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21.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22.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23.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24.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notesSlides/notesSlide25.xml" ContentType="application/vnd.openxmlformats-officedocument.presentationml.notesSlide+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26.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27.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handoutMasterIdLst>
    <p:handoutMasterId r:id="rId70"/>
  </p:handoutMasterIdLst>
  <p:sldIdLst>
    <p:sldId id="434" r:id="rId2"/>
    <p:sldId id="436" r:id="rId3"/>
    <p:sldId id="406" r:id="rId4"/>
    <p:sldId id="439" r:id="rId5"/>
    <p:sldId id="397" r:id="rId6"/>
    <p:sldId id="396" r:id="rId7"/>
    <p:sldId id="457" r:id="rId8"/>
    <p:sldId id="456" r:id="rId9"/>
    <p:sldId id="395" r:id="rId10"/>
    <p:sldId id="423" r:id="rId11"/>
    <p:sldId id="411" r:id="rId12"/>
    <p:sldId id="385" r:id="rId13"/>
    <p:sldId id="412" r:id="rId14"/>
    <p:sldId id="399" r:id="rId15"/>
    <p:sldId id="440" r:id="rId16"/>
    <p:sldId id="441" r:id="rId17"/>
    <p:sldId id="453" r:id="rId18"/>
    <p:sldId id="442" r:id="rId19"/>
    <p:sldId id="391" r:id="rId20"/>
    <p:sldId id="444" r:id="rId21"/>
    <p:sldId id="445" r:id="rId22"/>
    <p:sldId id="446" r:id="rId23"/>
    <p:sldId id="447" r:id="rId24"/>
    <p:sldId id="449" r:id="rId25"/>
    <p:sldId id="448" r:id="rId26"/>
    <p:sldId id="450" r:id="rId27"/>
    <p:sldId id="451" r:id="rId28"/>
    <p:sldId id="430" r:id="rId29"/>
    <p:sldId id="431" r:id="rId30"/>
    <p:sldId id="435" r:id="rId31"/>
    <p:sldId id="458" r:id="rId32"/>
    <p:sldId id="460" r:id="rId33"/>
    <p:sldId id="461" r:id="rId34"/>
    <p:sldId id="459" r:id="rId35"/>
    <p:sldId id="452" r:id="rId36"/>
    <p:sldId id="454" r:id="rId37"/>
    <p:sldId id="419" r:id="rId38"/>
    <p:sldId id="403" r:id="rId39"/>
    <p:sldId id="404" r:id="rId40"/>
    <p:sldId id="408" r:id="rId41"/>
    <p:sldId id="433" r:id="rId42"/>
    <p:sldId id="410" r:id="rId43"/>
    <p:sldId id="421" r:id="rId44"/>
    <p:sldId id="405" r:id="rId45"/>
    <p:sldId id="420" r:id="rId46"/>
    <p:sldId id="400" r:id="rId47"/>
    <p:sldId id="428" r:id="rId48"/>
    <p:sldId id="429" r:id="rId49"/>
    <p:sldId id="418" r:id="rId50"/>
    <p:sldId id="401" r:id="rId51"/>
    <p:sldId id="387" r:id="rId52"/>
    <p:sldId id="422" r:id="rId53"/>
    <p:sldId id="352" r:id="rId54"/>
    <p:sldId id="382" r:id="rId55"/>
    <p:sldId id="346" r:id="rId56"/>
    <p:sldId id="348" r:id="rId57"/>
    <p:sldId id="402" r:id="rId58"/>
    <p:sldId id="427" r:id="rId59"/>
    <p:sldId id="389" r:id="rId60"/>
    <p:sldId id="424" r:id="rId61"/>
    <p:sldId id="425" r:id="rId62"/>
    <p:sldId id="426" r:id="rId63"/>
    <p:sldId id="438" r:id="rId64"/>
    <p:sldId id="455" r:id="rId65"/>
    <p:sldId id="443" r:id="rId66"/>
    <p:sldId id="394" r:id="rId67"/>
    <p:sldId id="43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EEC8"/>
    <a:srgbClr val="70AD47"/>
    <a:srgbClr val="C00000"/>
    <a:srgbClr val="F2F1EC"/>
    <a:srgbClr val="820404"/>
    <a:srgbClr val="E2F0D9"/>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569292-330E-4BB3-BFDF-CE5F192F2795}" v="305" dt="2022-12-15T10:16:29.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72809" autoAdjust="0"/>
  </p:normalViewPr>
  <p:slideViewPr>
    <p:cSldViewPr snapToGrid="0">
      <p:cViewPr varScale="1">
        <p:scale>
          <a:sx n="67" d="100"/>
          <a:sy n="67" d="100"/>
        </p:scale>
        <p:origin x="54" y="144"/>
      </p:cViewPr>
      <p:guideLst/>
    </p:cSldViewPr>
  </p:slideViewPr>
  <p:notesTextViewPr>
    <p:cViewPr>
      <p:scale>
        <a:sx n="3" d="2"/>
        <a:sy n="3" d="2"/>
      </p:scale>
      <p:origin x="0" y="0"/>
    </p:cViewPr>
  </p:notesText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ade, Gerdus" userId="15349777-206e-4d7a-8365-52131a346f04" providerId="ADAL" clId="{18B4757C-AE9E-49F5-A0A8-21414BAEEBA2}"/>
    <pc:docChg chg="undo custSel addSld delSld modSld">
      <pc:chgData name="Benade, Gerdus" userId="15349777-206e-4d7a-8365-52131a346f04" providerId="ADAL" clId="{18B4757C-AE9E-49F5-A0A8-21414BAEEBA2}" dt="2022-09-15T14:49:51.329" v="325"/>
      <pc:docMkLst>
        <pc:docMk/>
      </pc:docMkLst>
      <pc:sldChg chg="del">
        <pc:chgData name="Benade, Gerdus" userId="15349777-206e-4d7a-8365-52131a346f04" providerId="ADAL" clId="{18B4757C-AE9E-49F5-A0A8-21414BAEEBA2}" dt="2022-09-15T14:46:09.887" v="253" actId="2696"/>
        <pc:sldMkLst>
          <pc:docMk/>
          <pc:sldMk cId="118538881" sldId="343"/>
        </pc:sldMkLst>
      </pc:sldChg>
      <pc:sldChg chg="modSp add mod">
        <pc:chgData name="Benade, Gerdus" userId="15349777-206e-4d7a-8365-52131a346f04" providerId="ADAL" clId="{18B4757C-AE9E-49F5-A0A8-21414BAEEBA2}" dt="2022-09-15T14:49:41.075" v="306"/>
        <pc:sldMkLst>
          <pc:docMk/>
          <pc:sldMk cId="717692723" sldId="343"/>
        </pc:sldMkLst>
        <pc:spChg chg="mod">
          <ac:chgData name="Benade, Gerdus" userId="15349777-206e-4d7a-8365-52131a346f04" providerId="ADAL" clId="{18B4757C-AE9E-49F5-A0A8-21414BAEEBA2}" dt="2022-09-15T14:49:41.075" v="306"/>
          <ac:spMkLst>
            <pc:docMk/>
            <pc:sldMk cId="717692723" sldId="343"/>
            <ac:spMk id="2" creationId="{60183338-2A21-4612-84F4-60ED6C795BE7}"/>
          </ac:spMkLst>
        </pc:spChg>
      </pc:sldChg>
      <pc:sldChg chg="del">
        <pc:chgData name="Benade, Gerdus" userId="15349777-206e-4d7a-8365-52131a346f04" providerId="ADAL" clId="{18B4757C-AE9E-49F5-A0A8-21414BAEEBA2}" dt="2022-09-15T14:46:09.887" v="253" actId="2696"/>
        <pc:sldMkLst>
          <pc:docMk/>
          <pc:sldMk cId="926003037" sldId="344"/>
        </pc:sldMkLst>
      </pc:sldChg>
      <pc:sldChg chg="add">
        <pc:chgData name="Benade, Gerdus" userId="15349777-206e-4d7a-8365-52131a346f04" providerId="ADAL" clId="{18B4757C-AE9E-49F5-A0A8-21414BAEEBA2}" dt="2022-09-15T14:46:19.071" v="254"/>
        <pc:sldMkLst>
          <pc:docMk/>
          <pc:sldMk cId="1125181447" sldId="344"/>
        </pc:sldMkLst>
      </pc:sldChg>
      <pc:sldChg chg="del">
        <pc:chgData name="Benade, Gerdus" userId="15349777-206e-4d7a-8365-52131a346f04" providerId="ADAL" clId="{18B4757C-AE9E-49F5-A0A8-21414BAEEBA2}" dt="2022-09-15T14:46:09.887" v="253" actId="2696"/>
        <pc:sldMkLst>
          <pc:docMk/>
          <pc:sldMk cId="1123061075" sldId="345"/>
        </pc:sldMkLst>
      </pc:sldChg>
      <pc:sldChg chg="add">
        <pc:chgData name="Benade, Gerdus" userId="15349777-206e-4d7a-8365-52131a346f04" providerId="ADAL" clId="{18B4757C-AE9E-49F5-A0A8-21414BAEEBA2}" dt="2022-09-15T14:46:19.071" v="254"/>
        <pc:sldMkLst>
          <pc:docMk/>
          <pc:sldMk cId="1162598666" sldId="345"/>
        </pc:sldMkLst>
      </pc:sldChg>
      <pc:sldChg chg="modSp add mod">
        <pc:chgData name="Benade, Gerdus" userId="15349777-206e-4d7a-8365-52131a346f04" providerId="ADAL" clId="{18B4757C-AE9E-49F5-A0A8-21414BAEEBA2}" dt="2022-09-15T14:49:51.329" v="325"/>
        <pc:sldMkLst>
          <pc:docMk/>
          <pc:sldMk cId="1520506211" sldId="346"/>
        </pc:sldMkLst>
        <pc:spChg chg="mod">
          <ac:chgData name="Benade, Gerdus" userId="15349777-206e-4d7a-8365-52131a346f04" providerId="ADAL" clId="{18B4757C-AE9E-49F5-A0A8-21414BAEEBA2}" dt="2022-09-15T14:49:51.329" v="325"/>
          <ac:spMkLst>
            <pc:docMk/>
            <pc:sldMk cId="1520506211" sldId="346"/>
            <ac:spMk id="2" creationId="{60183338-2A21-4612-84F4-60ED6C795BE7}"/>
          </ac:spMkLst>
        </pc:spChg>
      </pc:sldChg>
      <pc:sldChg chg="del">
        <pc:chgData name="Benade, Gerdus" userId="15349777-206e-4d7a-8365-52131a346f04" providerId="ADAL" clId="{18B4757C-AE9E-49F5-A0A8-21414BAEEBA2}" dt="2022-09-15T14:46:09.887" v="253" actId="2696"/>
        <pc:sldMkLst>
          <pc:docMk/>
          <pc:sldMk cId="1907724605" sldId="346"/>
        </pc:sldMkLst>
      </pc:sldChg>
      <pc:sldChg chg="modAnim">
        <pc:chgData name="Benade, Gerdus" userId="15349777-206e-4d7a-8365-52131a346f04" providerId="ADAL" clId="{18B4757C-AE9E-49F5-A0A8-21414BAEEBA2}" dt="2022-09-15T14:47:59.731" v="259"/>
        <pc:sldMkLst>
          <pc:docMk/>
          <pc:sldMk cId="2332855898" sldId="349"/>
        </pc:sldMkLst>
      </pc:sldChg>
      <pc:sldChg chg="delSp mod delAnim modAnim">
        <pc:chgData name="Benade, Gerdus" userId="15349777-206e-4d7a-8365-52131a346f04" providerId="ADAL" clId="{18B4757C-AE9E-49F5-A0A8-21414BAEEBA2}" dt="2022-09-15T14:23:42.319" v="3" actId="478"/>
        <pc:sldMkLst>
          <pc:docMk/>
          <pc:sldMk cId="4171599841" sldId="377"/>
        </pc:sldMkLst>
        <pc:spChg chg="del">
          <ac:chgData name="Benade, Gerdus" userId="15349777-206e-4d7a-8365-52131a346f04" providerId="ADAL" clId="{18B4757C-AE9E-49F5-A0A8-21414BAEEBA2}" dt="2022-09-15T14:23:42.319" v="3" actId="478"/>
          <ac:spMkLst>
            <pc:docMk/>
            <pc:sldMk cId="4171599841" sldId="377"/>
            <ac:spMk id="9" creationId="{F889936C-0522-4ECC-8EFC-809C0CDAC5AF}"/>
          </ac:spMkLst>
        </pc:spChg>
        <pc:spChg chg="del">
          <ac:chgData name="Benade, Gerdus" userId="15349777-206e-4d7a-8365-52131a346f04" providerId="ADAL" clId="{18B4757C-AE9E-49F5-A0A8-21414BAEEBA2}" dt="2022-09-15T14:23:35.257" v="2" actId="478"/>
          <ac:spMkLst>
            <pc:docMk/>
            <pc:sldMk cId="4171599841" sldId="377"/>
            <ac:spMk id="10" creationId="{C6209213-7A73-40FC-B0C7-0310FAC56EB9}"/>
          </ac:spMkLst>
        </pc:spChg>
        <pc:spChg chg="del">
          <ac:chgData name="Benade, Gerdus" userId="15349777-206e-4d7a-8365-52131a346f04" providerId="ADAL" clId="{18B4757C-AE9E-49F5-A0A8-21414BAEEBA2}" dt="2022-09-15T14:23:35.257" v="2" actId="478"/>
          <ac:spMkLst>
            <pc:docMk/>
            <pc:sldMk cId="4171599841" sldId="377"/>
            <ac:spMk id="11" creationId="{504069B3-D0D0-4949-A890-F4E7B6C368EB}"/>
          </ac:spMkLst>
        </pc:spChg>
        <pc:spChg chg="del">
          <ac:chgData name="Benade, Gerdus" userId="15349777-206e-4d7a-8365-52131a346f04" providerId="ADAL" clId="{18B4757C-AE9E-49F5-A0A8-21414BAEEBA2}" dt="2022-09-15T14:23:35.257" v="2" actId="478"/>
          <ac:spMkLst>
            <pc:docMk/>
            <pc:sldMk cId="4171599841" sldId="377"/>
            <ac:spMk id="12" creationId="{1D5E99A5-9132-4F65-AA45-4D0FA76B2168}"/>
          </ac:spMkLst>
        </pc:spChg>
        <pc:spChg chg="del">
          <ac:chgData name="Benade, Gerdus" userId="15349777-206e-4d7a-8365-52131a346f04" providerId="ADAL" clId="{18B4757C-AE9E-49F5-A0A8-21414BAEEBA2}" dt="2022-09-15T14:23:35.257" v="2" actId="478"/>
          <ac:spMkLst>
            <pc:docMk/>
            <pc:sldMk cId="4171599841" sldId="377"/>
            <ac:spMk id="13" creationId="{380279FF-DD39-44D3-BA4F-67ACB49857B8}"/>
          </ac:spMkLst>
        </pc:spChg>
        <pc:spChg chg="del">
          <ac:chgData name="Benade, Gerdus" userId="15349777-206e-4d7a-8365-52131a346f04" providerId="ADAL" clId="{18B4757C-AE9E-49F5-A0A8-21414BAEEBA2}" dt="2022-09-15T14:23:35.257" v="2" actId="478"/>
          <ac:spMkLst>
            <pc:docMk/>
            <pc:sldMk cId="4171599841" sldId="377"/>
            <ac:spMk id="14" creationId="{05A557C1-6C15-4F9B-BE9D-BC23F648C18E}"/>
          </ac:spMkLst>
        </pc:spChg>
        <pc:spChg chg="del">
          <ac:chgData name="Benade, Gerdus" userId="15349777-206e-4d7a-8365-52131a346f04" providerId="ADAL" clId="{18B4757C-AE9E-49F5-A0A8-21414BAEEBA2}" dt="2022-09-15T14:23:35.257" v="2" actId="478"/>
          <ac:spMkLst>
            <pc:docMk/>
            <pc:sldMk cId="4171599841" sldId="377"/>
            <ac:spMk id="15" creationId="{02C2E1AE-D0C0-4ABB-B307-2C9EA54BB14E}"/>
          </ac:spMkLst>
        </pc:spChg>
        <pc:spChg chg="del">
          <ac:chgData name="Benade, Gerdus" userId="15349777-206e-4d7a-8365-52131a346f04" providerId="ADAL" clId="{18B4757C-AE9E-49F5-A0A8-21414BAEEBA2}" dt="2022-09-15T14:23:35.257" v="2" actId="478"/>
          <ac:spMkLst>
            <pc:docMk/>
            <pc:sldMk cId="4171599841" sldId="377"/>
            <ac:spMk id="16" creationId="{4C6F8E34-7748-445C-8DD2-6EBF9D6A211E}"/>
          </ac:spMkLst>
        </pc:spChg>
        <pc:spChg chg="del">
          <ac:chgData name="Benade, Gerdus" userId="15349777-206e-4d7a-8365-52131a346f04" providerId="ADAL" clId="{18B4757C-AE9E-49F5-A0A8-21414BAEEBA2}" dt="2022-09-15T14:23:35.257" v="2" actId="478"/>
          <ac:spMkLst>
            <pc:docMk/>
            <pc:sldMk cId="4171599841" sldId="377"/>
            <ac:spMk id="17" creationId="{0BD4244B-1576-4369-AD82-36C3C547A388}"/>
          </ac:spMkLst>
        </pc:spChg>
        <pc:graphicFrameChg chg="del">
          <ac:chgData name="Benade, Gerdus" userId="15349777-206e-4d7a-8365-52131a346f04" providerId="ADAL" clId="{18B4757C-AE9E-49F5-A0A8-21414BAEEBA2}" dt="2022-09-15T14:23:35.257" v="2" actId="478"/>
          <ac:graphicFrameMkLst>
            <pc:docMk/>
            <pc:sldMk cId="4171599841" sldId="377"/>
            <ac:graphicFrameMk id="4" creationId="{2672BEC0-3C82-4BF5-B7DA-F31D87ACE118}"/>
          </ac:graphicFrameMkLst>
        </pc:graphicFrameChg>
        <pc:graphicFrameChg chg="del">
          <ac:chgData name="Benade, Gerdus" userId="15349777-206e-4d7a-8365-52131a346f04" providerId="ADAL" clId="{18B4757C-AE9E-49F5-A0A8-21414BAEEBA2}" dt="2022-09-15T14:23:35.257" v="2" actId="478"/>
          <ac:graphicFrameMkLst>
            <pc:docMk/>
            <pc:sldMk cId="4171599841" sldId="377"/>
            <ac:graphicFrameMk id="5" creationId="{5098DBED-1FB1-48CA-9551-476F340F7E34}"/>
          </ac:graphicFrameMkLst>
        </pc:graphicFrameChg>
        <pc:picChg chg="del">
          <ac:chgData name="Benade, Gerdus" userId="15349777-206e-4d7a-8365-52131a346f04" providerId="ADAL" clId="{18B4757C-AE9E-49F5-A0A8-21414BAEEBA2}" dt="2022-09-15T14:23:35.257" v="2" actId="478"/>
          <ac:picMkLst>
            <pc:docMk/>
            <pc:sldMk cId="4171599841" sldId="377"/>
            <ac:picMk id="6" creationId="{1CB40C9E-57F1-4856-9923-44E456C0441F}"/>
          </ac:picMkLst>
        </pc:picChg>
        <pc:picChg chg="del">
          <ac:chgData name="Benade, Gerdus" userId="15349777-206e-4d7a-8365-52131a346f04" providerId="ADAL" clId="{18B4757C-AE9E-49F5-A0A8-21414BAEEBA2}" dt="2022-09-15T14:23:35.257" v="2" actId="478"/>
          <ac:picMkLst>
            <pc:docMk/>
            <pc:sldMk cId="4171599841" sldId="377"/>
            <ac:picMk id="7" creationId="{A24AC1BE-2F9D-4394-B2DD-9043A69E70DD}"/>
          </ac:picMkLst>
        </pc:picChg>
        <pc:picChg chg="del">
          <ac:chgData name="Benade, Gerdus" userId="15349777-206e-4d7a-8365-52131a346f04" providerId="ADAL" clId="{18B4757C-AE9E-49F5-A0A8-21414BAEEBA2}" dt="2022-09-15T14:23:35.257" v="2" actId="478"/>
          <ac:picMkLst>
            <pc:docMk/>
            <pc:sldMk cId="4171599841" sldId="377"/>
            <ac:picMk id="8" creationId="{3249BB99-5C06-4148-932D-1569F3683074}"/>
          </ac:picMkLst>
        </pc:picChg>
      </pc:sldChg>
      <pc:sldChg chg="addSp delSp modSp mod delAnim modAnim">
        <pc:chgData name="Benade, Gerdus" userId="15349777-206e-4d7a-8365-52131a346f04" providerId="ADAL" clId="{18B4757C-AE9E-49F5-A0A8-21414BAEEBA2}" dt="2022-09-15T14:28:32.406" v="191" actId="1036"/>
        <pc:sldMkLst>
          <pc:docMk/>
          <pc:sldMk cId="436068888" sldId="381"/>
        </pc:sldMkLst>
        <pc:spChg chg="mod">
          <ac:chgData name="Benade, Gerdus" userId="15349777-206e-4d7a-8365-52131a346f04" providerId="ADAL" clId="{18B4757C-AE9E-49F5-A0A8-21414BAEEBA2}" dt="2022-09-15T14:28:06.668" v="107" actId="1076"/>
          <ac:spMkLst>
            <pc:docMk/>
            <pc:sldMk cId="436068888" sldId="381"/>
            <ac:spMk id="3" creationId="{80E3E261-07E5-46CE-84D4-A8B784B63B16}"/>
          </ac:spMkLst>
        </pc:spChg>
        <pc:spChg chg="del">
          <ac:chgData name="Benade, Gerdus" userId="15349777-206e-4d7a-8365-52131a346f04" providerId="ADAL" clId="{18B4757C-AE9E-49F5-A0A8-21414BAEEBA2}" dt="2022-09-15T14:26:37.156" v="7" actId="478"/>
          <ac:spMkLst>
            <pc:docMk/>
            <pc:sldMk cId="436068888" sldId="381"/>
            <ac:spMk id="14" creationId="{DB6BCF4D-AFC0-4BE6-AC4C-97823339D0B9}"/>
          </ac:spMkLst>
        </pc:spChg>
        <pc:spChg chg="del">
          <ac:chgData name="Benade, Gerdus" userId="15349777-206e-4d7a-8365-52131a346f04" providerId="ADAL" clId="{18B4757C-AE9E-49F5-A0A8-21414BAEEBA2}" dt="2022-09-15T14:26:37.156" v="7" actId="478"/>
          <ac:spMkLst>
            <pc:docMk/>
            <pc:sldMk cId="436068888" sldId="381"/>
            <ac:spMk id="15" creationId="{6BDD4A88-E330-452F-9B93-D1C626B9357D}"/>
          </ac:spMkLst>
        </pc:spChg>
        <pc:spChg chg="del">
          <ac:chgData name="Benade, Gerdus" userId="15349777-206e-4d7a-8365-52131a346f04" providerId="ADAL" clId="{18B4757C-AE9E-49F5-A0A8-21414BAEEBA2}" dt="2022-09-15T14:26:37.156" v="7" actId="478"/>
          <ac:spMkLst>
            <pc:docMk/>
            <pc:sldMk cId="436068888" sldId="381"/>
            <ac:spMk id="16" creationId="{3FC56486-0470-4EC0-9448-BFF4D1EA0950}"/>
          </ac:spMkLst>
        </pc:spChg>
        <pc:spChg chg="del">
          <ac:chgData name="Benade, Gerdus" userId="15349777-206e-4d7a-8365-52131a346f04" providerId="ADAL" clId="{18B4757C-AE9E-49F5-A0A8-21414BAEEBA2}" dt="2022-09-15T14:26:37.156" v="7" actId="478"/>
          <ac:spMkLst>
            <pc:docMk/>
            <pc:sldMk cId="436068888" sldId="381"/>
            <ac:spMk id="17" creationId="{DCF0477F-D9F5-400B-83AF-52E1E10E4F54}"/>
          </ac:spMkLst>
        </pc:spChg>
        <pc:spChg chg="add del mod">
          <ac:chgData name="Benade, Gerdus" userId="15349777-206e-4d7a-8365-52131a346f04" providerId="ADAL" clId="{18B4757C-AE9E-49F5-A0A8-21414BAEEBA2}" dt="2022-09-15T14:27:56.906" v="102" actId="478"/>
          <ac:spMkLst>
            <pc:docMk/>
            <pc:sldMk cId="436068888" sldId="381"/>
            <ac:spMk id="24" creationId="{650CFDF1-779E-4701-AA89-82D89FF37D0A}"/>
          </ac:spMkLst>
        </pc:spChg>
        <pc:spChg chg="add del mod">
          <ac:chgData name="Benade, Gerdus" userId="15349777-206e-4d7a-8365-52131a346f04" providerId="ADAL" clId="{18B4757C-AE9E-49F5-A0A8-21414BAEEBA2}" dt="2022-09-15T14:27:56.906" v="102" actId="478"/>
          <ac:spMkLst>
            <pc:docMk/>
            <pc:sldMk cId="436068888" sldId="381"/>
            <ac:spMk id="25" creationId="{4E427154-8F63-4F33-BE0F-C7D03B979F04}"/>
          </ac:spMkLst>
        </pc:spChg>
        <pc:spChg chg="add del mod">
          <ac:chgData name="Benade, Gerdus" userId="15349777-206e-4d7a-8365-52131a346f04" providerId="ADAL" clId="{18B4757C-AE9E-49F5-A0A8-21414BAEEBA2}" dt="2022-09-15T14:27:56.906" v="102" actId="478"/>
          <ac:spMkLst>
            <pc:docMk/>
            <pc:sldMk cId="436068888" sldId="381"/>
            <ac:spMk id="26" creationId="{15F321D9-6DC5-433C-84F2-06589AAB3F31}"/>
          </ac:spMkLst>
        </pc:spChg>
        <pc:spChg chg="add del mod">
          <ac:chgData name="Benade, Gerdus" userId="15349777-206e-4d7a-8365-52131a346f04" providerId="ADAL" clId="{18B4757C-AE9E-49F5-A0A8-21414BAEEBA2}" dt="2022-09-15T14:27:56.906" v="102" actId="478"/>
          <ac:spMkLst>
            <pc:docMk/>
            <pc:sldMk cId="436068888" sldId="381"/>
            <ac:spMk id="27" creationId="{23CCA5B8-54FC-4980-9840-50A909DF0C29}"/>
          </ac:spMkLst>
        </pc:spChg>
        <pc:spChg chg="add del mod">
          <ac:chgData name="Benade, Gerdus" userId="15349777-206e-4d7a-8365-52131a346f04" providerId="ADAL" clId="{18B4757C-AE9E-49F5-A0A8-21414BAEEBA2}" dt="2022-09-15T14:28:11.099" v="108" actId="478"/>
          <ac:spMkLst>
            <pc:docMk/>
            <pc:sldMk cId="436068888" sldId="381"/>
            <ac:spMk id="36" creationId="{E76BFCC9-F174-4F5B-A621-EF352D472A2B}"/>
          </ac:spMkLst>
        </pc:spChg>
        <pc:spChg chg="add del mod">
          <ac:chgData name="Benade, Gerdus" userId="15349777-206e-4d7a-8365-52131a346f04" providerId="ADAL" clId="{18B4757C-AE9E-49F5-A0A8-21414BAEEBA2}" dt="2022-09-15T14:28:11.099" v="108" actId="478"/>
          <ac:spMkLst>
            <pc:docMk/>
            <pc:sldMk cId="436068888" sldId="381"/>
            <ac:spMk id="37" creationId="{5F23522E-8713-4F2B-AF25-D5834DC083E2}"/>
          </ac:spMkLst>
        </pc:spChg>
        <pc:spChg chg="add del mod">
          <ac:chgData name="Benade, Gerdus" userId="15349777-206e-4d7a-8365-52131a346f04" providerId="ADAL" clId="{18B4757C-AE9E-49F5-A0A8-21414BAEEBA2}" dt="2022-09-15T14:28:11.099" v="108" actId="478"/>
          <ac:spMkLst>
            <pc:docMk/>
            <pc:sldMk cId="436068888" sldId="381"/>
            <ac:spMk id="38" creationId="{BBC4A297-B826-4D86-9D81-A2581CEFFB0D}"/>
          </ac:spMkLst>
        </pc:spChg>
        <pc:spChg chg="add del mod">
          <ac:chgData name="Benade, Gerdus" userId="15349777-206e-4d7a-8365-52131a346f04" providerId="ADAL" clId="{18B4757C-AE9E-49F5-A0A8-21414BAEEBA2}" dt="2022-09-15T14:28:11.099" v="108" actId="478"/>
          <ac:spMkLst>
            <pc:docMk/>
            <pc:sldMk cId="436068888" sldId="381"/>
            <ac:spMk id="39" creationId="{E9818B18-74C0-43EE-AD8E-7164526F3EC2}"/>
          </ac:spMkLst>
        </pc:spChg>
        <pc:spChg chg="add mod">
          <ac:chgData name="Benade, Gerdus" userId="15349777-206e-4d7a-8365-52131a346f04" providerId="ADAL" clId="{18B4757C-AE9E-49F5-A0A8-21414BAEEBA2}" dt="2022-09-15T14:28:32.406" v="191" actId="1036"/>
          <ac:spMkLst>
            <pc:docMk/>
            <pc:sldMk cId="436068888" sldId="381"/>
            <ac:spMk id="42" creationId="{9450CC44-7000-4D51-8C6C-BBC1B853C081}"/>
          </ac:spMkLst>
        </pc:spChg>
        <pc:spChg chg="add mod">
          <ac:chgData name="Benade, Gerdus" userId="15349777-206e-4d7a-8365-52131a346f04" providerId="ADAL" clId="{18B4757C-AE9E-49F5-A0A8-21414BAEEBA2}" dt="2022-09-15T14:28:32.406" v="191" actId="1036"/>
          <ac:spMkLst>
            <pc:docMk/>
            <pc:sldMk cId="436068888" sldId="381"/>
            <ac:spMk id="43" creationId="{8CECFA1D-B71E-496B-920D-11F2FF6F8A38}"/>
          </ac:spMkLst>
        </pc:spChg>
        <pc:spChg chg="add mod">
          <ac:chgData name="Benade, Gerdus" userId="15349777-206e-4d7a-8365-52131a346f04" providerId="ADAL" clId="{18B4757C-AE9E-49F5-A0A8-21414BAEEBA2}" dt="2022-09-15T14:28:32.406" v="191" actId="1036"/>
          <ac:spMkLst>
            <pc:docMk/>
            <pc:sldMk cId="436068888" sldId="381"/>
            <ac:spMk id="44" creationId="{C9A38FCA-C095-431A-9365-103163CFAA69}"/>
          </ac:spMkLst>
        </pc:spChg>
        <pc:spChg chg="add mod">
          <ac:chgData name="Benade, Gerdus" userId="15349777-206e-4d7a-8365-52131a346f04" providerId="ADAL" clId="{18B4757C-AE9E-49F5-A0A8-21414BAEEBA2}" dt="2022-09-15T14:28:32.406" v="191" actId="1036"/>
          <ac:spMkLst>
            <pc:docMk/>
            <pc:sldMk cId="436068888" sldId="381"/>
            <ac:spMk id="45" creationId="{E8C81C45-8DF8-41B4-994C-1B8A424910FE}"/>
          </ac:spMkLst>
        </pc:spChg>
        <pc:spChg chg="add mod">
          <ac:chgData name="Benade, Gerdus" userId="15349777-206e-4d7a-8365-52131a346f04" providerId="ADAL" clId="{18B4757C-AE9E-49F5-A0A8-21414BAEEBA2}" dt="2022-09-15T14:28:32.406" v="191" actId="1036"/>
          <ac:spMkLst>
            <pc:docMk/>
            <pc:sldMk cId="436068888" sldId="381"/>
            <ac:spMk id="46" creationId="{44CB8B53-89AC-42D7-969D-F6E6F1684673}"/>
          </ac:spMkLst>
        </pc:spChg>
        <pc:spChg chg="add mod">
          <ac:chgData name="Benade, Gerdus" userId="15349777-206e-4d7a-8365-52131a346f04" providerId="ADAL" clId="{18B4757C-AE9E-49F5-A0A8-21414BAEEBA2}" dt="2022-09-15T14:28:32.406" v="191" actId="1036"/>
          <ac:spMkLst>
            <pc:docMk/>
            <pc:sldMk cId="436068888" sldId="381"/>
            <ac:spMk id="47" creationId="{FC103057-86EE-4333-BF4D-5CE11F3B651D}"/>
          </ac:spMkLst>
        </pc:spChg>
        <pc:spChg chg="add mod">
          <ac:chgData name="Benade, Gerdus" userId="15349777-206e-4d7a-8365-52131a346f04" providerId="ADAL" clId="{18B4757C-AE9E-49F5-A0A8-21414BAEEBA2}" dt="2022-09-15T14:28:32.406" v="191" actId="1036"/>
          <ac:spMkLst>
            <pc:docMk/>
            <pc:sldMk cId="436068888" sldId="381"/>
            <ac:spMk id="48" creationId="{2934CB88-FBB3-4DE7-891F-F43A34B2159B}"/>
          </ac:spMkLst>
        </pc:spChg>
        <pc:spChg chg="add mod">
          <ac:chgData name="Benade, Gerdus" userId="15349777-206e-4d7a-8365-52131a346f04" providerId="ADAL" clId="{18B4757C-AE9E-49F5-A0A8-21414BAEEBA2}" dt="2022-09-15T14:28:32.406" v="191" actId="1036"/>
          <ac:spMkLst>
            <pc:docMk/>
            <pc:sldMk cId="436068888" sldId="381"/>
            <ac:spMk id="49" creationId="{C8D68C45-D785-4985-9040-FB1D9478744B}"/>
          </ac:spMkLst>
        </pc:spChg>
        <pc:picChg chg="add del mod">
          <ac:chgData name="Benade, Gerdus" userId="15349777-206e-4d7a-8365-52131a346f04" providerId="ADAL" clId="{18B4757C-AE9E-49F5-A0A8-21414BAEEBA2}" dt="2022-09-15T14:27:59.530" v="104" actId="478"/>
          <ac:picMkLst>
            <pc:docMk/>
            <pc:sldMk cId="436068888" sldId="381"/>
            <ac:picMk id="22" creationId="{52948301-2C1C-4ED1-9A34-EFDA717B8A70}"/>
          </ac:picMkLst>
        </pc:picChg>
        <pc:picChg chg="add del mod">
          <ac:chgData name="Benade, Gerdus" userId="15349777-206e-4d7a-8365-52131a346f04" providerId="ADAL" clId="{18B4757C-AE9E-49F5-A0A8-21414BAEEBA2}" dt="2022-09-15T14:28:01.711" v="105" actId="478"/>
          <ac:picMkLst>
            <pc:docMk/>
            <pc:sldMk cId="436068888" sldId="381"/>
            <ac:picMk id="23" creationId="{F0F5D145-9566-4F00-81CC-4F7C0580A094}"/>
          </ac:picMkLst>
        </pc:picChg>
        <pc:picChg chg="add mod">
          <ac:chgData name="Benade, Gerdus" userId="15349777-206e-4d7a-8365-52131a346f04" providerId="ADAL" clId="{18B4757C-AE9E-49F5-A0A8-21414BAEEBA2}" dt="2022-09-15T14:28:32.406" v="191" actId="1036"/>
          <ac:picMkLst>
            <pc:docMk/>
            <pc:sldMk cId="436068888" sldId="381"/>
            <ac:picMk id="40" creationId="{D8E56452-179D-4B34-AEF1-C409F119B238}"/>
          </ac:picMkLst>
        </pc:picChg>
        <pc:picChg chg="add mod">
          <ac:chgData name="Benade, Gerdus" userId="15349777-206e-4d7a-8365-52131a346f04" providerId="ADAL" clId="{18B4757C-AE9E-49F5-A0A8-21414BAEEBA2}" dt="2022-09-15T14:28:32.406" v="191" actId="1036"/>
          <ac:picMkLst>
            <pc:docMk/>
            <pc:sldMk cId="436068888" sldId="381"/>
            <ac:picMk id="41" creationId="{824D8FEE-AFE2-4D3D-BAA6-D74A5EE80D7E}"/>
          </ac:picMkLst>
        </pc:picChg>
      </pc:sldChg>
      <pc:sldChg chg="modSp">
        <pc:chgData name="Benade, Gerdus" userId="15349777-206e-4d7a-8365-52131a346f04" providerId="ADAL" clId="{18B4757C-AE9E-49F5-A0A8-21414BAEEBA2}" dt="2022-09-15T14:30:16.611" v="252" actId="20577"/>
        <pc:sldMkLst>
          <pc:docMk/>
          <pc:sldMk cId="1421240165" sldId="382"/>
        </pc:sldMkLst>
        <pc:spChg chg="mod">
          <ac:chgData name="Benade, Gerdus" userId="15349777-206e-4d7a-8365-52131a346f04" providerId="ADAL" clId="{18B4757C-AE9E-49F5-A0A8-21414BAEEBA2}" dt="2022-09-15T14:30:16.611" v="252" actId="20577"/>
          <ac:spMkLst>
            <pc:docMk/>
            <pc:sldMk cId="1421240165" sldId="382"/>
            <ac:spMk id="27" creationId="{8D139523-1EE1-43D9-B484-2C89A348D6AB}"/>
          </ac:spMkLst>
        </pc:spChg>
        <pc:spChg chg="mod">
          <ac:chgData name="Benade, Gerdus" userId="15349777-206e-4d7a-8365-52131a346f04" providerId="ADAL" clId="{18B4757C-AE9E-49F5-A0A8-21414BAEEBA2}" dt="2022-09-15T14:29:48.747" v="232" actId="20577"/>
          <ac:spMkLst>
            <pc:docMk/>
            <pc:sldMk cId="1421240165" sldId="382"/>
            <ac:spMk id="28" creationId="{0FDE423F-FB75-4C52-AF72-BE6CA4ABBF49}"/>
          </ac:spMkLst>
        </pc:spChg>
      </pc:sldChg>
      <pc:sldChg chg="add modAnim">
        <pc:chgData name="Benade, Gerdus" userId="15349777-206e-4d7a-8365-52131a346f04" providerId="ADAL" clId="{18B4757C-AE9E-49F5-A0A8-21414BAEEBA2}" dt="2022-09-15T14:25:21.218" v="6"/>
        <pc:sldMkLst>
          <pc:docMk/>
          <pc:sldMk cId="1554048541" sldId="384"/>
        </pc:sldMkLst>
      </pc:sldChg>
    </pc:docChg>
  </pc:docChgLst>
  <pc:docChgLst>
    <pc:chgData name="Benade, Gerdus" userId="15349777-206e-4d7a-8365-52131a346f04" providerId="ADAL" clId="{F34F669F-8518-486F-951F-E78916840D64}"/>
    <pc:docChg chg="custSel modSld">
      <pc:chgData name="Benade, Gerdus" userId="15349777-206e-4d7a-8365-52131a346f04" providerId="ADAL" clId="{F34F669F-8518-486F-951F-E78916840D64}" dt="2022-09-12T05:01:59.776" v="1" actId="478"/>
      <pc:docMkLst>
        <pc:docMk/>
      </pc:docMkLst>
      <pc:sldChg chg="addSp delSp modSp mod">
        <pc:chgData name="Benade, Gerdus" userId="15349777-206e-4d7a-8365-52131a346f04" providerId="ADAL" clId="{F34F669F-8518-486F-951F-E78916840D64}" dt="2022-09-12T05:01:59.776" v="1" actId="478"/>
        <pc:sldMkLst>
          <pc:docMk/>
          <pc:sldMk cId="602052036" sldId="257"/>
        </pc:sldMkLst>
        <pc:graphicFrameChg chg="add del mod">
          <ac:chgData name="Benade, Gerdus" userId="15349777-206e-4d7a-8365-52131a346f04" providerId="ADAL" clId="{F34F669F-8518-486F-951F-E78916840D64}" dt="2022-09-12T05:01:59.776" v="1" actId="478"/>
          <ac:graphicFrameMkLst>
            <pc:docMk/>
            <pc:sldMk cId="602052036" sldId="257"/>
            <ac:graphicFrameMk id="2" creationId="{33CAE569-822E-466E-A24F-6BAC7BFD014D}"/>
          </ac:graphicFrameMkLst>
        </pc:graphicFrameChg>
      </pc:sldChg>
    </pc:docChg>
  </pc:docChgLst>
  <pc:docChgLst>
    <pc:chgData name="Benade, Gerdus" userId="15349777-206e-4d7a-8365-52131a346f04" providerId="ADAL" clId="{DFD48F55-68E7-4EB3-9673-5C23B61A8F0D}"/>
    <pc:docChg chg="undo custSel addSld delSld modSld sldOrd">
      <pc:chgData name="Benade, Gerdus" userId="15349777-206e-4d7a-8365-52131a346f04" providerId="ADAL" clId="{DFD48F55-68E7-4EB3-9673-5C23B61A8F0D}" dt="2022-12-12T06:31:05.197" v="9905" actId="1036"/>
      <pc:docMkLst>
        <pc:docMk/>
      </pc:docMkLst>
      <pc:sldChg chg="addSp delSp modSp del mod modShow">
        <pc:chgData name="Benade, Gerdus" userId="15349777-206e-4d7a-8365-52131a346f04" providerId="ADAL" clId="{DFD48F55-68E7-4EB3-9673-5C23B61A8F0D}" dt="2022-12-11T08:21:39.098" v="9047" actId="47"/>
        <pc:sldMkLst>
          <pc:docMk/>
          <pc:sldMk cId="3778538757" sldId="256"/>
        </pc:sldMkLst>
        <pc:spChg chg="mod">
          <ac:chgData name="Benade, Gerdus" userId="15349777-206e-4d7a-8365-52131a346f04" providerId="ADAL" clId="{DFD48F55-68E7-4EB3-9673-5C23B61A8F0D}" dt="2022-12-07T01:59:38.677" v="1541" actId="1038"/>
          <ac:spMkLst>
            <pc:docMk/>
            <pc:sldMk cId="3778538757" sldId="256"/>
            <ac:spMk id="4" creationId="{CFF11A90-5FE5-48E3-B460-328B576D4054}"/>
          </ac:spMkLst>
        </pc:spChg>
        <pc:picChg chg="add del mod">
          <ac:chgData name="Benade, Gerdus" userId="15349777-206e-4d7a-8365-52131a346f04" providerId="ADAL" clId="{DFD48F55-68E7-4EB3-9673-5C23B61A8F0D}" dt="2022-12-07T02:02:12.462" v="1546" actId="478"/>
          <ac:picMkLst>
            <pc:docMk/>
            <pc:sldMk cId="3778538757" sldId="256"/>
            <ac:picMk id="5" creationId="{DFCA348B-20DC-4388-A0B1-A9ACE7B7A330}"/>
          </ac:picMkLst>
        </pc:picChg>
      </pc:sldChg>
      <pc:sldChg chg="del">
        <pc:chgData name="Benade, Gerdus" userId="15349777-206e-4d7a-8365-52131a346f04" providerId="ADAL" clId="{DFD48F55-68E7-4EB3-9673-5C23B61A8F0D}" dt="2022-12-07T02:03:10.371" v="1580" actId="2696"/>
        <pc:sldMkLst>
          <pc:docMk/>
          <pc:sldMk cId="3508885076" sldId="351"/>
        </pc:sldMkLst>
      </pc:sldChg>
      <pc:sldChg chg="addSp delSp modSp mod delAnim modAnim">
        <pc:chgData name="Benade, Gerdus" userId="15349777-206e-4d7a-8365-52131a346f04" providerId="ADAL" clId="{DFD48F55-68E7-4EB3-9673-5C23B61A8F0D}" dt="2022-12-11T06:25:55.070" v="6647" actId="20577"/>
        <pc:sldMkLst>
          <pc:docMk/>
          <pc:sldMk cId="3149689171" sldId="385"/>
        </pc:sldMkLst>
        <pc:spChg chg="mod ord">
          <ac:chgData name="Benade, Gerdus" userId="15349777-206e-4d7a-8365-52131a346f04" providerId="ADAL" clId="{DFD48F55-68E7-4EB3-9673-5C23B61A8F0D}" dt="2022-12-11T06:25:55.070" v="6647" actId="20577"/>
          <ac:spMkLst>
            <pc:docMk/>
            <pc:sldMk cId="3149689171" sldId="385"/>
            <ac:spMk id="3" creationId="{E70DD3D5-8F43-408C-9D54-0C4FAC0C3E4E}"/>
          </ac:spMkLst>
        </pc:spChg>
        <pc:spChg chg="mod">
          <ac:chgData name="Benade, Gerdus" userId="15349777-206e-4d7a-8365-52131a346f04" providerId="ADAL" clId="{DFD48F55-68E7-4EB3-9673-5C23B61A8F0D}" dt="2022-12-11T06:17:41.906" v="6551" actId="1076"/>
          <ac:spMkLst>
            <pc:docMk/>
            <pc:sldMk cId="3149689171" sldId="385"/>
            <ac:spMk id="6" creationId="{B9F49F6B-ECBF-4985-BA19-72FF88A2626C}"/>
          </ac:spMkLst>
        </pc:spChg>
        <pc:spChg chg="mod">
          <ac:chgData name="Benade, Gerdus" userId="15349777-206e-4d7a-8365-52131a346f04" providerId="ADAL" clId="{DFD48F55-68E7-4EB3-9673-5C23B61A8F0D}" dt="2022-12-11T06:17:41.906" v="6551" actId="1076"/>
          <ac:spMkLst>
            <pc:docMk/>
            <pc:sldMk cId="3149689171" sldId="385"/>
            <ac:spMk id="7" creationId="{ADF3CD5B-B2F3-4B5C-83D0-79B9101D5A26}"/>
          </ac:spMkLst>
        </pc:spChg>
        <pc:spChg chg="mod">
          <ac:chgData name="Benade, Gerdus" userId="15349777-206e-4d7a-8365-52131a346f04" providerId="ADAL" clId="{DFD48F55-68E7-4EB3-9673-5C23B61A8F0D}" dt="2022-12-11T06:18:16.961" v="6560" actId="20577"/>
          <ac:spMkLst>
            <pc:docMk/>
            <pc:sldMk cId="3149689171" sldId="385"/>
            <ac:spMk id="8" creationId="{EEF67000-7DD5-42EF-A398-2E009D168779}"/>
          </ac:spMkLst>
        </pc:spChg>
        <pc:spChg chg="mod">
          <ac:chgData name="Benade, Gerdus" userId="15349777-206e-4d7a-8365-52131a346f04" providerId="ADAL" clId="{DFD48F55-68E7-4EB3-9673-5C23B61A8F0D}" dt="2022-12-11T06:17:41.906" v="6551" actId="1076"/>
          <ac:spMkLst>
            <pc:docMk/>
            <pc:sldMk cId="3149689171" sldId="385"/>
            <ac:spMk id="14" creationId="{A642F129-CF3D-4CAF-AE97-A2D8DC01AAFD}"/>
          </ac:spMkLst>
        </pc:spChg>
        <pc:spChg chg="mod">
          <ac:chgData name="Benade, Gerdus" userId="15349777-206e-4d7a-8365-52131a346f04" providerId="ADAL" clId="{DFD48F55-68E7-4EB3-9673-5C23B61A8F0D}" dt="2022-12-11T06:17:41.906" v="6551" actId="1076"/>
          <ac:spMkLst>
            <pc:docMk/>
            <pc:sldMk cId="3149689171" sldId="385"/>
            <ac:spMk id="15" creationId="{18E374D7-DF01-494A-A526-D989E51CE6E1}"/>
          </ac:spMkLst>
        </pc:spChg>
        <pc:spChg chg="mod">
          <ac:chgData name="Benade, Gerdus" userId="15349777-206e-4d7a-8365-52131a346f04" providerId="ADAL" clId="{DFD48F55-68E7-4EB3-9673-5C23B61A8F0D}" dt="2022-12-11T06:17:41.906" v="6551" actId="1076"/>
          <ac:spMkLst>
            <pc:docMk/>
            <pc:sldMk cId="3149689171" sldId="385"/>
            <ac:spMk id="16" creationId="{8E54F8F0-0C60-4F8D-BFA7-F600D7E177F5}"/>
          </ac:spMkLst>
        </pc:spChg>
        <pc:spChg chg="mod">
          <ac:chgData name="Benade, Gerdus" userId="15349777-206e-4d7a-8365-52131a346f04" providerId="ADAL" clId="{DFD48F55-68E7-4EB3-9673-5C23B61A8F0D}" dt="2022-12-11T06:17:41.906" v="6551" actId="1076"/>
          <ac:spMkLst>
            <pc:docMk/>
            <pc:sldMk cId="3149689171" sldId="385"/>
            <ac:spMk id="17" creationId="{3DA36E5E-FDE0-40C8-8DD4-AF49F65DEE6C}"/>
          </ac:spMkLst>
        </pc:spChg>
        <pc:spChg chg="add del mod">
          <ac:chgData name="Benade, Gerdus" userId="15349777-206e-4d7a-8365-52131a346f04" providerId="ADAL" clId="{DFD48F55-68E7-4EB3-9673-5C23B61A8F0D}" dt="2022-12-11T05:51:08.517" v="6016"/>
          <ac:spMkLst>
            <pc:docMk/>
            <pc:sldMk cId="3149689171" sldId="385"/>
            <ac:spMk id="88" creationId="{49CF0B72-ED0F-47FE-AD3E-9A759B3F124E}"/>
          </ac:spMkLst>
        </pc:spChg>
        <pc:spChg chg="add del mod">
          <ac:chgData name="Benade, Gerdus" userId="15349777-206e-4d7a-8365-52131a346f04" providerId="ADAL" clId="{DFD48F55-68E7-4EB3-9673-5C23B61A8F0D}" dt="2022-12-11T05:51:08.517" v="6016"/>
          <ac:spMkLst>
            <pc:docMk/>
            <pc:sldMk cId="3149689171" sldId="385"/>
            <ac:spMk id="89" creationId="{191B94D6-C5B8-498E-BF8E-F86B6BAB3F08}"/>
          </ac:spMkLst>
        </pc:spChg>
        <pc:spChg chg="add del mod">
          <ac:chgData name="Benade, Gerdus" userId="15349777-206e-4d7a-8365-52131a346f04" providerId="ADAL" clId="{DFD48F55-68E7-4EB3-9673-5C23B61A8F0D}" dt="2022-12-11T05:51:08.517" v="6016"/>
          <ac:spMkLst>
            <pc:docMk/>
            <pc:sldMk cId="3149689171" sldId="385"/>
            <ac:spMk id="90" creationId="{BFF3947D-8264-4DC6-8DC7-DF762F94816A}"/>
          </ac:spMkLst>
        </pc:spChg>
        <pc:spChg chg="add del mod">
          <ac:chgData name="Benade, Gerdus" userId="15349777-206e-4d7a-8365-52131a346f04" providerId="ADAL" clId="{DFD48F55-68E7-4EB3-9673-5C23B61A8F0D}" dt="2022-12-11T05:51:08.517" v="6016"/>
          <ac:spMkLst>
            <pc:docMk/>
            <pc:sldMk cId="3149689171" sldId="385"/>
            <ac:spMk id="91" creationId="{2073BBB2-D9EE-4387-ABCC-87C8D4A9692E}"/>
          </ac:spMkLst>
        </pc:spChg>
        <pc:spChg chg="add del mod">
          <ac:chgData name="Benade, Gerdus" userId="15349777-206e-4d7a-8365-52131a346f04" providerId="ADAL" clId="{DFD48F55-68E7-4EB3-9673-5C23B61A8F0D}" dt="2022-12-11T05:51:08.517" v="6016"/>
          <ac:spMkLst>
            <pc:docMk/>
            <pc:sldMk cId="3149689171" sldId="385"/>
            <ac:spMk id="92" creationId="{1E9FC01B-5658-4194-8C13-0E4662676315}"/>
          </ac:spMkLst>
        </pc:spChg>
        <pc:spChg chg="add del mod">
          <ac:chgData name="Benade, Gerdus" userId="15349777-206e-4d7a-8365-52131a346f04" providerId="ADAL" clId="{DFD48F55-68E7-4EB3-9673-5C23B61A8F0D}" dt="2022-12-11T05:51:08.517" v="6016"/>
          <ac:spMkLst>
            <pc:docMk/>
            <pc:sldMk cId="3149689171" sldId="385"/>
            <ac:spMk id="93" creationId="{AFAEAD74-F363-4EB6-A3F8-6F7C94B48BB6}"/>
          </ac:spMkLst>
        </pc:spChg>
        <pc:spChg chg="add del mod">
          <ac:chgData name="Benade, Gerdus" userId="15349777-206e-4d7a-8365-52131a346f04" providerId="ADAL" clId="{DFD48F55-68E7-4EB3-9673-5C23B61A8F0D}" dt="2022-12-11T05:51:08.517" v="6016"/>
          <ac:spMkLst>
            <pc:docMk/>
            <pc:sldMk cId="3149689171" sldId="385"/>
            <ac:spMk id="94" creationId="{2ABEC012-4674-4F65-869E-5A6EBB886DAC}"/>
          </ac:spMkLst>
        </pc:spChg>
        <pc:spChg chg="add del mod">
          <ac:chgData name="Benade, Gerdus" userId="15349777-206e-4d7a-8365-52131a346f04" providerId="ADAL" clId="{DFD48F55-68E7-4EB3-9673-5C23B61A8F0D}" dt="2022-12-11T05:51:08.517" v="6016"/>
          <ac:spMkLst>
            <pc:docMk/>
            <pc:sldMk cId="3149689171" sldId="385"/>
            <ac:spMk id="95" creationId="{6BC98495-D0C7-4811-AF38-D3D9289EBF2F}"/>
          </ac:spMkLst>
        </pc:spChg>
        <pc:spChg chg="add mod">
          <ac:chgData name="Benade, Gerdus" userId="15349777-206e-4d7a-8365-52131a346f04" providerId="ADAL" clId="{DFD48F55-68E7-4EB3-9673-5C23B61A8F0D}" dt="2022-12-11T06:19:53.718" v="6570" actId="1076"/>
          <ac:spMkLst>
            <pc:docMk/>
            <pc:sldMk cId="3149689171" sldId="385"/>
            <ac:spMk id="108" creationId="{A5BEC43E-0021-441D-971C-EE4D25155E63}"/>
          </ac:spMkLst>
        </pc:spChg>
        <pc:spChg chg="add mod">
          <ac:chgData name="Benade, Gerdus" userId="15349777-206e-4d7a-8365-52131a346f04" providerId="ADAL" clId="{DFD48F55-68E7-4EB3-9673-5C23B61A8F0D}" dt="2022-12-11T06:20:08.164" v="6575" actId="1076"/>
          <ac:spMkLst>
            <pc:docMk/>
            <pc:sldMk cId="3149689171" sldId="385"/>
            <ac:spMk id="110" creationId="{BDD0D02E-3EA3-4CA5-BDC2-28C3FB2DAE2A}"/>
          </ac:spMkLst>
        </pc:spChg>
        <pc:spChg chg="add mod ord">
          <ac:chgData name="Benade, Gerdus" userId="15349777-206e-4d7a-8365-52131a346f04" providerId="ADAL" clId="{DFD48F55-68E7-4EB3-9673-5C23B61A8F0D}" dt="2022-12-11T06:23:17.608" v="6602" actId="166"/>
          <ac:spMkLst>
            <pc:docMk/>
            <pc:sldMk cId="3149689171" sldId="385"/>
            <ac:spMk id="111" creationId="{BA6029CF-17C4-4691-8772-C6E538C067CC}"/>
          </ac:spMkLst>
        </pc:spChg>
        <pc:grpChg chg="add del mod">
          <ac:chgData name="Benade, Gerdus" userId="15349777-206e-4d7a-8365-52131a346f04" providerId="ADAL" clId="{DFD48F55-68E7-4EB3-9673-5C23B61A8F0D}" dt="2022-12-11T05:51:08.517" v="6016"/>
          <ac:grpSpMkLst>
            <pc:docMk/>
            <pc:sldMk cId="3149689171" sldId="385"/>
            <ac:grpSpMk id="24" creationId="{8CD3FDE5-14A2-4C51-86B2-97F8A094C8AC}"/>
          </ac:grpSpMkLst>
        </pc:grpChg>
        <pc:grpChg chg="add del mod">
          <ac:chgData name="Benade, Gerdus" userId="15349777-206e-4d7a-8365-52131a346f04" providerId="ADAL" clId="{DFD48F55-68E7-4EB3-9673-5C23B61A8F0D}" dt="2022-12-11T05:51:08.517" v="6016"/>
          <ac:grpSpMkLst>
            <pc:docMk/>
            <pc:sldMk cId="3149689171" sldId="385"/>
            <ac:grpSpMk id="62" creationId="{F38EF98B-6DC8-41A3-9D67-01468F2ABABA}"/>
          </ac:grpSpMkLst>
        </pc:grpChg>
        <pc:grpChg chg="add del mod">
          <ac:chgData name="Benade, Gerdus" userId="15349777-206e-4d7a-8365-52131a346f04" providerId="ADAL" clId="{DFD48F55-68E7-4EB3-9673-5C23B61A8F0D}" dt="2022-12-11T05:51:08.517" v="6016"/>
          <ac:grpSpMkLst>
            <pc:docMk/>
            <pc:sldMk cId="3149689171" sldId="385"/>
            <ac:grpSpMk id="74" creationId="{65CC9520-2B10-4E17-B1B2-D84F93042A4D}"/>
          </ac:grpSpMkLst>
        </pc:grpChg>
        <pc:picChg chg="del mod">
          <ac:chgData name="Benade, Gerdus" userId="15349777-206e-4d7a-8365-52131a346f04" providerId="ADAL" clId="{DFD48F55-68E7-4EB3-9673-5C23B61A8F0D}" dt="2022-12-07T01:06:56.205" v="355" actId="478"/>
          <ac:picMkLst>
            <pc:docMk/>
            <pc:sldMk cId="3149689171" sldId="385"/>
            <ac:picMk id="5" creationId="{3A88ACAB-A445-4019-9986-0829CD04F76F}"/>
          </ac:picMkLst>
        </pc:picChg>
        <pc:picChg chg="add del mod">
          <ac:chgData name="Benade, Gerdus" userId="15349777-206e-4d7a-8365-52131a346f04" providerId="ADAL" clId="{DFD48F55-68E7-4EB3-9673-5C23B61A8F0D}" dt="2022-12-11T05:53:28.556" v="6050" actId="478"/>
          <ac:picMkLst>
            <pc:docMk/>
            <pc:sldMk cId="3149689171" sldId="385"/>
            <ac:picMk id="9" creationId="{CE6D97F6-7784-4949-83C1-9D97BC937146}"/>
          </ac:picMkLst>
        </pc:picChg>
        <pc:picChg chg="del">
          <ac:chgData name="Benade, Gerdus" userId="15349777-206e-4d7a-8365-52131a346f04" providerId="ADAL" clId="{DFD48F55-68E7-4EB3-9673-5C23B61A8F0D}" dt="2022-12-07T02:26:59.371" v="1766" actId="478"/>
          <ac:picMkLst>
            <pc:docMk/>
            <pc:sldMk cId="3149689171" sldId="385"/>
            <ac:picMk id="9" creationId="{D1F8C146-C819-4C43-A51C-A513C66808EF}"/>
          </ac:picMkLst>
        </pc:picChg>
        <pc:picChg chg="del mod">
          <ac:chgData name="Benade, Gerdus" userId="15349777-206e-4d7a-8365-52131a346f04" providerId="ADAL" clId="{DFD48F55-68E7-4EB3-9673-5C23B61A8F0D}" dt="2022-12-07T01:07:25.849" v="360" actId="478"/>
          <ac:picMkLst>
            <pc:docMk/>
            <pc:sldMk cId="3149689171" sldId="385"/>
            <ac:picMk id="10" creationId="{DFB2EB83-70B1-433C-B00F-312822A25EE5}"/>
          </ac:picMkLst>
        </pc:picChg>
        <pc:picChg chg="add mod">
          <ac:chgData name="Benade, Gerdus" userId="15349777-206e-4d7a-8365-52131a346f04" providerId="ADAL" clId="{DFD48F55-68E7-4EB3-9673-5C23B61A8F0D}" dt="2022-12-11T06:15:10.352" v="6524" actId="14100"/>
          <ac:picMkLst>
            <pc:docMk/>
            <pc:sldMk cId="3149689171" sldId="385"/>
            <ac:picMk id="11" creationId="{B0AA8F0F-2EF6-4705-A38C-2EBD207E9369}"/>
          </ac:picMkLst>
        </pc:picChg>
        <pc:picChg chg="del mod">
          <ac:chgData name="Benade, Gerdus" userId="15349777-206e-4d7a-8365-52131a346f04" providerId="ADAL" clId="{DFD48F55-68E7-4EB3-9673-5C23B61A8F0D}" dt="2022-12-07T01:07:27.780" v="361" actId="478"/>
          <ac:picMkLst>
            <pc:docMk/>
            <pc:sldMk cId="3149689171" sldId="385"/>
            <ac:picMk id="11" creationId="{CFEB568C-F967-4B1A-ACE1-AAB3C12E0A35}"/>
          </ac:picMkLst>
        </pc:picChg>
        <pc:picChg chg="add mod">
          <ac:chgData name="Benade, Gerdus" userId="15349777-206e-4d7a-8365-52131a346f04" providerId="ADAL" clId="{DFD48F55-68E7-4EB3-9673-5C23B61A8F0D}" dt="2022-12-11T06:15:45.063" v="6531" actId="1076"/>
          <ac:picMkLst>
            <pc:docMk/>
            <pc:sldMk cId="3149689171" sldId="385"/>
            <ac:picMk id="13" creationId="{B3EC2852-40D5-4694-AB08-26D70D1D46CE}"/>
          </ac:picMkLst>
        </pc:picChg>
        <pc:picChg chg="add mod ord">
          <ac:chgData name="Benade, Gerdus" userId="15349777-206e-4d7a-8365-52131a346f04" providerId="ADAL" clId="{DFD48F55-68E7-4EB3-9673-5C23B61A8F0D}" dt="2022-12-11T06:17:41.906" v="6551" actId="1076"/>
          <ac:picMkLst>
            <pc:docMk/>
            <pc:sldMk cId="3149689171" sldId="385"/>
            <ac:picMk id="18" creationId="{BEAD915F-EC06-4B24-80B6-646D3626B1D9}"/>
          </ac:picMkLst>
        </pc:picChg>
        <pc:picChg chg="add mod">
          <ac:chgData name="Benade, Gerdus" userId="15349777-206e-4d7a-8365-52131a346f04" providerId="ADAL" clId="{DFD48F55-68E7-4EB3-9673-5C23B61A8F0D}" dt="2022-12-11T06:17:55.248" v="6554" actId="1076"/>
          <ac:picMkLst>
            <pc:docMk/>
            <pc:sldMk cId="3149689171" sldId="385"/>
            <ac:picMk id="19" creationId="{D66E5246-5526-4352-980A-8CAE723A027C}"/>
          </ac:picMkLst>
        </pc:picChg>
        <pc:picChg chg="add mod">
          <ac:chgData name="Benade, Gerdus" userId="15349777-206e-4d7a-8365-52131a346f04" providerId="ADAL" clId="{DFD48F55-68E7-4EB3-9673-5C23B61A8F0D}" dt="2022-12-11T06:17:56.898" v="6555" actId="1076"/>
          <ac:picMkLst>
            <pc:docMk/>
            <pc:sldMk cId="3149689171" sldId="385"/>
            <ac:picMk id="20" creationId="{B725255E-4328-436F-9BEE-97D1092CC942}"/>
          </ac:picMkLst>
        </pc:picChg>
        <pc:picChg chg="add mod">
          <ac:chgData name="Benade, Gerdus" userId="15349777-206e-4d7a-8365-52131a346f04" providerId="ADAL" clId="{DFD48F55-68E7-4EB3-9673-5C23B61A8F0D}" dt="2022-12-11T06:17:41.906" v="6551" actId="1076"/>
          <ac:picMkLst>
            <pc:docMk/>
            <pc:sldMk cId="3149689171" sldId="385"/>
            <ac:picMk id="21" creationId="{0022B121-0E39-4F29-845C-2BC32BFA0446}"/>
          </ac:picMkLst>
        </pc:picChg>
        <pc:picChg chg="add mod">
          <ac:chgData name="Benade, Gerdus" userId="15349777-206e-4d7a-8365-52131a346f04" providerId="ADAL" clId="{DFD48F55-68E7-4EB3-9673-5C23B61A8F0D}" dt="2022-12-11T06:17:52.768" v="6553" actId="1076"/>
          <ac:picMkLst>
            <pc:docMk/>
            <pc:sldMk cId="3149689171" sldId="385"/>
            <ac:picMk id="22" creationId="{E906046B-48AC-4F81-8109-2D1545D222CD}"/>
          </ac:picMkLst>
        </pc:picChg>
        <pc:picChg chg="add del mod">
          <ac:chgData name="Benade, Gerdus" userId="15349777-206e-4d7a-8365-52131a346f04" providerId="ADAL" clId="{DFD48F55-68E7-4EB3-9673-5C23B61A8F0D}" dt="2022-12-11T05:51:08.517" v="6016"/>
          <ac:picMkLst>
            <pc:docMk/>
            <pc:sldMk cId="3149689171" sldId="385"/>
            <ac:picMk id="23" creationId="{0DC4C016-5685-47B7-A46D-86B165CBFD20}"/>
          </ac:picMkLst>
        </pc:picChg>
        <pc:picChg chg="add del mod">
          <ac:chgData name="Benade, Gerdus" userId="15349777-206e-4d7a-8365-52131a346f04" providerId="ADAL" clId="{DFD48F55-68E7-4EB3-9673-5C23B61A8F0D}" dt="2022-12-11T05:51:08.517" v="6016"/>
          <ac:picMkLst>
            <pc:docMk/>
            <pc:sldMk cId="3149689171" sldId="385"/>
            <ac:picMk id="55" creationId="{1BACAE52-19C4-4CA4-931F-59F6C7DB4A67}"/>
          </ac:picMkLst>
        </pc:picChg>
        <pc:picChg chg="add del mod">
          <ac:chgData name="Benade, Gerdus" userId="15349777-206e-4d7a-8365-52131a346f04" providerId="ADAL" clId="{DFD48F55-68E7-4EB3-9673-5C23B61A8F0D}" dt="2022-12-11T06:12:22.409" v="6465" actId="478"/>
          <ac:picMkLst>
            <pc:docMk/>
            <pc:sldMk cId="3149689171" sldId="385"/>
            <ac:picMk id="96" creationId="{72075683-6639-4FFC-BBCA-D877722ECE7D}"/>
          </ac:picMkLst>
        </pc:picChg>
        <pc:picChg chg="add del mod">
          <ac:chgData name="Benade, Gerdus" userId="15349777-206e-4d7a-8365-52131a346f04" providerId="ADAL" clId="{DFD48F55-68E7-4EB3-9673-5C23B61A8F0D}" dt="2022-12-11T05:53:26.732" v="6049"/>
          <ac:picMkLst>
            <pc:docMk/>
            <pc:sldMk cId="3149689171" sldId="385"/>
            <ac:picMk id="97" creationId="{5E001431-1A94-4DF0-8861-3B3B5454BCA2}"/>
          </ac:picMkLst>
        </pc:picChg>
        <pc:picChg chg="add mod">
          <ac:chgData name="Benade, Gerdus" userId="15349777-206e-4d7a-8365-52131a346f04" providerId="ADAL" clId="{DFD48F55-68E7-4EB3-9673-5C23B61A8F0D}" dt="2022-12-11T06:15:36.868" v="6530" actId="1076"/>
          <ac:picMkLst>
            <pc:docMk/>
            <pc:sldMk cId="3149689171" sldId="385"/>
            <ac:picMk id="99" creationId="{E52E8616-DEDE-4D20-BC95-E961E61AAA50}"/>
          </ac:picMkLst>
        </pc:picChg>
        <pc:inkChg chg="mod">
          <ac:chgData name="Benade, Gerdus" userId="15349777-206e-4d7a-8365-52131a346f04" providerId="ADAL" clId="{DFD48F55-68E7-4EB3-9673-5C23B61A8F0D}" dt="2022-12-11T05:50:46.941" v="6011"/>
          <ac:inkMkLst>
            <pc:docMk/>
            <pc:sldMk cId="3149689171" sldId="385"/>
            <ac:inkMk id="25" creationId="{FCDE9813-0112-49B5-BAAD-AFCFCBA5F418}"/>
          </ac:inkMkLst>
        </pc:inkChg>
        <pc:inkChg chg="mod">
          <ac:chgData name="Benade, Gerdus" userId="15349777-206e-4d7a-8365-52131a346f04" providerId="ADAL" clId="{DFD48F55-68E7-4EB3-9673-5C23B61A8F0D}" dt="2022-12-11T05:50:46.941" v="6011"/>
          <ac:inkMkLst>
            <pc:docMk/>
            <pc:sldMk cId="3149689171" sldId="385"/>
            <ac:inkMk id="26" creationId="{E4FE3124-D8AD-46A1-B10B-FF81F013F9CD}"/>
          </ac:inkMkLst>
        </pc:inkChg>
        <pc:inkChg chg="mod">
          <ac:chgData name="Benade, Gerdus" userId="15349777-206e-4d7a-8365-52131a346f04" providerId="ADAL" clId="{DFD48F55-68E7-4EB3-9673-5C23B61A8F0D}" dt="2022-12-11T05:50:46.941" v="6011"/>
          <ac:inkMkLst>
            <pc:docMk/>
            <pc:sldMk cId="3149689171" sldId="385"/>
            <ac:inkMk id="27" creationId="{124B19EB-48CF-41F4-9183-9838D327A6D7}"/>
          </ac:inkMkLst>
        </pc:inkChg>
        <pc:inkChg chg="mod">
          <ac:chgData name="Benade, Gerdus" userId="15349777-206e-4d7a-8365-52131a346f04" providerId="ADAL" clId="{DFD48F55-68E7-4EB3-9673-5C23B61A8F0D}" dt="2022-12-11T05:50:46.941" v="6011"/>
          <ac:inkMkLst>
            <pc:docMk/>
            <pc:sldMk cId="3149689171" sldId="385"/>
            <ac:inkMk id="28" creationId="{B760F88E-D3A0-4DC6-BDE8-7EA4831129F9}"/>
          </ac:inkMkLst>
        </pc:inkChg>
        <pc:inkChg chg="mod">
          <ac:chgData name="Benade, Gerdus" userId="15349777-206e-4d7a-8365-52131a346f04" providerId="ADAL" clId="{DFD48F55-68E7-4EB3-9673-5C23B61A8F0D}" dt="2022-12-11T05:50:46.941" v="6011"/>
          <ac:inkMkLst>
            <pc:docMk/>
            <pc:sldMk cId="3149689171" sldId="385"/>
            <ac:inkMk id="29" creationId="{331CC55D-5EB6-4C66-A3F7-1BEEF9F50948}"/>
          </ac:inkMkLst>
        </pc:inkChg>
        <pc:inkChg chg="mod">
          <ac:chgData name="Benade, Gerdus" userId="15349777-206e-4d7a-8365-52131a346f04" providerId="ADAL" clId="{DFD48F55-68E7-4EB3-9673-5C23B61A8F0D}" dt="2022-12-11T05:50:46.941" v="6011"/>
          <ac:inkMkLst>
            <pc:docMk/>
            <pc:sldMk cId="3149689171" sldId="385"/>
            <ac:inkMk id="30" creationId="{900B4A9F-23E2-4EC7-A814-74DEFA1F97F1}"/>
          </ac:inkMkLst>
        </pc:inkChg>
        <pc:inkChg chg="mod">
          <ac:chgData name="Benade, Gerdus" userId="15349777-206e-4d7a-8365-52131a346f04" providerId="ADAL" clId="{DFD48F55-68E7-4EB3-9673-5C23B61A8F0D}" dt="2022-12-11T05:50:46.941" v="6011"/>
          <ac:inkMkLst>
            <pc:docMk/>
            <pc:sldMk cId="3149689171" sldId="385"/>
            <ac:inkMk id="31" creationId="{A3FEC3A1-FE20-43BE-A0B4-8198FCDAFBFC}"/>
          </ac:inkMkLst>
        </pc:inkChg>
        <pc:inkChg chg="mod">
          <ac:chgData name="Benade, Gerdus" userId="15349777-206e-4d7a-8365-52131a346f04" providerId="ADAL" clId="{DFD48F55-68E7-4EB3-9673-5C23B61A8F0D}" dt="2022-12-11T05:50:46.941" v="6011"/>
          <ac:inkMkLst>
            <pc:docMk/>
            <pc:sldMk cId="3149689171" sldId="385"/>
            <ac:inkMk id="32" creationId="{BBBFDDAA-DB7D-44B7-BA8D-5DDDAE110E9A}"/>
          </ac:inkMkLst>
        </pc:inkChg>
        <pc:inkChg chg="mod">
          <ac:chgData name="Benade, Gerdus" userId="15349777-206e-4d7a-8365-52131a346f04" providerId="ADAL" clId="{DFD48F55-68E7-4EB3-9673-5C23B61A8F0D}" dt="2022-12-11T05:50:46.941" v="6011"/>
          <ac:inkMkLst>
            <pc:docMk/>
            <pc:sldMk cId="3149689171" sldId="385"/>
            <ac:inkMk id="33" creationId="{EDB28087-6F56-42B1-BB99-261D75ABA519}"/>
          </ac:inkMkLst>
        </pc:inkChg>
        <pc:inkChg chg="mod">
          <ac:chgData name="Benade, Gerdus" userId="15349777-206e-4d7a-8365-52131a346f04" providerId="ADAL" clId="{DFD48F55-68E7-4EB3-9673-5C23B61A8F0D}" dt="2022-12-11T05:50:46.941" v="6011"/>
          <ac:inkMkLst>
            <pc:docMk/>
            <pc:sldMk cId="3149689171" sldId="385"/>
            <ac:inkMk id="34" creationId="{054F59E2-7989-4EC5-A863-B41E8C8AEC88}"/>
          </ac:inkMkLst>
        </pc:inkChg>
        <pc:inkChg chg="mod">
          <ac:chgData name="Benade, Gerdus" userId="15349777-206e-4d7a-8365-52131a346f04" providerId="ADAL" clId="{DFD48F55-68E7-4EB3-9673-5C23B61A8F0D}" dt="2022-12-11T05:50:46.941" v="6011"/>
          <ac:inkMkLst>
            <pc:docMk/>
            <pc:sldMk cId="3149689171" sldId="385"/>
            <ac:inkMk id="35" creationId="{D5B0F08E-8E71-44B3-8D5D-8BFAA5CF4467}"/>
          </ac:inkMkLst>
        </pc:inkChg>
        <pc:inkChg chg="mod">
          <ac:chgData name="Benade, Gerdus" userId="15349777-206e-4d7a-8365-52131a346f04" providerId="ADAL" clId="{DFD48F55-68E7-4EB3-9673-5C23B61A8F0D}" dt="2022-12-11T05:50:46.941" v="6011"/>
          <ac:inkMkLst>
            <pc:docMk/>
            <pc:sldMk cId="3149689171" sldId="385"/>
            <ac:inkMk id="36" creationId="{99A43145-198A-4824-B801-5E1894E69A2D}"/>
          </ac:inkMkLst>
        </pc:inkChg>
        <pc:inkChg chg="mod">
          <ac:chgData name="Benade, Gerdus" userId="15349777-206e-4d7a-8365-52131a346f04" providerId="ADAL" clId="{DFD48F55-68E7-4EB3-9673-5C23B61A8F0D}" dt="2022-12-11T05:50:46.941" v="6011"/>
          <ac:inkMkLst>
            <pc:docMk/>
            <pc:sldMk cId="3149689171" sldId="385"/>
            <ac:inkMk id="37" creationId="{C1ECE2C8-F4C4-484F-B7A1-98BACF131E19}"/>
          </ac:inkMkLst>
        </pc:inkChg>
        <pc:inkChg chg="mod">
          <ac:chgData name="Benade, Gerdus" userId="15349777-206e-4d7a-8365-52131a346f04" providerId="ADAL" clId="{DFD48F55-68E7-4EB3-9673-5C23B61A8F0D}" dt="2022-12-11T05:50:46.941" v="6011"/>
          <ac:inkMkLst>
            <pc:docMk/>
            <pc:sldMk cId="3149689171" sldId="385"/>
            <ac:inkMk id="38" creationId="{6A42DD77-0EBD-4B0E-92DA-BA474DC9094A}"/>
          </ac:inkMkLst>
        </pc:inkChg>
        <pc:inkChg chg="mod">
          <ac:chgData name="Benade, Gerdus" userId="15349777-206e-4d7a-8365-52131a346f04" providerId="ADAL" clId="{DFD48F55-68E7-4EB3-9673-5C23B61A8F0D}" dt="2022-12-11T05:50:46.941" v="6011"/>
          <ac:inkMkLst>
            <pc:docMk/>
            <pc:sldMk cId="3149689171" sldId="385"/>
            <ac:inkMk id="39" creationId="{1F80920A-050E-4C01-95CC-6F352BB9F8F5}"/>
          </ac:inkMkLst>
        </pc:inkChg>
        <pc:inkChg chg="mod">
          <ac:chgData name="Benade, Gerdus" userId="15349777-206e-4d7a-8365-52131a346f04" providerId="ADAL" clId="{DFD48F55-68E7-4EB3-9673-5C23B61A8F0D}" dt="2022-12-11T05:50:46.941" v="6011"/>
          <ac:inkMkLst>
            <pc:docMk/>
            <pc:sldMk cId="3149689171" sldId="385"/>
            <ac:inkMk id="40" creationId="{2ED78BB6-1819-4C91-9978-C359ABD45B7F}"/>
          </ac:inkMkLst>
        </pc:inkChg>
        <pc:inkChg chg="mod">
          <ac:chgData name="Benade, Gerdus" userId="15349777-206e-4d7a-8365-52131a346f04" providerId="ADAL" clId="{DFD48F55-68E7-4EB3-9673-5C23B61A8F0D}" dt="2022-12-11T05:50:46.941" v="6011"/>
          <ac:inkMkLst>
            <pc:docMk/>
            <pc:sldMk cId="3149689171" sldId="385"/>
            <ac:inkMk id="41" creationId="{663113E9-605B-4778-9CDA-B15CF180F88E}"/>
          </ac:inkMkLst>
        </pc:inkChg>
        <pc:inkChg chg="mod">
          <ac:chgData name="Benade, Gerdus" userId="15349777-206e-4d7a-8365-52131a346f04" providerId="ADAL" clId="{DFD48F55-68E7-4EB3-9673-5C23B61A8F0D}" dt="2022-12-11T05:50:46.941" v="6011"/>
          <ac:inkMkLst>
            <pc:docMk/>
            <pc:sldMk cId="3149689171" sldId="385"/>
            <ac:inkMk id="42" creationId="{ED9FCDF6-AD85-45C8-A0D2-AE31EA39220D}"/>
          </ac:inkMkLst>
        </pc:inkChg>
        <pc:inkChg chg="mod">
          <ac:chgData name="Benade, Gerdus" userId="15349777-206e-4d7a-8365-52131a346f04" providerId="ADAL" clId="{DFD48F55-68E7-4EB3-9673-5C23B61A8F0D}" dt="2022-12-11T05:50:46.941" v="6011"/>
          <ac:inkMkLst>
            <pc:docMk/>
            <pc:sldMk cId="3149689171" sldId="385"/>
            <ac:inkMk id="43" creationId="{DCF013C9-DE29-4B4A-B356-E544239BC545}"/>
          </ac:inkMkLst>
        </pc:inkChg>
        <pc:inkChg chg="mod">
          <ac:chgData name="Benade, Gerdus" userId="15349777-206e-4d7a-8365-52131a346f04" providerId="ADAL" clId="{DFD48F55-68E7-4EB3-9673-5C23B61A8F0D}" dt="2022-12-11T05:50:46.941" v="6011"/>
          <ac:inkMkLst>
            <pc:docMk/>
            <pc:sldMk cId="3149689171" sldId="385"/>
            <ac:inkMk id="44" creationId="{3238986C-F55F-47D5-A37A-47A39D3A6E39}"/>
          </ac:inkMkLst>
        </pc:inkChg>
        <pc:inkChg chg="mod">
          <ac:chgData name="Benade, Gerdus" userId="15349777-206e-4d7a-8365-52131a346f04" providerId="ADAL" clId="{DFD48F55-68E7-4EB3-9673-5C23B61A8F0D}" dt="2022-12-11T05:50:46.941" v="6011"/>
          <ac:inkMkLst>
            <pc:docMk/>
            <pc:sldMk cId="3149689171" sldId="385"/>
            <ac:inkMk id="45" creationId="{3BEB0225-91C7-440F-8005-7C66539D93C3}"/>
          </ac:inkMkLst>
        </pc:inkChg>
        <pc:inkChg chg="mod">
          <ac:chgData name="Benade, Gerdus" userId="15349777-206e-4d7a-8365-52131a346f04" providerId="ADAL" clId="{DFD48F55-68E7-4EB3-9673-5C23B61A8F0D}" dt="2022-12-11T05:50:46.941" v="6011"/>
          <ac:inkMkLst>
            <pc:docMk/>
            <pc:sldMk cId="3149689171" sldId="385"/>
            <ac:inkMk id="46" creationId="{B5DEB657-4764-485C-9045-C9693DBD0342}"/>
          </ac:inkMkLst>
        </pc:inkChg>
        <pc:inkChg chg="mod">
          <ac:chgData name="Benade, Gerdus" userId="15349777-206e-4d7a-8365-52131a346f04" providerId="ADAL" clId="{DFD48F55-68E7-4EB3-9673-5C23B61A8F0D}" dt="2022-12-11T05:50:46.941" v="6011"/>
          <ac:inkMkLst>
            <pc:docMk/>
            <pc:sldMk cId="3149689171" sldId="385"/>
            <ac:inkMk id="47" creationId="{0DFA6549-E7F4-4C20-861C-41CEBF266637}"/>
          </ac:inkMkLst>
        </pc:inkChg>
        <pc:inkChg chg="mod">
          <ac:chgData name="Benade, Gerdus" userId="15349777-206e-4d7a-8365-52131a346f04" providerId="ADAL" clId="{DFD48F55-68E7-4EB3-9673-5C23B61A8F0D}" dt="2022-12-11T05:50:46.941" v="6011"/>
          <ac:inkMkLst>
            <pc:docMk/>
            <pc:sldMk cId="3149689171" sldId="385"/>
            <ac:inkMk id="48" creationId="{9347BF9D-2142-4AE1-8FA8-B606533C81E9}"/>
          </ac:inkMkLst>
        </pc:inkChg>
        <pc:inkChg chg="mod">
          <ac:chgData name="Benade, Gerdus" userId="15349777-206e-4d7a-8365-52131a346f04" providerId="ADAL" clId="{DFD48F55-68E7-4EB3-9673-5C23B61A8F0D}" dt="2022-12-11T05:50:46.941" v="6011"/>
          <ac:inkMkLst>
            <pc:docMk/>
            <pc:sldMk cId="3149689171" sldId="385"/>
            <ac:inkMk id="49" creationId="{52C92F38-4D75-4B00-A7FF-8B9D23C60FC5}"/>
          </ac:inkMkLst>
        </pc:inkChg>
        <pc:inkChg chg="mod">
          <ac:chgData name="Benade, Gerdus" userId="15349777-206e-4d7a-8365-52131a346f04" providerId="ADAL" clId="{DFD48F55-68E7-4EB3-9673-5C23B61A8F0D}" dt="2022-12-11T05:50:46.941" v="6011"/>
          <ac:inkMkLst>
            <pc:docMk/>
            <pc:sldMk cId="3149689171" sldId="385"/>
            <ac:inkMk id="50" creationId="{12E50F0A-07F1-4406-A332-5C50B62B3CFC}"/>
          </ac:inkMkLst>
        </pc:inkChg>
        <pc:inkChg chg="mod">
          <ac:chgData name="Benade, Gerdus" userId="15349777-206e-4d7a-8365-52131a346f04" providerId="ADAL" clId="{DFD48F55-68E7-4EB3-9673-5C23B61A8F0D}" dt="2022-12-11T05:50:46.941" v="6011"/>
          <ac:inkMkLst>
            <pc:docMk/>
            <pc:sldMk cId="3149689171" sldId="385"/>
            <ac:inkMk id="51" creationId="{5F57F483-B239-49CA-96A5-1C1728B2533E}"/>
          </ac:inkMkLst>
        </pc:inkChg>
        <pc:inkChg chg="mod">
          <ac:chgData name="Benade, Gerdus" userId="15349777-206e-4d7a-8365-52131a346f04" providerId="ADAL" clId="{DFD48F55-68E7-4EB3-9673-5C23B61A8F0D}" dt="2022-12-11T05:50:46.941" v="6011"/>
          <ac:inkMkLst>
            <pc:docMk/>
            <pc:sldMk cId="3149689171" sldId="385"/>
            <ac:inkMk id="52" creationId="{E934AE72-05BF-460A-8B4D-8150409AE0AB}"/>
          </ac:inkMkLst>
        </pc:inkChg>
        <pc:inkChg chg="mod">
          <ac:chgData name="Benade, Gerdus" userId="15349777-206e-4d7a-8365-52131a346f04" providerId="ADAL" clId="{DFD48F55-68E7-4EB3-9673-5C23B61A8F0D}" dt="2022-12-11T05:50:46.941" v="6011"/>
          <ac:inkMkLst>
            <pc:docMk/>
            <pc:sldMk cId="3149689171" sldId="385"/>
            <ac:inkMk id="53" creationId="{5CCDC3D9-7DC8-430E-964B-D4B589A064B9}"/>
          </ac:inkMkLst>
        </pc:inkChg>
        <pc:inkChg chg="mod">
          <ac:chgData name="Benade, Gerdus" userId="15349777-206e-4d7a-8365-52131a346f04" providerId="ADAL" clId="{DFD48F55-68E7-4EB3-9673-5C23B61A8F0D}" dt="2022-12-11T05:50:46.941" v="6011"/>
          <ac:inkMkLst>
            <pc:docMk/>
            <pc:sldMk cId="3149689171" sldId="385"/>
            <ac:inkMk id="54" creationId="{0D92179D-1EAA-4FA4-972C-EB433BF6DEB6}"/>
          </ac:inkMkLst>
        </pc:inkChg>
        <pc:inkChg chg="add del mod">
          <ac:chgData name="Benade, Gerdus" userId="15349777-206e-4d7a-8365-52131a346f04" providerId="ADAL" clId="{DFD48F55-68E7-4EB3-9673-5C23B61A8F0D}" dt="2022-12-11T05:51:08.517" v="6016"/>
          <ac:inkMkLst>
            <pc:docMk/>
            <pc:sldMk cId="3149689171" sldId="385"/>
            <ac:inkMk id="56" creationId="{16B34C41-FDF3-48A3-B889-D35581FEFE12}"/>
          </ac:inkMkLst>
        </pc:inkChg>
        <pc:inkChg chg="add del mod">
          <ac:chgData name="Benade, Gerdus" userId="15349777-206e-4d7a-8365-52131a346f04" providerId="ADAL" clId="{DFD48F55-68E7-4EB3-9673-5C23B61A8F0D}" dt="2022-12-11T05:51:08.517" v="6016"/>
          <ac:inkMkLst>
            <pc:docMk/>
            <pc:sldMk cId="3149689171" sldId="385"/>
            <ac:inkMk id="57" creationId="{4308C036-2003-4CA8-A95C-9788995A0C0C}"/>
          </ac:inkMkLst>
        </pc:inkChg>
        <pc:inkChg chg="add del mod">
          <ac:chgData name="Benade, Gerdus" userId="15349777-206e-4d7a-8365-52131a346f04" providerId="ADAL" clId="{DFD48F55-68E7-4EB3-9673-5C23B61A8F0D}" dt="2022-12-11T05:51:08.517" v="6016"/>
          <ac:inkMkLst>
            <pc:docMk/>
            <pc:sldMk cId="3149689171" sldId="385"/>
            <ac:inkMk id="58" creationId="{713CB400-CB1B-4ABC-A82E-6F47E67D1E1A}"/>
          </ac:inkMkLst>
        </pc:inkChg>
        <pc:inkChg chg="add del mod">
          <ac:chgData name="Benade, Gerdus" userId="15349777-206e-4d7a-8365-52131a346f04" providerId="ADAL" clId="{DFD48F55-68E7-4EB3-9673-5C23B61A8F0D}" dt="2022-12-11T05:51:08.517" v="6016"/>
          <ac:inkMkLst>
            <pc:docMk/>
            <pc:sldMk cId="3149689171" sldId="385"/>
            <ac:inkMk id="59" creationId="{98589F4F-E75B-4F59-9F4D-E692B0F43B97}"/>
          </ac:inkMkLst>
        </pc:inkChg>
        <pc:inkChg chg="add del mod">
          <ac:chgData name="Benade, Gerdus" userId="15349777-206e-4d7a-8365-52131a346f04" providerId="ADAL" clId="{DFD48F55-68E7-4EB3-9673-5C23B61A8F0D}" dt="2022-12-11T05:51:08.517" v="6016"/>
          <ac:inkMkLst>
            <pc:docMk/>
            <pc:sldMk cId="3149689171" sldId="385"/>
            <ac:inkMk id="60" creationId="{DCD51924-64C2-4263-ABAF-AAF4CD0F0202}"/>
          </ac:inkMkLst>
        </pc:inkChg>
        <pc:inkChg chg="add del mod">
          <ac:chgData name="Benade, Gerdus" userId="15349777-206e-4d7a-8365-52131a346f04" providerId="ADAL" clId="{DFD48F55-68E7-4EB3-9673-5C23B61A8F0D}" dt="2022-12-11T05:51:08.517" v="6016"/>
          <ac:inkMkLst>
            <pc:docMk/>
            <pc:sldMk cId="3149689171" sldId="385"/>
            <ac:inkMk id="61" creationId="{0F2FAC97-2C1D-4993-9A8E-070071D29E3B}"/>
          </ac:inkMkLst>
        </pc:inkChg>
        <pc:inkChg chg="mod">
          <ac:chgData name="Benade, Gerdus" userId="15349777-206e-4d7a-8365-52131a346f04" providerId="ADAL" clId="{DFD48F55-68E7-4EB3-9673-5C23B61A8F0D}" dt="2022-12-11T05:50:46.941" v="6011"/>
          <ac:inkMkLst>
            <pc:docMk/>
            <pc:sldMk cId="3149689171" sldId="385"/>
            <ac:inkMk id="63" creationId="{9C973B1E-D2F0-4B4D-A94D-B171D3414547}"/>
          </ac:inkMkLst>
        </pc:inkChg>
        <pc:inkChg chg="mod">
          <ac:chgData name="Benade, Gerdus" userId="15349777-206e-4d7a-8365-52131a346f04" providerId="ADAL" clId="{DFD48F55-68E7-4EB3-9673-5C23B61A8F0D}" dt="2022-12-11T05:50:46.941" v="6011"/>
          <ac:inkMkLst>
            <pc:docMk/>
            <pc:sldMk cId="3149689171" sldId="385"/>
            <ac:inkMk id="64" creationId="{EFFCE070-9BAE-4B46-BCEC-8AFBEAA51419}"/>
          </ac:inkMkLst>
        </pc:inkChg>
        <pc:inkChg chg="mod">
          <ac:chgData name="Benade, Gerdus" userId="15349777-206e-4d7a-8365-52131a346f04" providerId="ADAL" clId="{DFD48F55-68E7-4EB3-9673-5C23B61A8F0D}" dt="2022-12-11T05:50:46.941" v="6011"/>
          <ac:inkMkLst>
            <pc:docMk/>
            <pc:sldMk cId="3149689171" sldId="385"/>
            <ac:inkMk id="65" creationId="{5DC06549-EEA3-4E3E-AE95-36A2622589EA}"/>
          </ac:inkMkLst>
        </pc:inkChg>
        <pc:inkChg chg="mod">
          <ac:chgData name="Benade, Gerdus" userId="15349777-206e-4d7a-8365-52131a346f04" providerId="ADAL" clId="{DFD48F55-68E7-4EB3-9673-5C23B61A8F0D}" dt="2022-12-11T05:50:46.941" v="6011"/>
          <ac:inkMkLst>
            <pc:docMk/>
            <pc:sldMk cId="3149689171" sldId="385"/>
            <ac:inkMk id="66" creationId="{9CDF657D-5C12-48FC-95C7-EABDE44FB3CF}"/>
          </ac:inkMkLst>
        </pc:inkChg>
        <pc:inkChg chg="mod">
          <ac:chgData name="Benade, Gerdus" userId="15349777-206e-4d7a-8365-52131a346f04" providerId="ADAL" clId="{DFD48F55-68E7-4EB3-9673-5C23B61A8F0D}" dt="2022-12-11T05:50:46.941" v="6011"/>
          <ac:inkMkLst>
            <pc:docMk/>
            <pc:sldMk cId="3149689171" sldId="385"/>
            <ac:inkMk id="67" creationId="{AC97709A-4DB1-4864-BECB-D3B9C4CF6105}"/>
          </ac:inkMkLst>
        </pc:inkChg>
        <pc:inkChg chg="mod">
          <ac:chgData name="Benade, Gerdus" userId="15349777-206e-4d7a-8365-52131a346f04" providerId="ADAL" clId="{DFD48F55-68E7-4EB3-9673-5C23B61A8F0D}" dt="2022-12-11T05:50:46.941" v="6011"/>
          <ac:inkMkLst>
            <pc:docMk/>
            <pc:sldMk cId="3149689171" sldId="385"/>
            <ac:inkMk id="68" creationId="{857EAC8D-8F9E-40AA-A965-3EDB36088502}"/>
          </ac:inkMkLst>
        </pc:inkChg>
        <pc:inkChg chg="mod">
          <ac:chgData name="Benade, Gerdus" userId="15349777-206e-4d7a-8365-52131a346f04" providerId="ADAL" clId="{DFD48F55-68E7-4EB3-9673-5C23B61A8F0D}" dt="2022-12-11T05:50:46.941" v="6011"/>
          <ac:inkMkLst>
            <pc:docMk/>
            <pc:sldMk cId="3149689171" sldId="385"/>
            <ac:inkMk id="69" creationId="{0BFE3A37-56B8-4918-B270-03E18C1CD543}"/>
          </ac:inkMkLst>
        </pc:inkChg>
        <pc:inkChg chg="mod">
          <ac:chgData name="Benade, Gerdus" userId="15349777-206e-4d7a-8365-52131a346f04" providerId="ADAL" clId="{DFD48F55-68E7-4EB3-9673-5C23B61A8F0D}" dt="2022-12-11T05:50:46.941" v="6011"/>
          <ac:inkMkLst>
            <pc:docMk/>
            <pc:sldMk cId="3149689171" sldId="385"/>
            <ac:inkMk id="70" creationId="{2BA09CC9-7B1A-40CC-86C6-0015A392C4C5}"/>
          </ac:inkMkLst>
        </pc:inkChg>
        <pc:inkChg chg="mod">
          <ac:chgData name="Benade, Gerdus" userId="15349777-206e-4d7a-8365-52131a346f04" providerId="ADAL" clId="{DFD48F55-68E7-4EB3-9673-5C23B61A8F0D}" dt="2022-12-11T05:50:46.941" v="6011"/>
          <ac:inkMkLst>
            <pc:docMk/>
            <pc:sldMk cId="3149689171" sldId="385"/>
            <ac:inkMk id="71" creationId="{5740890E-3A80-4E7B-8151-A9E0F7EA9A60}"/>
          </ac:inkMkLst>
        </pc:inkChg>
        <pc:inkChg chg="mod">
          <ac:chgData name="Benade, Gerdus" userId="15349777-206e-4d7a-8365-52131a346f04" providerId="ADAL" clId="{DFD48F55-68E7-4EB3-9673-5C23B61A8F0D}" dt="2022-12-11T05:50:46.941" v="6011"/>
          <ac:inkMkLst>
            <pc:docMk/>
            <pc:sldMk cId="3149689171" sldId="385"/>
            <ac:inkMk id="72" creationId="{DF9B7D81-8759-4C58-9BE4-86A161FBF85B}"/>
          </ac:inkMkLst>
        </pc:inkChg>
        <pc:inkChg chg="mod">
          <ac:chgData name="Benade, Gerdus" userId="15349777-206e-4d7a-8365-52131a346f04" providerId="ADAL" clId="{DFD48F55-68E7-4EB3-9673-5C23B61A8F0D}" dt="2022-12-11T05:50:46.941" v="6011"/>
          <ac:inkMkLst>
            <pc:docMk/>
            <pc:sldMk cId="3149689171" sldId="385"/>
            <ac:inkMk id="73" creationId="{923B7137-902B-4B34-BE35-2C3D76E8D7B9}"/>
          </ac:inkMkLst>
        </pc:inkChg>
        <pc:inkChg chg="mod">
          <ac:chgData name="Benade, Gerdus" userId="15349777-206e-4d7a-8365-52131a346f04" providerId="ADAL" clId="{DFD48F55-68E7-4EB3-9673-5C23B61A8F0D}" dt="2022-12-11T05:50:46.941" v="6011"/>
          <ac:inkMkLst>
            <pc:docMk/>
            <pc:sldMk cId="3149689171" sldId="385"/>
            <ac:inkMk id="75" creationId="{BF52D866-9F4F-43FE-ABDB-5E450BC7B213}"/>
          </ac:inkMkLst>
        </pc:inkChg>
        <pc:inkChg chg="mod">
          <ac:chgData name="Benade, Gerdus" userId="15349777-206e-4d7a-8365-52131a346f04" providerId="ADAL" clId="{DFD48F55-68E7-4EB3-9673-5C23B61A8F0D}" dt="2022-12-11T05:50:46.941" v="6011"/>
          <ac:inkMkLst>
            <pc:docMk/>
            <pc:sldMk cId="3149689171" sldId="385"/>
            <ac:inkMk id="76" creationId="{2F1B625B-0A52-4945-92AD-AC64D278EE46}"/>
          </ac:inkMkLst>
        </pc:inkChg>
        <pc:inkChg chg="mod">
          <ac:chgData name="Benade, Gerdus" userId="15349777-206e-4d7a-8365-52131a346f04" providerId="ADAL" clId="{DFD48F55-68E7-4EB3-9673-5C23B61A8F0D}" dt="2022-12-11T05:50:46.941" v="6011"/>
          <ac:inkMkLst>
            <pc:docMk/>
            <pc:sldMk cId="3149689171" sldId="385"/>
            <ac:inkMk id="77" creationId="{60493D65-746E-425B-82CE-97552AAADE41}"/>
          </ac:inkMkLst>
        </pc:inkChg>
        <pc:inkChg chg="mod">
          <ac:chgData name="Benade, Gerdus" userId="15349777-206e-4d7a-8365-52131a346f04" providerId="ADAL" clId="{DFD48F55-68E7-4EB3-9673-5C23B61A8F0D}" dt="2022-12-11T05:50:46.941" v="6011"/>
          <ac:inkMkLst>
            <pc:docMk/>
            <pc:sldMk cId="3149689171" sldId="385"/>
            <ac:inkMk id="78" creationId="{B36F1190-7EA5-40E7-978D-C37287758E78}"/>
          </ac:inkMkLst>
        </pc:inkChg>
        <pc:inkChg chg="mod">
          <ac:chgData name="Benade, Gerdus" userId="15349777-206e-4d7a-8365-52131a346f04" providerId="ADAL" clId="{DFD48F55-68E7-4EB3-9673-5C23B61A8F0D}" dt="2022-12-11T05:50:46.941" v="6011"/>
          <ac:inkMkLst>
            <pc:docMk/>
            <pc:sldMk cId="3149689171" sldId="385"/>
            <ac:inkMk id="79" creationId="{22406DB1-FB83-4FBF-8A47-5C35E112DD51}"/>
          </ac:inkMkLst>
        </pc:inkChg>
        <pc:inkChg chg="mod">
          <ac:chgData name="Benade, Gerdus" userId="15349777-206e-4d7a-8365-52131a346f04" providerId="ADAL" clId="{DFD48F55-68E7-4EB3-9673-5C23B61A8F0D}" dt="2022-12-11T05:50:46.941" v="6011"/>
          <ac:inkMkLst>
            <pc:docMk/>
            <pc:sldMk cId="3149689171" sldId="385"/>
            <ac:inkMk id="80" creationId="{DD5325A4-2183-4AE9-87C0-2507741BCB0D}"/>
          </ac:inkMkLst>
        </pc:inkChg>
        <pc:inkChg chg="mod">
          <ac:chgData name="Benade, Gerdus" userId="15349777-206e-4d7a-8365-52131a346f04" providerId="ADAL" clId="{DFD48F55-68E7-4EB3-9673-5C23B61A8F0D}" dt="2022-12-11T05:50:46.941" v="6011"/>
          <ac:inkMkLst>
            <pc:docMk/>
            <pc:sldMk cId="3149689171" sldId="385"/>
            <ac:inkMk id="81" creationId="{FD7CADD1-F13B-41A1-AF88-C25644123FC2}"/>
          </ac:inkMkLst>
        </pc:inkChg>
        <pc:inkChg chg="mod">
          <ac:chgData name="Benade, Gerdus" userId="15349777-206e-4d7a-8365-52131a346f04" providerId="ADAL" clId="{DFD48F55-68E7-4EB3-9673-5C23B61A8F0D}" dt="2022-12-11T05:50:46.941" v="6011"/>
          <ac:inkMkLst>
            <pc:docMk/>
            <pc:sldMk cId="3149689171" sldId="385"/>
            <ac:inkMk id="82" creationId="{07BB7441-69BC-4B87-B984-B0ED1D650028}"/>
          </ac:inkMkLst>
        </pc:inkChg>
        <pc:inkChg chg="mod">
          <ac:chgData name="Benade, Gerdus" userId="15349777-206e-4d7a-8365-52131a346f04" providerId="ADAL" clId="{DFD48F55-68E7-4EB3-9673-5C23B61A8F0D}" dt="2022-12-11T05:50:46.941" v="6011"/>
          <ac:inkMkLst>
            <pc:docMk/>
            <pc:sldMk cId="3149689171" sldId="385"/>
            <ac:inkMk id="83" creationId="{808006FA-6E6F-4623-AC5D-78214F556052}"/>
          </ac:inkMkLst>
        </pc:inkChg>
        <pc:inkChg chg="mod">
          <ac:chgData name="Benade, Gerdus" userId="15349777-206e-4d7a-8365-52131a346f04" providerId="ADAL" clId="{DFD48F55-68E7-4EB3-9673-5C23B61A8F0D}" dt="2022-12-11T05:50:46.941" v="6011"/>
          <ac:inkMkLst>
            <pc:docMk/>
            <pc:sldMk cId="3149689171" sldId="385"/>
            <ac:inkMk id="84" creationId="{E5392C18-F08C-4B20-BCC2-BC24445FC598}"/>
          </ac:inkMkLst>
        </pc:inkChg>
        <pc:inkChg chg="mod">
          <ac:chgData name="Benade, Gerdus" userId="15349777-206e-4d7a-8365-52131a346f04" providerId="ADAL" clId="{DFD48F55-68E7-4EB3-9673-5C23B61A8F0D}" dt="2022-12-11T05:50:46.941" v="6011"/>
          <ac:inkMkLst>
            <pc:docMk/>
            <pc:sldMk cId="3149689171" sldId="385"/>
            <ac:inkMk id="85" creationId="{307B923F-355E-4CCC-9567-21E257B57EDE}"/>
          </ac:inkMkLst>
        </pc:inkChg>
        <pc:inkChg chg="mod">
          <ac:chgData name="Benade, Gerdus" userId="15349777-206e-4d7a-8365-52131a346f04" providerId="ADAL" clId="{DFD48F55-68E7-4EB3-9673-5C23B61A8F0D}" dt="2022-12-11T05:50:46.941" v="6011"/>
          <ac:inkMkLst>
            <pc:docMk/>
            <pc:sldMk cId="3149689171" sldId="385"/>
            <ac:inkMk id="86" creationId="{225D5C46-CE4F-4201-A485-94F665312A06}"/>
          </ac:inkMkLst>
        </pc:inkChg>
        <pc:inkChg chg="mod">
          <ac:chgData name="Benade, Gerdus" userId="15349777-206e-4d7a-8365-52131a346f04" providerId="ADAL" clId="{DFD48F55-68E7-4EB3-9673-5C23B61A8F0D}" dt="2022-12-11T05:50:46.941" v="6011"/>
          <ac:inkMkLst>
            <pc:docMk/>
            <pc:sldMk cId="3149689171" sldId="385"/>
            <ac:inkMk id="87" creationId="{92FCA08B-2C19-4D9A-9E01-36842511754A}"/>
          </ac:inkMkLst>
        </pc:inkChg>
        <pc:cxnChg chg="add mod">
          <ac:chgData name="Benade, Gerdus" userId="15349777-206e-4d7a-8365-52131a346f04" providerId="ADAL" clId="{DFD48F55-68E7-4EB3-9673-5C23B61A8F0D}" dt="2022-12-11T06:16:03.937" v="6534" actId="1582"/>
          <ac:cxnSpMkLst>
            <pc:docMk/>
            <pc:sldMk cId="3149689171" sldId="385"/>
            <ac:cxnSpMk id="101" creationId="{1B116151-8035-4F15-9292-DB0AAC3B52C6}"/>
          </ac:cxnSpMkLst>
        </pc:cxnChg>
        <pc:cxnChg chg="add mod">
          <ac:chgData name="Benade, Gerdus" userId="15349777-206e-4d7a-8365-52131a346f04" providerId="ADAL" clId="{DFD48F55-68E7-4EB3-9673-5C23B61A8F0D}" dt="2022-12-11T06:16:14.146" v="6538" actId="14100"/>
          <ac:cxnSpMkLst>
            <pc:docMk/>
            <pc:sldMk cId="3149689171" sldId="385"/>
            <ac:cxnSpMk id="102" creationId="{FE08D1D6-FCBA-4413-A628-6D013653D0D3}"/>
          </ac:cxnSpMkLst>
        </pc:cxnChg>
        <pc:cxnChg chg="add mod">
          <ac:chgData name="Benade, Gerdus" userId="15349777-206e-4d7a-8365-52131a346f04" providerId="ADAL" clId="{DFD48F55-68E7-4EB3-9673-5C23B61A8F0D}" dt="2022-12-11T06:21:20.197" v="6585" actId="14100"/>
          <ac:cxnSpMkLst>
            <pc:docMk/>
            <pc:sldMk cId="3149689171" sldId="385"/>
            <ac:cxnSpMk id="105" creationId="{66E451D0-1A46-4B7C-BB6B-F63E414CE0B5}"/>
          </ac:cxnSpMkLst>
        </pc:cxnChg>
        <pc:cxnChg chg="add mod">
          <ac:chgData name="Benade, Gerdus" userId="15349777-206e-4d7a-8365-52131a346f04" providerId="ADAL" clId="{DFD48F55-68E7-4EB3-9673-5C23B61A8F0D}" dt="2022-12-11T06:21:46.655" v="6595" actId="1036"/>
          <ac:cxnSpMkLst>
            <pc:docMk/>
            <pc:sldMk cId="3149689171" sldId="385"/>
            <ac:cxnSpMk id="107" creationId="{C2C2D9CD-D48A-40C7-A829-C5F88237BFED}"/>
          </ac:cxnSpMkLst>
        </pc:cxnChg>
        <pc:cxnChg chg="add del mod">
          <ac:chgData name="Benade, Gerdus" userId="15349777-206e-4d7a-8365-52131a346f04" providerId="ADAL" clId="{DFD48F55-68E7-4EB3-9673-5C23B61A8F0D}" dt="2022-12-11T06:20:45.607" v="6580" actId="478"/>
          <ac:cxnSpMkLst>
            <pc:docMk/>
            <pc:sldMk cId="3149689171" sldId="385"/>
            <ac:cxnSpMk id="109" creationId="{FCFEC468-FFF3-4180-A531-09F84626ED5A}"/>
          </ac:cxnSpMkLst>
        </pc:cxnChg>
      </pc:sldChg>
      <pc:sldChg chg="addSp delSp modSp mod ord delAnim modAnim modShow">
        <pc:chgData name="Benade, Gerdus" userId="15349777-206e-4d7a-8365-52131a346f04" providerId="ADAL" clId="{DFD48F55-68E7-4EB3-9673-5C23B61A8F0D}" dt="2022-12-11T08:22:15.541" v="9053"/>
        <pc:sldMkLst>
          <pc:docMk/>
          <pc:sldMk cId="3367248921" sldId="389"/>
        </pc:sldMkLst>
        <pc:spChg chg="mod">
          <ac:chgData name="Benade, Gerdus" userId="15349777-206e-4d7a-8365-52131a346f04" providerId="ADAL" clId="{DFD48F55-68E7-4EB3-9673-5C23B61A8F0D}" dt="2022-12-11T06:34:03.652" v="6756" actId="6549"/>
          <ac:spMkLst>
            <pc:docMk/>
            <pc:sldMk cId="3367248921" sldId="389"/>
            <ac:spMk id="3" creationId="{F0A4D051-DD6A-4558-B999-005A21365D50}"/>
          </ac:spMkLst>
        </pc:spChg>
        <pc:spChg chg="del mod">
          <ac:chgData name="Benade, Gerdus" userId="15349777-206e-4d7a-8365-52131a346f04" providerId="ADAL" clId="{DFD48F55-68E7-4EB3-9673-5C23B61A8F0D}" dt="2022-12-11T06:30:34.685" v="6679" actId="478"/>
          <ac:spMkLst>
            <pc:docMk/>
            <pc:sldMk cId="3367248921" sldId="389"/>
            <ac:spMk id="4" creationId="{B587180C-E429-42E0-815A-DF2E43AC3693}"/>
          </ac:spMkLst>
        </pc:spChg>
        <pc:spChg chg="del">
          <ac:chgData name="Benade, Gerdus" userId="15349777-206e-4d7a-8365-52131a346f04" providerId="ADAL" clId="{DFD48F55-68E7-4EB3-9673-5C23B61A8F0D}" dt="2022-12-11T06:30:48.781" v="6681" actId="478"/>
          <ac:spMkLst>
            <pc:docMk/>
            <pc:sldMk cId="3367248921" sldId="389"/>
            <ac:spMk id="5" creationId="{E3E4A29A-46BF-40BC-85F2-5564FCCE2740}"/>
          </ac:spMkLst>
        </pc:spChg>
        <pc:spChg chg="mod">
          <ac:chgData name="Benade, Gerdus" userId="15349777-206e-4d7a-8365-52131a346f04" providerId="ADAL" clId="{DFD48F55-68E7-4EB3-9673-5C23B61A8F0D}" dt="2022-12-11T06:32:08.478" v="6702" actId="1036"/>
          <ac:spMkLst>
            <pc:docMk/>
            <pc:sldMk cId="3367248921" sldId="389"/>
            <ac:spMk id="12" creationId="{AD087A9F-287F-4652-B80A-4E584C7E0136}"/>
          </ac:spMkLst>
        </pc:spChg>
        <pc:spChg chg="mod">
          <ac:chgData name="Benade, Gerdus" userId="15349777-206e-4d7a-8365-52131a346f04" providerId="ADAL" clId="{DFD48F55-68E7-4EB3-9673-5C23B61A8F0D}" dt="2022-12-11T06:32:08.478" v="6702" actId="1036"/>
          <ac:spMkLst>
            <pc:docMk/>
            <pc:sldMk cId="3367248921" sldId="389"/>
            <ac:spMk id="14" creationId="{9A465C74-82B0-4223-8A3F-E767AD7CF7D2}"/>
          </ac:spMkLst>
        </pc:spChg>
        <pc:spChg chg="add mod">
          <ac:chgData name="Benade, Gerdus" userId="15349777-206e-4d7a-8365-52131a346f04" providerId="ADAL" clId="{DFD48F55-68E7-4EB3-9673-5C23B61A8F0D}" dt="2022-12-11T06:32:58.245" v="6710" actId="1076"/>
          <ac:spMkLst>
            <pc:docMk/>
            <pc:sldMk cId="3367248921" sldId="389"/>
            <ac:spMk id="16" creationId="{8762286A-5EEB-4E28-B386-A79E0CCCDDCF}"/>
          </ac:spMkLst>
        </pc:spChg>
        <pc:spChg chg="add mod">
          <ac:chgData name="Benade, Gerdus" userId="15349777-206e-4d7a-8365-52131a346f04" providerId="ADAL" clId="{DFD48F55-68E7-4EB3-9673-5C23B61A8F0D}" dt="2022-12-11T06:30:42.822" v="6680" actId="1076"/>
          <ac:spMkLst>
            <pc:docMk/>
            <pc:sldMk cId="3367248921" sldId="389"/>
            <ac:spMk id="18" creationId="{06CDDD01-97ED-4EA3-BBB7-64D7F0FF11DF}"/>
          </ac:spMkLst>
        </pc:spChg>
        <pc:spChg chg="add mod">
          <ac:chgData name="Benade, Gerdus" userId="15349777-206e-4d7a-8365-52131a346f04" providerId="ADAL" clId="{DFD48F55-68E7-4EB3-9673-5C23B61A8F0D}" dt="2022-12-11T06:31:03.866" v="6683" actId="1076"/>
          <ac:spMkLst>
            <pc:docMk/>
            <pc:sldMk cId="3367248921" sldId="389"/>
            <ac:spMk id="19" creationId="{63D33168-DA15-4885-BD03-1391BB32A056}"/>
          </ac:spMkLst>
        </pc:spChg>
        <pc:spChg chg="del mod">
          <ac:chgData name="Benade, Gerdus" userId="15349777-206e-4d7a-8365-52131a346f04" providerId="ADAL" clId="{DFD48F55-68E7-4EB3-9673-5C23B61A8F0D}" dt="2022-12-11T06:32:50.321" v="6709" actId="478"/>
          <ac:spMkLst>
            <pc:docMk/>
            <pc:sldMk cId="3367248921" sldId="389"/>
            <ac:spMk id="22" creationId="{711B777B-D7C5-4D4B-9D84-2ADCC72C4BB7}"/>
          </ac:spMkLst>
        </pc:spChg>
        <pc:graphicFrameChg chg="mod">
          <ac:chgData name="Benade, Gerdus" userId="15349777-206e-4d7a-8365-52131a346f04" providerId="ADAL" clId="{DFD48F55-68E7-4EB3-9673-5C23B61A8F0D}" dt="2022-12-11T06:32:08.478" v="6702" actId="1036"/>
          <ac:graphicFrameMkLst>
            <pc:docMk/>
            <pc:sldMk cId="3367248921" sldId="389"/>
            <ac:graphicFrameMk id="8" creationId="{9D501567-E976-430B-BF59-A7849C2A8E69}"/>
          </ac:graphicFrameMkLst>
        </pc:graphicFrameChg>
        <pc:picChg chg="del mod">
          <ac:chgData name="Benade, Gerdus" userId="15349777-206e-4d7a-8365-52131a346f04" providerId="ADAL" clId="{DFD48F55-68E7-4EB3-9673-5C23B61A8F0D}" dt="2022-12-07T02:22:09.793" v="1721" actId="478"/>
          <ac:picMkLst>
            <pc:docMk/>
            <pc:sldMk cId="3367248921" sldId="389"/>
            <ac:picMk id="7" creationId="{168CEE6F-0FD8-43CF-A2D0-A899864A74E7}"/>
          </ac:picMkLst>
        </pc:picChg>
        <pc:picChg chg="del mod">
          <ac:chgData name="Benade, Gerdus" userId="15349777-206e-4d7a-8365-52131a346f04" providerId="ADAL" clId="{DFD48F55-68E7-4EB3-9673-5C23B61A8F0D}" dt="2022-12-07T02:22:09.793" v="1721" actId="478"/>
          <ac:picMkLst>
            <pc:docMk/>
            <pc:sldMk cId="3367248921" sldId="389"/>
            <ac:picMk id="9" creationId="{0A1F0767-5A28-4583-8D81-842D5C9969A3}"/>
          </ac:picMkLst>
        </pc:picChg>
        <pc:picChg chg="add mod">
          <ac:chgData name="Benade, Gerdus" userId="15349777-206e-4d7a-8365-52131a346f04" providerId="ADAL" clId="{DFD48F55-68E7-4EB3-9673-5C23B61A8F0D}" dt="2022-12-11T06:32:08.478" v="6702" actId="1036"/>
          <ac:picMkLst>
            <pc:docMk/>
            <pc:sldMk cId="3367248921" sldId="389"/>
            <ac:picMk id="17" creationId="{951E3652-9365-4B97-8655-902F48A99B1F}"/>
          </ac:picMkLst>
        </pc:picChg>
        <pc:cxnChg chg="mod">
          <ac:chgData name="Benade, Gerdus" userId="15349777-206e-4d7a-8365-52131a346f04" providerId="ADAL" clId="{DFD48F55-68E7-4EB3-9673-5C23B61A8F0D}" dt="2022-12-11T06:32:08.478" v="6702" actId="1036"/>
          <ac:cxnSpMkLst>
            <pc:docMk/>
            <pc:sldMk cId="3367248921" sldId="389"/>
            <ac:cxnSpMk id="15" creationId="{D7599F10-3886-4274-A561-AA67CCC56B00}"/>
          </ac:cxnSpMkLst>
        </pc:cxnChg>
      </pc:sldChg>
      <pc:sldChg chg="addSp delSp modSp mod modAnim modNotesTx">
        <pc:chgData name="Benade, Gerdus" userId="15349777-206e-4d7a-8365-52131a346f04" providerId="ADAL" clId="{DFD48F55-68E7-4EB3-9673-5C23B61A8F0D}" dt="2022-12-12T06:31:05.197" v="9905" actId="1036"/>
        <pc:sldMkLst>
          <pc:docMk/>
          <pc:sldMk cId="1713479824" sldId="391"/>
        </pc:sldMkLst>
        <pc:spChg chg="mod">
          <ac:chgData name="Benade, Gerdus" userId="15349777-206e-4d7a-8365-52131a346f04" providerId="ADAL" clId="{DFD48F55-68E7-4EB3-9673-5C23B61A8F0D}" dt="2022-12-11T06:58:39.354" v="7454" actId="6549"/>
          <ac:spMkLst>
            <pc:docMk/>
            <pc:sldMk cId="1713479824" sldId="391"/>
            <ac:spMk id="2" creationId="{60A828FB-90C2-4E13-9365-42459F79C12B}"/>
          </ac:spMkLst>
        </pc:spChg>
        <pc:spChg chg="mod">
          <ac:chgData name="Benade, Gerdus" userId="15349777-206e-4d7a-8365-52131a346f04" providerId="ADAL" clId="{DFD48F55-68E7-4EB3-9673-5C23B61A8F0D}" dt="2022-12-12T06:30:50.264" v="9886" actId="20577"/>
          <ac:spMkLst>
            <pc:docMk/>
            <pc:sldMk cId="1713479824" sldId="391"/>
            <ac:spMk id="3" creationId="{200A7BBE-9A74-4293-A442-06337193B572}"/>
          </ac:spMkLst>
        </pc:spChg>
        <pc:spChg chg="mod">
          <ac:chgData name="Benade, Gerdus" userId="15349777-206e-4d7a-8365-52131a346f04" providerId="ADAL" clId="{DFD48F55-68E7-4EB3-9673-5C23B61A8F0D}" dt="2022-12-12T06:31:05.197" v="9905" actId="1036"/>
          <ac:spMkLst>
            <pc:docMk/>
            <pc:sldMk cId="1713479824" sldId="391"/>
            <ac:spMk id="4" creationId="{EE1DE891-960B-43D0-A0AC-816F3CE090AC}"/>
          </ac:spMkLst>
        </pc:spChg>
        <pc:spChg chg="add del mod">
          <ac:chgData name="Benade, Gerdus" userId="15349777-206e-4d7a-8365-52131a346f04" providerId="ADAL" clId="{DFD48F55-68E7-4EB3-9673-5C23B61A8F0D}" dt="2022-12-11T06:47:26.224" v="6995" actId="478"/>
          <ac:spMkLst>
            <pc:docMk/>
            <pc:sldMk cId="1713479824" sldId="391"/>
            <ac:spMk id="6" creationId="{5E1C6497-E99B-4DB8-BD45-CF27293AC334}"/>
          </ac:spMkLst>
        </pc:spChg>
      </pc:sldChg>
      <pc:sldChg chg="mod ord modShow">
        <pc:chgData name="Benade, Gerdus" userId="15349777-206e-4d7a-8365-52131a346f04" providerId="ADAL" clId="{DFD48F55-68E7-4EB3-9673-5C23B61A8F0D}" dt="2022-12-11T08:22:29.872" v="9055"/>
        <pc:sldMkLst>
          <pc:docMk/>
          <pc:sldMk cId="771352001" sldId="394"/>
        </pc:sldMkLst>
      </pc:sldChg>
      <pc:sldChg chg="addSp delSp modSp mod delAnim modAnim modNotesTx">
        <pc:chgData name="Benade, Gerdus" userId="15349777-206e-4d7a-8365-52131a346f04" providerId="ADAL" clId="{DFD48F55-68E7-4EB3-9673-5C23B61A8F0D}" dt="2022-12-11T05:46:37.054" v="5949" actId="1076"/>
        <pc:sldMkLst>
          <pc:docMk/>
          <pc:sldMk cId="2987256788" sldId="395"/>
        </pc:sldMkLst>
        <pc:spChg chg="mod">
          <ac:chgData name="Benade, Gerdus" userId="15349777-206e-4d7a-8365-52131a346f04" providerId="ADAL" clId="{DFD48F55-68E7-4EB3-9673-5C23B61A8F0D}" dt="2022-12-11T05:37:16.264" v="5611" actId="20577"/>
          <ac:spMkLst>
            <pc:docMk/>
            <pc:sldMk cId="2987256788" sldId="395"/>
            <ac:spMk id="2" creationId="{C53E9E7D-6165-49B2-B560-E774FE4D5172}"/>
          </ac:spMkLst>
        </pc:spChg>
        <pc:spChg chg="mod ord">
          <ac:chgData name="Benade, Gerdus" userId="15349777-206e-4d7a-8365-52131a346f04" providerId="ADAL" clId="{DFD48F55-68E7-4EB3-9673-5C23B61A8F0D}" dt="2022-12-11T05:21:49.458" v="5154" actId="167"/>
          <ac:spMkLst>
            <pc:docMk/>
            <pc:sldMk cId="2987256788" sldId="395"/>
            <ac:spMk id="3" creationId="{AFFBCB04-E817-4E7C-A35A-010451A7B3DC}"/>
          </ac:spMkLst>
        </pc:spChg>
        <pc:spChg chg="mod">
          <ac:chgData name="Benade, Gerdus" userId="15349777-206e-4d7a-8365-52131a346f04" providerId="ADAL" clId="{DFD48F55-68E7-4EB3-9673-5C23B61A8F0D}" dt="2022-12-07T02:18:57.309" v="1683" actId="1076"/>
          <ac:spMkLst>
            <pc:docMk/>
            <pc:sldMk cId="2987256788" sldId="395"/>
            <ac:spMk id="22" creationId="{E37E4B27-D920-43B7-AF8C-7D1F308A3DCA}"/>
          </ac:spMkLst>
        </pc:spChg>
        <pc:spChg chg="mod">
          <ac:chgData name="Benade, Gerdus" userId="15349777-206e-4d7a-8365-52131a346f04" providerId="ADAL" clId="{DFD48F55-68E7-4EB3-9673-5C23B61A8F0D}" dt="2022-12-11T05:31:08.520" v="5365" actId="20577"/>
          <ac:spMkLst>
            <pc:docMk/>
            <pc:sldMk cId="2987256788" sldId="395"/>
            <ac:spMk id="35" creationId="{8D22D29A-73C2-4875-B7DA-FC68D636C9B4}"/>
          </ac:spMkLst>
        </pc:spChg>
        <pc:grpChg chg="del mod">
          <ac:chgData name="Benade, Gerdus" userId="15349777-206e-4d7a-8365-52131a346f04" providerId="ADAL" clId="{DFD48F55-68E7-4EB3-9673-5C23B61A8F0D}" dt="2022-12-07T02:24:12.412" v="1743" actId="21"/>
          <ac:grpSpMkLst>
            <pc:docMk/>
            <pc:sldMk cId="2987256788" sldId="395"/>
            <ac:grpSpMk id="26" creationId="{6D2EBB2B-F033-41F7-BC12-1ED62FE34582}"/>
          </ac:grpSpMkLst>
        </pc:grpChg>
        <pc:grpChg chg="del mod">
          <ac:chgData name="Benade, Gerdus" userId="15349777-206e-4d7a-8365-52131a346f04" providerId="ADAL" clId="{DFD48F55-68E7-4EB3-9673-5C23B61A8F0D}" dt="2022-12-07T02:24:12.412" v="1743" actId="21"/>
          <ac:grpSpMkLst>
            <pc:docMk/>
            <pc:sldMk cId="2987256788" sldId="395"/>
            <ac:grpSpMk id="77" creationId="{019D9A41-0E45-424C-AFF0-2DFDB42B8E41}"/>
          </ac:grpSpMkLst>
        </pc:grpChg>
        <pc:grpChg chg="del mod">
          <ac:chgData name="Benade, Gerdus" userId="15349777-206e-4d7a-8365-52131a346f04" providerId="ADAL" clId="{DFD48F55-68E7-4EB3-9673-5C23B61A8F0D}" dt="2022-12-07T02:24:12.412" v="1743" actId="21"/>
          <ac:grpSpMkLst>
            <pc:docMk/>
            <pc:sldMk cId="2987256788" sldId="395"/>
            <ac:grpSpMk id="89" creationId="{AD0D18A1-3EB9-452D-B368-56358849087B}"/>
          </ac:grpSpMkLst>
        </pc:grpChg>
        <pc:grpChg chg="add mod">
          <ac:chgData name="Benade, Gerdus" userId="15349777-206e-4d7a-8365-52131a346f04" providerId="ADAL" clId="{DFD48F55-68E7-4EB3-9673-5C23B61A8F0D}" dt="2022-12-07T02:17:13.232" v="1660" actId="1076"/>
          <ac:grpSpMkLst>
            <pc:docMk/>
            <pc:sldMk cId="2987256788" sldId="395"/>
            <ac:grpSpMk id="104" creationId="{3AF9731E-EEFB-4D0E-90D4-D81BDAE99D4F}"/>
          </ac:grpSpMkLst>
        </pc:grpChg>
        <pc:grpChg chg="add mod">
          <ac:chgData name="Benade, Gerdus" userId="15349777-206e-4d7a-8365-52131a346f04" providerId="ADAL" clId="{DFD48F55-68E7-4EB3-9673-5C23B61A8F0D}" dt="2022-12-07T02:18:39.212" v="1680" actId="14100"/>
          <ac:grpSpMkLst>
            <pc:docMk/>
            <pc:sldMk cId="2987256788" sldId="395"/>
            <ac:grpSpMk id="135" creationId="{1465F76A-BDED-4C17-87C9-3C3AF11E11EF}"/>
          </ac:grpSpMkLst>
        </pc:grpChg>
        <pc:grpChg chg="add mod">
          <ac:chgData name="Benade, Gerdus" userId="15349777-206e-4d7a-8365-52131a346f04" providerId="ADAL" clId="{DFD48F55-68E7-4EB3-9673-5C23B61A8F0D}" dt="2022-12-11T05:46:37.054" v="5949" actId="1076"/>
          <ac:grpSpMkLst>
            <pc:docMk/>
            <pc:sldMk cId="2987256788" sldId="395"/>
            <ac:grpSpMk id="166" creationId="{F232BC75-3171-4CDD-8F60-D81638DA863E}"/>
          </ac:grpSpMkLst>
        </pc:grpChg>
        <pc:picChg chg="add mod ord">
          <ac:chgData name="Benade, Gerdus" userId="15349777-206e-4d7a-8365-52131a346f04" providerId="ADAL" clId="{DFD48F55-68E7-4EB3-9673-5C23B61A8F0D}" dt="2022-12-07T01:41:30.110" v="867" actId="1076"/>
          <ac:picMkLst>
            <pc:docMk/>
            <pc:sldMk cId="2987256788" sldId="395"/>
            <ac:picMk id="7" creationId="{A5C61ED4-610B-4571-A078-C8892F2E7D5F}"/>
          </ac:picMkLst>
        </pc:picChg>
        <pc:picChg chg="add mod">
          <ac:chgData name="Benade, Gerdus" userId="15349777-206e-4d7a-8365-52131a346f04" providerId="ADAL" clId="{DFD48F55-68E7-4EB3-9673-5C23B61A8F0D}" dt="2022-12-07T02:16:41.727" v="1655" actId="1076"/>
          <ac:picMkLst>
            <pc:docMk/>
            <pc:sldMk cId="2987256788" sldId="395"/>
            <ac:picMk id="8" creationId="{CA4A48B2-C8A8-479B-A92A-CBFAC7F80DC8}"/>
          </ac:picMkLst>
        </pc:picChg>
        <pc:picChg chg="add mod ord modCrop">
          <ac:chgData name="Benade, Gerdus" userId="15349777-206e-4d7a-8365-52131a346f04" providerId="ADAL" clId="{DFD48F55-68E7-4EB3-9673-5C23B61A8F0D}" dt="2022-12-11T05:22:35.375" v="5161" actId="14100"/>
          <ac:picMkLst>
            <pc:docMk/>
            <pc:sldMk cId="2987256788" sldId="395"/>
            <ac:picMk id="9" creationId="{FFEE22FC-8570-4148-A0C1-D548F26A24BE}"/>
          </ac:picMkLst>
        </pc:picChg>
        <pc:picChg chg="add mod">
          <ac:chgData name="Benade, Gerdus" userId="15349777-206e-4d7a-8365-52131a346f04" providerId="ADAL" clId="{DFD48F55-68E7-4EB3-9673-5C23B61A8F0D}" dt="2022-12-11T05:46:35.162" v="5947" actId="1076"/>
          <ac:picMkLst>
            <pc:docMk/>
            <pc:sldMk cId="2987256788" sldId="395"/>
            <ac:picMk id="10" creationId="{05D44CE8-93B5-468B-B4B0-3CD713F64569}"/>
          </ac:picMkLst>
        </pc:picChg>
        <pc:picChg chg="del mod">
          <ac:chgData name="Benade, Gerdus" userId="15349777-206e-4d7a-8365-52131a346f04" providerId="ADAL" clId="{DFD48F55-68E7-4EB3-9673-5C23B61A8F0D}" dt="2022-12-07T01:05:40.601" v="341" actId="478"/>
          <ac:picMkLst>
            <pc:docMk/>
            <pc:sldMk cId="2987256788" sldId="395"/>
            <ac:picMk id="14" creationId="{5FD5C9E0-EE61-4EAA-A3AD-0FF439304DEC}"/>
          </ac:picMkLst>
        </pc:picChg>
        <pc:picChg chg="del mod">
          <ac:chgData name="Benade, Gerdus" userId="15349777-206e-4d7a-8365-52131a346f04" providerId="ADAL" clId="{DFD48F55-68E7-4EB3-9673-5C23B61A8F0D}" dt="2022-12-07T01:05:40.601" v="341" actId="478"/>
          <ac:picMkLst>
            <pc:docMk/>
            <pc:sldMk cId="2987256788" sldId="395"/>
            <ac:picMk id="15" creationId="{2D067E12-B737-4EF2-A098-51DF372742AE}"/>
          </ac:picMkLst>
        </pc:picChg>
        <pc:picChg chg="del mod">
          <ac:chgData name="Benade, Gerdus" userId="15349777-206e-4d7a-8365-52131a346f04" providerId="ADAL" clId="{DFD48F55-68E7-4EB3-9673-5C23B61A8F0D}" dt="2022-12-07T01:05:40.601" v="341" actId="478"/>
          <ac:picMkLst>
            <pc:docMk/>
            <pc:sldMk cId="2987256788" sldId="395"/>
            <ac:picMk id="16" creationId="{AE89F159-C353-490E-8C09-AD3CB056CAAF}"/>
          </ac:picMkLst>
        </pc:picChg>
        <pc:picChg chg="del mod">
          <ac:chgData name="Benade, Gerdus" userId="15349777-206e-4d7a-8365-52131a346f04" providerId="ADAL" clId="{DFD48F55-68E7-4EB3-9673-5C23B61A8F0D}" dt="2022-12-07T01:05:40.601" v="341" actId="478"/>
          <ac:picMkLst>
            <pc:docMk/>
            <pc:sldMk cId="2987256788" sldId="395"/>
            <ac:picMk id="17" creationId="{D8C3E0BF-56CA-4D48-96E2-475D8DB6CDAF}"/>
          </ac:picMkLst>
        </pc:picChg>
        <pc:picChg chg="del mod">
          <ac:chgData name="Benade, Gerdus" userId="15349777-206e-4d7a-8365-52131a346f04" providerId="ADAL" clId="{DFD48F55-68E7-4EB3-9673-5C23B61A8F0D}" dt="2022-12-07T01:05:40.601" v="341" actId="478"/>
          <ac:picMkLst>
            <pc:docMk/>
            <pc:sldMk cId="2987256788" sldId="395"/>
            <ac:picMk id="18" creationId="{02641157-015B-4416-B271-1F92E613E334}"/>
          </ac:picMkLst>
        </pc:picChg>
        <pc:picChg chg="del mod">
          <ac:chgData name="Benade, Gerdus" userId="15349777-206e-4d7a-8365-52131a346f04" providerId="ADAL" clId="{DFD48F55-68E7-4EB3-9673-5C23B61A8F0D}" dt="2022-12-07T01:05:40.601" v="341" actId="478"/>
          <ac:picMkLst>
            <pc:docMk/>
            <pc:sldMk cId="2987256788" sldId="395"/>
            <ac:picMk id="21" creationId="{57ABF837-A743-425E-BFBA-F916C29740A2}"/>
          </ac:picMkLst>
        </pc:picChg>
        <pc:picChg chg="del mod">
          <ac:chgData name="Benade, Gerdus" userId="15349777-206e-4d7a-8365-52131a346f04" providerId="ADAL" clId="{DFD48F55-68E7-4EB3-9673-5C23B61A8F0D}" dt="2022-12-07T02:24:12.412" v="1743" actId="21"/>
          <ac:picMkLst>
            <pc:docMk/>
            <pc:sldMk cId="2987256788" sldId="395"/>
            <ac:picMk id="24" creationId="{A9E9AC29-FD45-4CA1-A4F7-30D9F86EE5F2}"/>
          </ac:picMkLst>
        </pc:picChg>
        <pc:picChg chg="add mod">
          <ac:chgData name="Benade, Gerdus" userId="15349777-206e-4d7a-8365-52131a346f04" providerId="ADAL" clId="{DFD48F55-68E7-4EB3-9673-5C23B61A8F0D}" dt="2022-12-07T01:03:54.790" v="195" actId="1076"/>
          <ac:picMkLst>
            <pc:docMk/>
            <pc:sldMk cId="2987256788" sldId="395"/>
            <ac:picMk id="25" creationId="{19CE480D-AAF3-416B-983C-81836F54D6D2}"/>
          </ac:picMkLst>
        </pc:picChg>
        <pc:picChg chg="del">
          <ac:chgData name="Benade, Gerdus" userId="15349777-206e-4d7a-8365-52131a346f04" providerId="ADAL" clId="{DFD48F55-68E7-4EB3-9673-5C23B61A8F0D}" dt="2022-12-07T01:02:37.302" v="169" actId="478"/>
          <ac:picMkLst>
            <pc:docMk/>
            <pc:sldMk cId="2987256788" sldId="395"/>
            <ac:picMk id="26" creationId="{ADE24C6E-2B72-4606-84D9-B07069D9C9C2}"/>
          </ac:picMkLst>
        </pc:picChg>
        <pc:picChg chg="del mod">
          <ac:chgData name="Benade, Gerdus" userId="15349777-206e-4d7a-8365-52131a346f04" providerId="ADAL" clId="{DFD48F55-68E7-4EB3-9673-5C23B61A8F0D}" dt="2022-12-07T01:05:36.618" v="340" actId="478"/>
          <ac:picMkLst>
            <pc:docMk/>
            <pc:sldMk cId="2987256788" sldId="395"/>
            <ac:picMk id="28" creationId="{592117BA-6149-47D3-9000-75C26529C651}"/>
          </ac:picMkLst>
        </pc:picChg>
        <pc:picChg chg="del mod">
          <ac:chgData name="Benade, Gerdus" userId="15349777-206e-4d7a-8365-52131a346f04" providerId="ADAL" clId="{DFD48F55-68E7-4EB3-9673-5C23B61A8F0D}" dt="2022-12-07T01:05:36.618" v="340" actId="478"/>
          <ac:picMkLst>
            <pc:docMk/>
            <pc:sldMk cId="2987256788" sldId="395"/>
            <ac:picMk id="30" creationId="{50DE26A4-4CA4-4B2D-94F3-BCEC9C91357C}"/>
          </ac:picMkLst>
        </pc:picChg>
        <pc:picChg chg="del mod">
          <ac:chgData name="Benade, Gerdus" userId="15349777-206e-4d7a-8365-52131a346f04" providerId="ADAL" clId="{DFD48F55-68E7-4EB3-9673-5C23B61A8F0D}" dt="2022-12-07T01:05:36.618" v="340" actId="478"/>
          <ac:picMkLst>
            <pc:docMk/>
            <pc:sldMk cId="2987256788" sldId="395"/>
            <ac:picMk id="32" creationId="{A0F06E06-E082-42E5-B818-A2CFA34D5771}"/>
          </ac:picMkLst>
        </pc:picChg>
        <pc:picChg chg="del mod">
          <ac:chgData name="Benade, Gerdus" userId="15349777-206e-4d7a-8365-52131a346f04" providerId="ADAL" clId="{DFD48F55-68E7-4EB3-9673-5C23B61A8F0D}" dt="2022-12-07T01:05:36.618" v="340" actId="478"/>
          <ac:picMkLst>
            <pc:docMk/>
            <pc:sldMk cId="2987256788" sldId="395"/>
            <ac:picMk id="34" creationId="{66E752E2-4310-4A7D-8154-5A1839F1F086}"/>
          </ac:picMkLst>
        </pc:picChg>
        <pc:picChg chg="add mod">
          <ac:chgData name="Benade, Gerdus" userId="15349777-206e-4d7a-8365-52131a346f04" providerId="ADAL" clId="{DFD48F55-68E7-4EB3-9673-5C23B61A8F0D}" dt="2022-12-07T01:03:55.771" v="197" actId="1076"/>
          <ac:picMkLst>
            <pc:docMk/>
            <pc:sldMk cId="2987256788" sldId="395"/>
            <ac:picMk id="36" creationId="{C92ACE62-B459-4A04-BE6F-21907282060F}"/>
          </ac:picMkLst>
        </pc:picChg>
        <pc:picChg chg="add mod">
          <ac:chgData name="Benade, Gerdus" userId="15349777-206e-4d7a-8365-52131a346f04" providerId="ADAL" clId="{DFD48F55-68E7-4EB3-9673-5C23B61A8F0D}" dt="2022-12-07T01:03:21.125" v="182" actId="1076"/>
          <ac:picMkLst>
            <pc:docMk/>
            <pc:sldMk cId="2987256788" sldId="395"/>
            <ac:picMk id="37" creationId="{C6F6F878-2D6C-44C2-ACAE-23298309F410}"/>
          </ac:picMkLst>
        </pc:picChg>
        <pc:picChg chg="add mod">
          <ac:chgData name="Benade, Gerdus" userId="15349777-206e-4d7a-8365-52131a346f04" providerId="ADAL" clId="{DFD48F55-68E7-4EB3-9673-5C23B61A8F0D}" dt="2022-12-07T01:03:26.555" v="185" actId="1076"/>
          <ac:picMkLst>
            <pc:docMk/>
            <pc:sldMk cId="2987256788" sldId="395"/>
            <ac:picMk id="38" creationId="{ECD059B5-D592-48D8-A588-AC7FE8C68889}"/>
          </ac:picMkLst>
        </pc:picChg>
        <pc:picChg chg="add mod">
          <ac:chgData name="Benade, Gerdus" userId="15349777-206e-4d7a-8365-52131a346f04" providerId="ADAL" clId="{DFD48F55-68E7-4EB3-9673-5C23B61A8F0D}" dt="2022-12-11T05:21:56.086" v="5156" actId="1076"/>
          <ac:picMkLst>
            <pc:docMk/>
            <pc:sldMk cId="2987256788" sldId="395"/>
            <ac:picMk id="39" creationId="{D11314E5-A439-4745-A50D-F7A68B3FBAFD}"/>
          </ac:picMkLst>
        </pc:picChg>
        <pc:picChg chg="add mod">
          <ac:chgData name="Benade, Gerdus" userId="15349777-206e-4d7a-8365-52131a346f04" providerId="ADAL" clId="{DFD48F55-68E7-4EB3-9673-5C23B61A8F0D}" dt="2022-12-07T01:04:17.006" v="208" actId="1076"/>
          <ac:picMkLst>
            <pc:docMk/>
            <pc:sldMk cId="2987256788" sldId="395"/>
            <ac:picMk id="40" creationId="{FE2064B5-8EB0-4702-9186-4CB4E0EE28DB}"/>
          </ac:picMkLst>
        </pc:picChg>
        <pc:picChg chg="add mod">
          <ac:chgData name="Benade, Gerdus" userId="15349777-206e-4d7a-8365-52131a346f04" providerId="ADAL" clId="{DFD48F55-68E7-4EB3-9673-5C23B61A8F0D}" dt="2022-12-07T01:04:28.240" v="211" actId="1076"/>
          <ac:picMkLst>
            <pc:docMk/>
            <pc:sldMk cId="2987256788" sldId="395"/>
            <ac:picMk id="41" creationId="{B12C1E3C-9100-482D-8D0D-1015CD175CAD}"/>
          </ac:picMkLst>
        </pc:picChg>
        <pc:picChg chg="add mod">
          <ac:chgData name="Benade, Gerdus" userId="15349777-206e-4d7a-8365-52131a346f04" providerId="ADAL" clId="{DFD48F55-68E7-4EB3-9673-5C23B61A8F0D}" dt="2022-12-07T01:04:42.469" v="219" actId="1076"/>
          <ac:picMkLst>
            <pc:docMk/>
            <pc:sldMk cId="2987256788" sldId="395"/>
            <ac:picMk id="42" creationId="{FAF1B6E8-6BA7-4EFC-A3C8-14FB7E4F5CA5}"/>
          </ac:picMkLst>
        </pc:picChg>
        <pc:picChg chg="add mod">
          <ac:chgData name="Benade, Gerdus" userId="15349777-206e-4d7a-8365-52131a346f04" providerId="ADAL" clId="{DFD48F55-68E7-4EB3-9673-5C23B61A8F0D}" dt="2022-12-07T01:04:49.054" v="221" actId="1076"/>
          <ac:picMkLst>
            <pc:docMk/>
            <pc:sldMk cId="2987256788" sldId="395"/>
            <ac:picMk id="43" creationId="{389EA052-CCB6-4F9E-9CB2-1CAACFC08842}"/>
          </ac:picMkLst>
        </pc:picChg>
        <pc:picChg chg="add mod">
          <ac:chgData name="Benade, Gerdus" userId="15349777-206e-4d7a-8365-52131a346f04" providerId="ADAL" clId="{DFD48F55-68E7-4EB3-9673-5C23B61A8F0D}" dt="2022-12-07T01:05:02.232" v="226" actId="1076"/>
          <ac:picMkLst>
            <pc:docMk/>
            <pc:sldMk cId="2987256788" sldId="395"/>
            <ac:picMk id="44" creationId="{CB52AAC5-C0E2-4E19-BB6C-2DF6C36BA369}"/>
          </ac:picMkLst>
        </pc:picChg>
        <pc:picChg chg="del mod">
          <ac:chgData name="Benade, Gerdus" userId="15349777-206e-4d7a-8365-52131a346f04" providerId="ADAL" clId="{DFD48F55-68E7-4EB3-9673-5C23B61A8F0D}" dt="2022-12-07T02:24:12.412" v="1743" actId="21"/>
          <ac:picMkLst>
            <pc:docMk/>
            <pc:sldMk cId="2987256788" sldId="395"/>
            <ac:picMk id="103" creationId="{C723E8F5-91E1-414B-B2E6-A64C765FD44E}"/>
          </ac:picMkLst>
        </pc:picChg>
        <pc:picChg chg="add mod">
          <ac:chgData name="Benade, Gerdus" userId="15349777-206e-4d7a-8365-52131a346f04" providerId="ADAL" clId="{DFD48F55-68E7-4EB3-9673-5C23B61A8F0D}" dt="2022-12-07T02:20:27.901" v="1698" actId="1076"/>
          <ac:picMkLst>
            <pc:docMk/>
            <pc:sldMk cId="2987256788" sldId="395"/>
            <ac:picMk id="197" creationId="{AA0017C1-D964-497E-8D93-ECB20CFB14C5}"/>
          </ac:picMkLst>
        </pc:picChg>
        <pc:picChg chg="add mod">
          <ac:chgData name="Benade, Gerdus" userId="15349777-206e-4d7a-8365-52131a346f04" providerId="ADAL" clId="{DFD48F55-68E7-4EB3-9673-5C23B61A8F0D}" dt="2022-12-07T02:20:46.658" v="1703" actId="1076"/>
          <ac:picMkLst>
            <pc:docMk/>
            <pc:sldMk cId="2987256788" sldId="395"/>
            <ac:picMk id="198" creationId="{E1F30E73-92BD-410B-BA03-06081CE6276D}"/>
          </ac:picMkLst>
        </pc:picChg>
        <pc:inkChg chg="del mod">
          <ac:chgData name="Benade, Gerdus" userId="15349777-206e-4d7a-8365-52131a346f04" providerId="ADAL" clId="{DFD48F55-68E7-4EB3-9673-5C23B61A8F0D}" dt="2022-12-07T02:24:12.412" v="1743" actId="21"/>
          <ac:inkMkLst>
            <pc:docMk/>
            <pc:sldMk cId="2987256788" sldId="395"/>
            <ac:inkMk id="71" creationId="{2D327C63-86B8-4919-9C09-C2FEA6482138}"/>
          </ac:inkMkLst>
        </pc:inkChg>
        <pc:inkChg chg="del mod">
          <ac:chgData name="Benade, Gerdus" userId="15349777-206e-4d7a-8365-52131a346f04" providerId="ADAL" clId="{DFD48F55-68E7-4EB3-9673-5C23B61A8F0D}" dt="2022-12-07T02:24:12.412" v="1743" actId="21"/>
          <ac:inkMkLst>
            <pc:docMk/>
            <pc:sldMk cId="2987256788" sldId="395"/>
            <ac:inkMk id="72" creationId="{C83A67DE-E2BB-4D19-B828-13FA6F8E2C2B}"/>
          </ac:inkMkLst>
        </pc:inkChg>
        <pc:inkChg chg="del mod">
          <ac:chgData name="Benade, Gerdus" userId="15349777-206e-4d7a-8365-52131a346f04" providerId="ADAL" clId="{DFD48F55-68E7-4EB3-9673-5C23B61A8F0D}" dt="2022-12-07T02:24:12.412" v="1743" actId="21"/>
          <ac:inkMkLst>
            <pc:docMk/>
            <pc:sldMk cId="2987256788" sldId="395"/>
            <ac:inkMk id="73" creationId="{9693DA04-A66D-4110-B1CC-4539BE2744DD}"/>
          </ac:inkMkLst>
        </pc:inkChg>
        <pc:inkChg chg="del mod">
          <ac:chgData name="Benade, Gerdus" userId="15349777-206e-4d7a-8365-52131a346f04" providerId="ADAL" clId="{DFD48F55-68E7-4EB3-9673-5C23B61A8F0D}" dt="2022-12-07T02:24:12.412" v="1743" actId="21"/>
          <ac:inkMkLst>
            <pc:docMk/>
            <pc:sldMk cId="2987256788" sldId="395"/>
            <ac:inkMk id="74" creationId="{37F2E05B-61C8-44C6-A9B5-CADC9F3F1A77}"/>
          </ac:inkMkLst>
        </pc:inkChg>
        <pc:inkChg chg="del mod">
          <ac:chgData name="Benade, Gerdus" userId="15349777-206e-4d7a-8365-52131a346f04" providerId="ADAL" clId="{DFD48F55-68E7-4EB3-9673-5C23B61A8F0D}" dt="2022-12-07T02:24:12.412" v="1743" actId="21"/>
          <ac:inkMkLst>
            <pc:docMk/>
            <pc:sldMk cId="2987256788" sldId="395"/>
            <ac:inkMk id="75" creationId="{F98148B1-F352-4EDD-A667-23A7E32DDD46}"/>
          </ac:inkMkLst>
        </pc:inkChg>
        <pc:inkChg chg="del mod">
          <ac:chgData name="Benade, Gerdus" userId="15349777-206e-4d7a-8365-52131a346f04" providerId="ADAL" clId="{DFD48F55-68E7-4EB3-9673-5C23B61A8F0D}" dt="2022-12-07T02:24:12.412" v="1743" actId="21"/>
          <ac:inkMkLst>
            <pc:docMk/>
            <pc:sldMk cId="2987256788" sldId="395"/>
            <ac:inkMk id="76" creationId="{98CE5F94-3216-446B-9B38-2AEDE4EA9EFF}"/>
          </ac:inkMkLst>
        </pc:inkChg>
        <pc:inkChg chg="mod">
          <ac:chgData name="Benade, Gerdus" userId="15349777-206e-4d7a-8365-52131a346f04" providerId="ADAL" clId="{DFD48F55-68E7-4EB3-9673-5C23B61A8F0D}" dt="2022-12-07T02:16:55.361" v="1656"/>
          <ac:inkMkLst>
            <pc:docMk/>
            <pc:sldMk cId="2987256788" sldId="395"/>
            <ac:inkMk id="105" creationId="{9C4AF2C8-B259-45F7-B55E-6EE52F1C2F6A}"/>
          </ac:inkMkLst>
        </pc:inkChg>
        <pc:inkChg chg="mod">
          <ac:chgData name="Benade, Gerdus" userId="15349777-206e-4d7a-8365-52131a346f04" providerId="ADAL" clId="{DFD48F55-68E7-4EB3-9673-5C23B61A8F0D}" dt="2022-12-07T02:16:55.361" v="1656"/>
          <ac:inkMkLst>
            <pc:docMk/>
            <pc:sldMk cId="2987256788" sldId="395"/>
            <ac:inkMk id="106" creationId="{DC377AAC-66B2-49B2-A4F7-1A732B2BC095}"/>
          </ac:inkMkLst>
        </pc:inkChg>
        <pc:inkChg chg="mod">
          <ac:chgData name="Benade, Gerdus" userId="15349777-206e-4d7a-8365-52131a346f04" providerId="ADAL" clId="{DFD48F55-68E7-4EB3-9673-5C23B61A8F0D}" dt="2022-12-07T02:16:55.361" v="1656"/>
          <ac:inkMkLst>
            <pc:docMk/>
            <pc:sldMk cId="2987256788" sldId="395"/>
            <ac:inkMk id="107" creationId="{C78B2374-24FD-4BC8-B8CB-3DE9858C601C}"/>
          </ac:inkMkLst>
        </pc:inkChg>
        <pc:inkChg chg="mod">
          <ac:chgData name="Benade, Gerdus" userId="15349777-206e-4d7a-8365-52131a346f04" providerId="ADAL" clId="{DFD48F55-68E7-4EB3-9673-5C23B61A8F0D}" dt="2022-12-07T02:16:55.361" v="1656"/>
          <ac:inkMkLst>
            <pc:docMk/>
            <pc:sldMk cId="2987256788" sldId="395"/>
            <ac:inkMk id="108" creationId="{54E6B6F2-4FAE-4A0B-B150-FEB0AE5C9085}"/>
          </ac:inkMkLst>
        </pc:inkChg>
        <pc:inkChg chg="mod">
          <ac:chgData name="Benade, Gerdus" userId="15349777-206e-4d7a-8365-52131a346f04" providerId="ADAL" clId="{DFD48F55-68E7-4EB3-9673-5C23B61A8F0D}" dt="2022-12-07T02:16:55.361" v="1656"/>
          <ac:inkMkLst>
            <pc:docMk/>
            <pc:sldMk cId="2987256788" sldId="395"/>
            <ac:inkMk id="109" creationId="{B0FD07FD-A8AA-4831-8167-EDD4D5F2EF5F}"/>
          </ac:inkMkLst>
        </pc:inkChg>
        <pc:inkChg chg="mod">
          <ac:chgData name="Benade, Gerdus" userId="15349777-206e-4d7a-8365-52131a346f04" providerId="ADAL" clId="{DFD48F55-68E7-4EB3-9673-5C23B61A8F0D}" dt="2022-12-07T02:16:55.361" v="1656"/>
          <ac:inkMkLst>
            <pc:docMk/>
            <pc:sldMk cId="2987256788" sldId="395"/>
            <ac:inkMk id="110" creationId="{A4EAA615-1623-43D6-AC50-781135AD2A18}"/>
          </ac:inkMkLst>
        </pc:inkChg>
        <pc:inkChg chg="mod">
          <ac:chgData name="Benade, Gerdus" userId="15349777-206e-4d7a-8365-52131a346f04" providerId="ADAL" clId="{DFD48F55-68E7-4EB3-9673-5C23B61A8F0D}" dt="2022-12-07T02:16:55.361" v="1656"/>
          <ac:inkMkLst>
            <pc:docMk/>
            <pc:sldMk cId="2987256788" sldId="395"/>
            <ac:inkMk id="111" creationId="{B8E6AA88-02AD-453F-98B2-F78FDC237770}"/>
          </ac:inkMkLst>
        </pc:inkChg>
        <pc:inkChg chg="mod">
          <ac:chgData name="Benade, Gerdus" userId="15349777-206e-4d7a-8365-52131a346f04" providerId="ADAL" clId="{DFD48F55-68E7-4EB3-9673-5C23B61A8F0D}" dt="2022-12-07T02:16:55.361" v="1656"/>
          <ac:inkMkLst>
            <pc:docMk/>
            <pc:sldMk cId="2987256788" sldId="395"/>
            <ac:inkMk id="112" creationId="{6FA72AD8-866C-4286-AF11-93B0AD4CA30B}"/>
          </ac:inkMkLst>
        </pc:inkChg>
        <pc:inkChg chg="mod">
          <ac:chgData name="Benade, Gerdus" userId="15349777-206e-4d7a-8365-52131a346f04" providerId="ADAL" clId="{DFD48F55-68E7-4EB3-9673-5C23B61A8F0D}" dt="2022-12-07T02:16:55.361" v="1656"/>
          <ac:inkMkLst>
            <pc:docMk/>
            <pc:sldMk cId="2987256788" sldId="395"/>
            <ac:inkMk id="113" creationId="{588E24B0-97C0-45CB-B0B7-C4363EE525B1}"/>
          </ac:inkMkLst>
        </pc:inkChg>
        <pc:inkChg chg="mod">
          <ac:chgData name="Benade, Gerdus" userId="15349777-206e-4d7a-8365-52131a346f04" providerId="ADAL" clId="{DFD48F55-68E7-4EB3-9673-5C23B61A8F0D}" dt="2022-12-07T02:16:55.361" v="1656"/>
          <ac:inkMkLst>
            <pc:docMk/>
            <pc:sldMk cId="2987256788" sldId="395"/>
            <ac:inkMk id="114" creationId="{7CB3B882-2BDD-4862-BE4F-18D9F782A5A6}"/>
          </ac:inkMkLst>
        </pc:inkChg>
        <pc:inkChg chg="mod">
          <ac:chgData name="Benade, Gerdus" userId="15349777-206e-4d7a-8365-52131a346f04" providerId="ADAL" clId="{DFD48F55-68E7-4EB3-9673-5C23B61A8F0D}" dt="2022-12-07T02:16:55.361" v="1656"/>
          <ac:inkMkLst>
            <pc:docMk/>
            <pc:sldMk cId="2987256788" sldId="395"/>
            <ac:inkMk id="115" creationId="{97E909FA-8505-4BED-B5AA-2AD3A8AD86F4}"/>
          </ac:inkMkLst>
        </pc:inkChg>
        <pc:inkChg chg="mod">
          <ac:chgData name="Benade, Gerdus" userId="15349777-206e-4d7a-8365-52131a346f04" providerId="ADAL" clId="{DFD48F55-68E7-4EB3-9673-5C23B61A8F0D}" dt="2022-12-07T02:16:55.361" v="1656"/>
          <ac:inkMkLst>
            <pc:docMk/>
            <pc:sldMk cId="2987256788" sldId="395"/>
            <ac:inkMk id="116" creationId="{AFB18F71-3C93-4F8A-AE43-C9ECB6DFD12B}"/>
          </ac:inkMkLst>
        </pc:inkChg>
        <pc:inkChg chg="mod">
          <ac:chgData name="Benade, Gerdus" userId="15349777-206e-4d7a-8365-52131a346f04" providerId="ADAL" clId="{DFD48F55-68E7-4EB3-9673-5C23B61A8F0D}" dt="2022-12-07T02:16:55.361" v="1656"/>
          <ac:inkMkLst>
            <pc:docMk/>
            <pc:sldMk cId="2987256788" sldId="395"/>
            <ac:inkMk id="117" creationId="{57C9C39D-364E-4BDD-8FF8-36C51ED4EEC1}"/>
          </ac:inkMkLst>
        </pc:inkChg>
        <pc:inkChg chg="mod">
          <ac:chgData name="Benade, Gerdus" userId="15349777-206e-4d7a-8365-52131a346f04" providerId="ADAL" clId="{DFD48F55-68E7-4EB3-9673-5C23B61A8F0D}" dt="2022-12-07T02:16:55.361" v="1656"/>
          <ac:inkMkLst>
            <pc:docMk/>
            <pc:sldMk cId="2987256788" sldId="395"/>
            <ac:inkMk id="118" creationId="{EA30358E-41D1-4094-B10E-19D6DE0777CC}"/>
          </ac:inkMkLst>
        </pc:inkChg>
        <pc:inkChg chg="mod">
          <ac:chgData name="Benade, Gerdus" userId="15349777-206e-4d7a-8365-52131a346f04" providerId="ADAL" clId="{DFD48F55-68E7-4EB3-9673-5C23B61A8F0D}" dt="2022-12-07T02:16:55.361" v="1656"/>
          <ac:inkMkLst>
            <pc:docMk/>
            <pc:sldMk cId="2987256788" sldId="395"/>
            <ac:inkMk id="119" creationId="{DFEECACD-83CD-47F9-850A-D15D6613A2A5}"/>
          </ac:inkMkLst>
        </pc:inkChg>
        <pc:inkChg chg="mod">
          <ac:chgData name="Benade, Gerdus" userId="15349777-206e-4d7a-8365-52131a346f04" providerId="ADAL" clId="{DFD48F55-68E7-4EB3-9673-5C23B61A8F0D}" dt="2022-12-07T02:16:55.361" v="1656"/>
          <ac:inkMkLst>
            <pc:docMk/>
            <pc:sldMk cId="2987256788" sldId="395"/>
            <ac:inkMk id="120" creationId="{798AE92B-807B-4A47-A59E-FDB16D8897DD}"/>
          </ac:inkMkLst>
        </pc:inkChg>
        <pc:inkChg chg="mod">
          <ac:chgData name="Benade, Gerdus" userId="15349777-206e-4d7a-8365-52131a346f04" providerId="ADAL" clId="{DFD48F55-68E7-4EB3-9673-5C23B61A8F0D}" dt="2022-12-07T02:16:55.361" v="1656"/>
          <ac:inkMkLst>
            <pc:docMk/>
            <pc:sldMk cId="2987256788" sldId="395"/>
            <ac:inkMk id="121" creationId="{9F488ABB-281B-466E-9F2D-2B916247C2F9}"/>
          </ac:inkMkLst>
        </pc:inkChg>
        <pc:inkChg chg="mod">
          <ac:chgData name="Benade, Gerdus" userId="15349777-206e-4d7a-8365-52131a346f04" providerId="ADAL" clId="{DFD48F55-68E7-4EB3-9673-5C23B61A8F0D}" dt="2022-12-07T02:16:55.361" v="1656"/>
          <ac:inkMkLst>
            <pc:docMk/>
            <pc:sldMk cId="2987256788" sldId="395"/>
            <ac:inkMk id="122" creationId="{F60FB1E9-1B97-4AB8-99AE-165EFDFCC1F1}"/>
          </ac:inkMkLst>
        </pc:inkChg>
        <pc:inkChg chg="mod">
          <ac:chgData name="Benade, Gerdus" userId="15349777-206e-4d7a-8365-52131a346f04" providerId="ADAL" clId="{DFD48F55-68E7-4EB3-9673-5C23B61A8F0D}" dt="2022-12-07T02:16:55.361" v="1656"/>
          <ac:inkMkLst>
            <pc:docMk/>
            <pc:sldMk cId="2987256788" sldId="395"/>
            <ac:inkMk id="123" creationId="{5A72CD6B-3C8A-446F-A7DA-EC5D6ACD2D49}"/>
          </ac:inkMkLst>
        </pc:inkChg>
        <pc:inkChg chg="mod">
          <ac:chgData name="Benade, Gerdus" userId="15349777-206e-4d7a-8365-52131a346f04" providerId="ADAL" clId="{DFD48F55-68E7-4EB3-9673-5C23B61A8F0D}" dt="2022-12-07T02:16:55.361" v="1656"/>
          <ac:inkMkLst>
            <pc:docMk/>
            <pc:sldMk cId="2987256788" sldId="395"/>
            <ac:inkMk id="124" creationId="{30AB7E03-9BDE-4623-8BD9-5BDB1D5B2C5D}"/>
          </ac:inkMkLst>
        </pc:inkChg>
        <pc:inkChg chg="mod">
          <ac:chgData name="Benade, Gerdus" userId="15349777-206e-4d7a-8365-52131a346f04" providerId="ADAL" clId="{DFD48F55-68E7-4EB3-9673-5C23B61A8F0D}" dt="2022-12-07T02:16:55.361" v="1656"/>
          <ac:inkMkLst>
            <pc:docMk/>
            <pc:sldMk cId="2987256788" sldId="395"/>
            <ac:inkMk id="125" creationId="{5313E0B4-F77E-4964-B316-0E68D5DF1FF8}"/>
          </ac:inkMkLst>
        </pc:inkChg>
        <pc:inkChg chg="mod">
          <ac:chgData name="Benade, Gerdus" userId="15349777-206e-4d7a-8365-52131a346f04" providerId="ADAL" clId="{DFD48F55-68E7-4EB3-9673-5C23B61A8F0D}" dt="2022-12-07T02:16:55.361" v="1656"/>
          <ac:inkMkLst>
            <pc:docMk/>
            <pc:sldMk cId="2987256788" sldId="395"/>
            <ac:inkMk id="126" creationId="{3A21BE62-D704-4E2B-BECB-868A9EE2989F}"/>
          </ac:inkMkLst>
        </pc:inkChg>
        <pc:inkChg chg="mod">
          <ac:chgData name="Benade, Gerdus" userId="15349777-206e-4d7a-8365-52131a346f04" providerId="ADAL" clId="{DFD48F55-68E7-4EB3-9673-5C23B61A8F0D}" dt="2022-12-07T02:16:55.361" v="1656"/>
          <ac:inkMkLst>
            <pc:docMk/>
            <pc:sldMk cId="2987256788" sldId="395"/>
            <ac:inkMk id="127" creationId="{8C2D0C49-7F94-469F-8052-E38D9E1199F7}"/>
          </ac:inkMkLst>
        </pc:inkChg>
        <pc:inkChg chg="mod">
          <ac:chgData name="Benade, Gerdus" userId="15349777-206e-4d7a-8365-52131a346f04" providerId="ADAL" clId="{DFD48F55-68E7-4EB3-9673-5C23B61A8F0D}" dt="2022-12-07T02:16:55.361" v="1656"/>
          <ac:inkMkLst>
            <pc:docMk/>
            <pc:sldMk cId="2987256788" sldId="395"/>
            <ac:inkMk id="128" creationId="{C4FAD0B5-7BEE-4D85-99EA-994653951D64}"/>
          </ac:inkMkLst>
        </pc:inkChg>
        <pc:inkChg chg="mod">
          <ac:chgData name="Benade, Gerdus" userId="15349777-206e-4d7a-8365-52131a346f04" providerId="ADAL" clId="{DFD48F55-68E7-4EB3-9673-5C23B61A8F0D}" dt="2022-12-07T02:16:55.361" v="1656"/>
          <ac:inkMkLst>
            <pc:docMk/>
            <pc:sldMk cId="2987256788" sldId="395"/>
            <ac:inkMk id="129" creationId="{7B4EABD6-6728-444F-85C2-828867B682DF}"/>
          </ac:inkMkLst>
        </pc:inkChg>
        <pc:inkChg chg="mod">
          <ac:chgData name="Benade, Gerdus" userId="15349777-206e-4d7a-8365-52131a346f04" providerId="ADAL" clId="{DFD48F55-68E7-4EB3-9673-5C23B61A8F0D}" dt="2022-12-07T02:16:55.361" v="1656"/>
          <ac:inkMkLst>
            <pc:docMk/>
            <pc:sldMk cId="2987256788" sldId="395"/>
            <ac:inkMk id="130" creationId="{65D472DB-12E0-4B33-B4A1-2EAD750C0451}"/>
          </ac:inkMkLst>
        </pc:inkChg>
        <pc:inkChg chg="mod">
          <ac:chgData name="Benade, Gerdus" userId="15349777-206e-4d7a-8365-52131a346f04" providerId="ADAL" clId="{DFD48F55-68E7-4EB3-9673-5C23B61A8F0D}" dt="2022-12-07T02:16:55.361" v="1656"/>
          <ac:inkMkLst>
            <pc:docMk/>
            <pc:sldMk cId="2987256788" sldId="395"/>
            <ac:inkMk id="131" creationId="{39A1EAA2-8D17-4185-B851-B3E8DC48D79F}"/>
          </ac:inkMkLst>
        </pc:inkChg>
        <pc:inkChg chg="mod">
          <ac:chgData name="Benade, Gerdus" userId="15349777-206e-4d7a-8365-52131a346f04" providerId="ADAL" clId="{DFD48F55-68E7-4EB3-9673-5C23B61A8F0D}" dt="2022-12-07T02:16:55.361" v="1656"/>
          <ac:inkMkLst>
            <pc:docMk/>
            <pc:sldMk cId="2987256788" sldId="395"/>
            <ac:inkMk id="132" creationId="{7CB3B857-129D-4DD8-AC88-73D23158F2BF}"/>
          </ac:inkMkLst>
        </pc:inkChg>
        <pc:inkChg chg="mod">
          <ac:chgData name="Benade, Gerdus" userId="15349777-206e-4d7a-8365-52131a346f04" providerId="ADAL" clId="{DFD48F55-68E7-4EB3-9673-5C23B61A8F0D}" dt="2022-12-07T02:16:55.361" v="1656"/>
          <ac:inkMkLst>
            <pc:docMk/>
            <pc:sldMk cId="2987256788" sldId="395"/>
            <ac:inkMk id="133" creationId="{2342501B-82C2-40E1-8E99-B3A839EE7469}"/>
          </ac:inkMkLst>
        </pc:inkChg>
        <pc:inkChg chg="mod">
          <ac:chgData name="Benade, Gerdus" userId="15349777-206e-4d7a-8365-52131a346f04" providerId="ADAL" clId="{DFD48F55-68E7-4EB3-9673-5C23B61A8F0D}" dt="2022-12-07T02:16:55.361" v="1656"/>
          <ac:inkMkLst>
            <pc:docMk/>
            <pc:sldMk cId="2987256788" sldId="395"/>
            <ac:inkMk id="134" creationId="{D2C1942E-8177-4C9F-B364-9F09E8BA2C78}"/>
          </ac:inkMkLst>
        </pc:inkChg>
        <pc:inkChg chg="mod">
          <ac:chgData name="Benade, Gerdus" userId="15349777-206e-4d7a-8365-52131a346f04" providerId="ADAL" clId="{DFD48F55-68E7-4EB3-9673-5C23B61A8F0D}" dt="2022-12-07T02:17:19.931" v="1661"/>
          <ac:inkMkLst>
            <pc:docMk/>
            <pc:sldMk cId="2987256788" sldId="395"/>
            <ac:inkMk id="136" creationId="{CF464BCD-C822-4007-8737-4C01FD2AE32A}"/>
          </ac:inkMkLst>
        </pc:inkChg>
        <pc:inkChg chg="mod">
          <ac:chgData name="Benade, Gerdus" userId="15349777-206e-4d7a-8365-52131a346f04" providerId="ADAL" clId="{DFD48F55-68E7-4EB3-9673-5C23B61A8F0D}" dt="2022-12-07T02:17:19.931" v="1661"/>
          <ac:inkMkLst>
            <pc:docMk/>
            <pc:sldMk cId="2987256788" sldId="395"/>
            <ac:inkMk id="137" creationId="{AE1E371E-FEF5-410C-95CD-4807DF93CA3D}"/>
          </ac:inkMkLst>
        </pc:inkChg>
        <pc:inkChg chg="mod">
          <ac:chgData name="Benade, Gerdus" userId="15349777-206e-4d7a-8365-52131a346f04" providerId="ADAL" clId="{DFD48F55-68E7-4EB3-9673-5C23B61A8F0D}" dt="2022-12-07T02:17:19.931" v="1661"/>
          <ac:inkMkLst>
            <pc:docMk/>
            <pc:sldMk cId="2987256788" sldId="395"/>
            <ac:inkMk id="138" creationId="{3A498479-CD63-4116-A29B-45F16CAB425B}"/>
          </ac:inkMkLst>
        </pc:inkChg>
        <pc:inkChg chg="mod">
          <ac:chgData name="Benade, Gerdus" userId="15349777-206e-4d7a-8365-52131a346f04" providerId="ADAL" clId="{DFD48F55-68E7-4EB3-9673-5C23B61A8F0D}" dt="2022-12-07T02:17:19.931" v="1661"/>
          <ac:inkMkLst>
            <pc:docMk/>
            <pc:sldMk cId="2987256788" sldId="395"/>
            <ac:inkMk id="139" creationId="{34F85493-FA4F-4A1D-A7D7-CFBBA977DD86}"/>
          </ac:inkMkLst>
        </pc:inkChg>
        <pc:inkChg chg="mod">
          <ac:chgData name="Benade, Gerdus" userId="15349777-206e-4d7a-8365-52131a346f04" providerId="ADAL" clId="{DFD48F55-68E7-4EB3-9673-5C23B61A8F0D}" dt="2022-12-07T02:17:19.931" v="1661"/>
          <ac:inkMkLst>
            <pc:docMk/>
            <pc:sldMk cId="2987256788" sldId="395"/>
            <ac:inkMk id="140" creationId="{9F34C3DD-ACAA-44CC-B81B-118B45C7CD94}"/>
          </ac:inkMkLst>
        </pc:inkChg>
        <pc:inkChg chg="mod">
          <ac:chgData name="Benade, Gerdus" userId="15349777-206e-4d7a-8365-52131a346f04" providerId="ADAL" clId="{DFD48F55-68E7-4EB3-9673-5C23B61A8F0D}" dt="2022-12-07T02:17:19.931" v="1661"/>
          <ac:inkMkLst>
            <pc:docMk/>
            <pc:sldMk cId="2987256788" sldId="395"/>
            <ac:inkMk id="141" creationId="{B9E0091E-AD8D-4EE4-A2AE-588AF4DF0A70}"/>
          </ac:inkMkLst>
        </pc:inkChg>
        <pc:inkChg chg="mod">
          <ac:chgData name="Benade, Gerdus" userId="15349777-206e-4d7a-8365-52131a346f04" providerId="ADAL" clId="{DFD48F55-68E7-4EB3-9673-5C23B61A8F0D}" dt="2022-12-07T02:17:19.931" v="1661"/>
          <ac:inkMkLst>
            <pc:docMk/>
            <pc:sldMk cId="2987256788" sldId="395"/>
            <ac:inkMk id="142" creationId="{BC4DDB7E-F571-49EB-ADC4-7D0C4261C496}"/>
          </ac:inkMkLst>
        </pc:inkChg>
        <pc:inkChg chg="mod">
          <ac:chgData name="Benade, Gerdus" userId="15349777-206e-4d7a-8365-52131a346f04" providerId="ADAL" clId="{DFD48F55-68E7-4EB3-9673-5C23B61A8F0D}" dt="2022-12-07T02:17:19.931" v="1661"/>
          <ac:inkMkLst>
            <pc:docMk/>
            <pc:sldMk cId="2987256788" sldId="395"/>
            <ac:inkMk id="143" creationId="{A3D5996F-923A-48FE-A26B-A8D12CB476F5}"/>
          </ac:inkMkLst>
        </pc:inkChg>
        <pc:inkChg chg="mod">
          <ac:chgData name="Benade, Gerdus" userId="15349777-206e-4d7a-8365-52131a346f04" providerId="ADAL" clId="{DFD48F55-68E7-4EB3-9673-5C23B61A8F0D}" dt="2022-12-07T02:17:19.931" v="1661"/>
          <ac:inkMkLst>
            <pc:docMk/>
            <pc:sldMk cId="2987256788" sldId="395"/>
            <ac:inkMk id="144" creationId="{378467AB-9BCB-42F3-A520-D9DF216DF0DB}"/>
          </ac:inkMkLst>
        </pc:inkChg>
        <pc:inkChg chg="mod">
          <ac:chgData name="Benade, Gerdus" userId="15349777-206e-4d7a-8365-52131a346f04" providerId="ADAL" clId="{DFD48F55-68E7-4EB3-9673-5C23B61A8F0D}" dt="2022-12-07T02:17:19.931" v="1661"/>
          <ac:inkMkLst>
            <pc:docMk/>
            <pc:sldMk cId="2987256788" sldId="395"/>
            <ac:inkMk id="145" creationId="{38104B9A-A03A-4213-B473-E2D029F590DC}"/>
          </ac:inkMkLst>
        </pc:inkChg>
        <pc:inkChg chg="mod">
          <ac:chgData name="Benade, Gerdus" userId="15349777-206e-4d7a-8365-52131a346f04" providerId="ADAL" clId="{DFD48F55-68E7-4EB3-9673-5C23B61A8F0D}" dt="2022-12-07T02:17:19.931" v="1661"/>
          <ac:inkMkLst>
            <pc:docMk/>
            <pc:sldMk cId="2987256788" sldId="395"/>
            <ac:inkMk id="146" creationId="{C86FD6AF-267B-4889-843C-204A1B09CFED}"/>
          </ac:inkMkLst>
        </pc:inkChg>
        <pc:inkChg chg="mod">
          <ac:chgData name="Benade, Gerdus" userId="15349777-206e-4d7a-8365-52131a346f04" providerId="ADAL" clId="{DFD48F55-68E7-4EB3-9673-5C23B61A8F0D}" dt="2022-12-07T02:17:19.931" v="1661"/>
          <ac:inkMkLst>
            <pc:docMk/>
            <pc:sldMk cId="2987256788" sldId="395"/>
            <ac:inkMk id="147" creationId="{D2F6C0CD-7271-4F81-B8A2-71AA0B0856C4}"/>
          </ac:inkMkLst>
        </pc:inkChg>
        <pc:inkChg chg="mod">
          <ac:chgData name="Benade, Gerdus" userId="15349777-206e-4d7a-8365-52131a346f04" providerId="ADAL" clId="{DFD48F55-68E7-4EB3-9673-5C23B61A8F0D}" dt="2022-12-07T02:17:19.931" v="1661"/>
          <ac:inkMkLst>
            <pc:docMk/>
            <pc:sldMk cId="2987256788" sldId="395"/>
            <ac:inkMk id="148" creationId="{26B1AE30-02C6-4994-A483-C385DDEBCFAA}"/>
          </ac:inkMkLst>
        </pc:inkChg>
        <pc:inkChg chg="mod">
          <ac:chgData name="Benade, Gerdus" userId="15349777-206e-4d7a-8365-52131a346f04" providerId="ADAL" clId="{DFD48F55-68E7-4EB3-9673-5C23B61A8F0D}" dt="2022-12-07T02:17:19.931" v="1661"/>
          <ac:inkMkLst>
            <pc:docMk/>
            <pc:sldMk cId="2987256788" sldId="395"/>
            <ac:inkMk id="149" creationId="{6030DCE8-EFCF-423A-8F7C-398E074E7A85}"/>
          </ac:inkMkLst>
        </pc:inkChg>
        <pc:inkChg chg="mod">
          <ac:chgData name="Benade, Gerdus" userId="15349777-206e-4d7a-8365-52131a346f04" providerId="ADAL" clId="{DFD48F55-68E7-4EB3-9673-5C23B61A8F0D}" dt="2022-12-07T02:17:19.931" v="1661"/>
          <ac:inkMkLst>
            <pc:docMk/>
            <pc:sldMk cId="2987256788" sldId="395"/>
            <ac:inkMk id="150" creationId="{A1227876-A998-4960-8847-4C65F7EF5FDF}"/>
          </ac:inkMkLst>
        </pc:inkChg>
        <pc:inkChg chg="mod">
          <ac:chgData name="Benade, Gerdus" userId="15349777-206e-4d7a-8365-52131a346f04" providerId="ADAL" clId="{DFD48F55-68E7-4EB3-9673-5C23B61A8F0D}" dt="2022-12-07T02:17:19.931" v="1661"/>
          <ac:inkMkLst>
            <pc:docMk/>
            <pc:sldMk cId="2987256788" sldId="395"/>
            <ac:inkMk id="151" creationId="{367EF232-4713-4AC2-8A55-24CB9839FF6C}"/>
          </ac:inkMkLst>
        </pc:inkChg>
        <pc:inkChg chg="mod">
          <ac:chgData name="Benade, Gerdus" userId="15349777-206e-4d7a-8365-52131a346f04" providerId="ADAL" clId="{DFD48F55-68E7-4EB3-9673-5C23B61A8F0D}" dt="2022-12-07T02:17:19.931" v="1661"/>
          <ac:inkMkLst>
            <pc:docMk/>
            <pc:sldMk cId="2987256788" sldId="395"/>
            <ac:inkMk id="152" creationId="{87CEC180-136E-42F2-9C11-C5F25E07F02E}"/>
          </ac:inkMkLst>
        </pc:inkChg>
        <pc:inkChg chg="mod">
          <ac:chgData name="Benade, Gerdus" userId="15349777-206e-4d7a-8365-52131a346f04" providerId="ADAL" clId="{DFD48F55-68E7-4EB3-9673-5C23B61A8F0D}" dt="2022-12-07T02:17:19.931" v="1661"/>
          <ac:inkMkLst>
            <pc:docMk/>
            <pc:sldMk cId="2987256788" sldId="395"/>
            <ac:inkMk id="153" creationId="{D3B8B7B4-315C-40CF-BE16-F1473BACFA45}"/>
          </ac:inkMkLst>
        </pc:inkChg>
        <pc:inkChg chg="mod">
          <ac:chgData name="Benade, Gerdus" userId="15349777-206e-4d7a-8365-52131a346f04" providerId="ADAL" clId="{DFD48F55-68E7-4EB3-9673-5C23B61A8F0D}" dt="2022-12-07T02:17:19.931" v="1661"/>
          <ac:inkMkLst>
            <pc:docMk/>
            <pc:sldMk cId="2987256788" sldId="395"/>
            <ac:inkMk id="154" creationId="{CCF21726-0401-43F7-8217-8E66FF2BCA37}"/>
          </ac:inkMkLst>
        </pc:inkChg>
        <pc:inkChg chg="mod">
          <ac:chgData name="Benade, Gerdus" userId="15349777-206e-4d7a-8365-52131a346f04" providerId="ADAL" clId="{DFD48F55-68E7-4EB3-9673-5C23B61A8F0D}" dt="2022-12-07T02:17:19.931" v="1661"/>
          <ac:inkMkLst>
            <pc:docMk/>
            <pc:sldMk cId="2987256788" sldId="395"/>
            <ac:inkMk id="155" creationId="{8CD039B8-DB20-446B-B36C-A491D2B2F7FA}"/>
          </ac:inkMkLst>
        </pc:inkChg>
        <pc:inkChg chg="mod">
          <ac:chgData name="Benade, Gerdus" userId="15349777-206e-4d7a-8365-52131a346f04" providerId="ADAL" clId="{DFD48F55-68E7-4EB3-9673-5C23B61A8F0D}" dt="2022-12-07T02:17:19.931" v="1661"/>
          <ac:inkMkLst>
            <pc:docMk/>
            <pc:sldMk cId="2987256788" sldId="395"/>
            <ac:inkMk id="156" creationId="{8CC177CB-41CE-4F27-A15B-06623DC09E6C}"/>
          </ac:inkMkLst>
        </pc:inkChg>
        <pc:inkChg chg="mod">
          <ac:chgData name="Benade, Gerdus" userId="15349777-206e-4d7a-8365-52131a346f04" providerId="ADAL" clId="{DFD48F55-68E7-4EB3-9673-5C23B61A8F0D}" dt="2022-12-07T02:17:19.931" v="1661"/>
          <ac:inkMkLst>
            <pc:docMk/>
            <pc:sldMk cId="2987256788" sldId="395"/>
            <ac:inkMk id="157" creationId="{BBFECBA4-7B9C-4070-90BA-A905CED1D192}"/>
          </ac:inkMkLst>
        </pc:inkChg>
        <pc:inkChg chg="mod">
          <ac:chgData name="Benade, Gerdus" userId="15349777-206e-4d7a-8365-52131a346f04" providerId="ADAL" clId="{DFD48F55-68E7-4EB3-9673-5C23B61A8F0D}" dt="2022-12-07T02:17:19.931" v="1661"/>
          <ac:inkMkLst>
            <pc:docMk/>
            <pc:sldMk cId="2987256788" sldId="395"/>
            <ac:inkMk id="158" creationId="{5BBD31F8-35BB-4586-8B53-7A4B839AEC11}"/>
          </ac:inkMkLst>
        </pc:inkChg>
        <pc:inkChg chg="mod">
          <ac:chgData name="Benade, Gerdus" userId="15349777-206e-4d7a-8365-52131a346f04" providerId="ADAL" clId="{DFD48F55-68E7-4EB3-9673-5C23B61A8F0D}" dt="2022-12-07T02:17:19.931" v="1661"/>
          <ac:inkMkLst>
            <pc:docMk/>
            <pc:sldMk cId="2987256788" sldId="395"/>
            <ac:inkMk id="159" creationId="{73052239-FF7C-492B-A759-00D4EBF7B9C8}"/>
          </ac:inkMkLst>
        </pc:inkChg>
        <pc:inkChg chg="mod">
          <ac:chgData name="Benade, Gerdus" userId="15349777-206e-4d7a-8365-52131a346f04" providerId="ADAL" clId="{DFD48F55-68E7-4EB3-9673-5C23B61A8F0D}" dt="2022-12-07T02:17:19.931" v="1661"/>
          <ac:inkMkLst>
            <pc:docMk/>
            <pc:sldMk cId="2987256788" sldId="395"/>
            <ac:inkMk id="160" creationId="{F3055EEE-461D-496F-95FC-00E84EFAF6D9}"/>
          </ac:inkMkLst>
        </pc:inkChg>
        <pc:inkChg chg="mod">
          <ac:chgData name="Benade, Gerdus" userId="15349777-206e-4d7a-8365-52131a346f04" providerId="ADAL" clId="{DFD48F55-68E7-4EB3-9673-5C23B61A8F0D}" dt="2022-12-07T02:17:19.931" v="1661"/>
          <ac:inkMkLst>
            <pc:docMk/>
            <pc:sldMk cId="2987256788" sldId="395"/>
            <ac:inkMk id="161" creationId="{FDA93825-D181-4111-AD75-C978B69FCDB0}"/>
          </ac:inkMkLst>
        </pc:inkChg>
        <pc:inkChg chg="mod">
          <ac:chgData name="Benade, Gerdus" userId="15349777-206e-4d7a-8365-52131a346f04" providerId="ADAL" clId="{DFD48F55-68E7-4EB3-9673-5C23B61A8F0D}" dt="2022-12-07T02:17:19.931" v="1661"/>
          <ac:inkMkLst>
            <pc:docMk/>
            <pc:sldMk cId="2987256788" sldId="395"/>
            <ac:inkMk id="162" creationId="{694C694C-1813-4D75-A38F-985CD15D748B}"/>
          </ac:inkMkLst>
        </pc:inkChg>
        <pc:inkChg chg="mod">
          <ac:chgData name="Benade, Gerdus" userId="15349777-206e-4d7a-8365-52131a346f04" providerId="ADAL" clId="{DFD48F55-68E7-4EB3-9673-5C23B61A8F0D}" dt="2022-12-07T02:17:19.931" v="1661"/>
          <ac:inkMkLst>
            <pc:docMk/>
            <pc:sldMk cId="2987256788" sldId="395"/>
            <ac:inkMk id="163" creationId="{0A5B64FE-5FE0-4247-93F8-2767F82B9F81}"/>
          </ac:inkMkLst>
        </pc:inkChg>
        <pc:inkChg chg="mod">
          <ac:chgData name="Benade, Gerdus" userId="15349777-206e-4d7a-8365-52131a346f04" providerId="ADAL" clId="{DFD48F55-68E7-4EB3-9673-5C23B61A8F0D}" dt="2022-12-07T02:17:19.931" v="1661"/>
          <ac:inkMkLst>
            <pc:docMk/>
            <pc:sldMk cId="2987256788" sldId="395"/>
            <ac:inkMk id="164" creationId="{44231FEF-7996-47FF-83E8-EB579A436810}"/>
          </ac:inkMkLst>
        </pc:inkChg>
        <pc:inkChg chg="mod">
          <ac:chgData name="Benade, Gerdus" userId="15349777-206e-4d7a-8365-52131a346f04" providerId="ADAL" clId="{DFD48F55-68E7-4EB3-9673-5C23B61A8F0D}" dt="2022-12-07T02:17:19.931" v="1661"/>
          <ac:inkMkLst>
            <pc:docMk/>
            <pc:sldMk cId="2987256788" sldId="395"/>
            <ac:inkMk id="165" creationId="{FF7A0D03-04DD-44F0-8C8F-767CDE7BF535}"/>
          </ac:inkMkLst>
        </pc:inkChg>
        <pc:inkChg chg="mod">
          <ac:chgData name="Benade, Gerdus" userId="15349777-206e-4d7a-8365-52131a346f04" providerId="ADAL" clId="{DFD48F55-68E7-4EB3-9673-5C23B61A8F0D}" dt="2022-12-07T02:18:55.185" v="1681"/>
          <ac:inkMkLst>
            <pc:docMk/>
            <pc:sldMk cId="2987256788" sldId="395"/>
            <ac:inkMk id="167" creationId="{5B75EC23-A565-4F9D-B0DE-7355174A8698}"/>
          </ac:inkMkLst>
        </pc:inkChg>
        <pc:inkChg chg="mod">
          <ac:chgData name="Benade, Gerdus" userId="15349777-206e-4d7a-8365-52131a346f04" providerId="ADAL" clId="{DFD48F55-68E7-4EB3-9673-5C23B61A8F0D}" dt="2022-12-07T02:18:55.185" v="1681"/>
          <ac:inkMkLst>
            <pc:docMk/>
            <pc:sldMk cId="2987256788" sldId="395"/>
            <ac:inkMk id="168" creationId="{D378A14D-1754-4FD8-ADF2-0756B2E76CC6}"/>
          </ac:inkMkLst>
        </pc:inkChg>
        <pc:inkChg chg="mod">
          <ac:chgData name="Benade, Gerdus" userId="15349777-206e-4d7a-8365-52131a346f04" providerId="ADAL" clId="{DFD48F55-68E7-4EB3-9673-5C23B61A8F0D}" dt="2022-12-07T02:18:55.185" v="1681"/>
          <ac:inkMkLst>
            <pc:docMk/>
            <pc:sldMk cId="2987256788" sldId="395"/>
            <ac:inkMk id="169" creationId="{4BD31696-56B6-4131-807E-CEE7BA1D944A}"/>
          </ac:inkMkLst>
        </pc:inkChg>
        <pc:inkChg chg="mod">
          <ac:chgData name="Benade, Gerdus" userId="15349777-206e-4d7a-8365-52131a346f04" providerId="ADAL" clId="{DFD48F55-68E7-4EB3-9673-5C23B61A8F0D}" dt="2022-12-07T02:18:55.185" v="1681"/>
          <ac:inkMkLst>
            <pc:docMk/>
            <pc:sldMk cId="2987256788" sldId="395"/>
            <ac:inkMk id="170" creationId="{BDEC576C-1495-430E-8A09-B51F97B8D77A}"/>
          </ac:inkMkLst>
        </pc:inkChg>
        <pc:inkChg chg="mod">
          <ac:chgData name="Benade, Gerdus" userId="15349777-206e-4d7a-8365-52131a346f04" providerId="ADAL" clId="{DFD48F55-68E7-4EB3-9673-5C23B61A8F0D}" dt="2022-12-07T02:18:55.185" v="1681"/>
          <ac:inkMkLst>
            <pc:docMk/>
            <pc:sldMk cId="2987256788" sldId="395"/>
            <ac:inkMk id="171" creationId="{6F52162F-F26C-42F2-B159-55A40219DED1}"/>
          </ac:inkMkLst>
        </pc:inkChg>
        <pc:inkChg chg="mod">
          <ac:chgData name="Benade, Gerdus" userId="15349777-206e-4d7a-8365-52131a346f04" providerId="ADAL" clId="{DFD48F55-68E7-4EB3-9673-5C23B61A8F0D}" dt="2022-12-07T02:18:55.185" v="1681"/>
          <ac:inkMkLst>
            <pc:docMk/>
            <pc:sldMk cId="2987256788" sldId="395"/>
            <ac:inkMk id="172" creationId="{7F42A883-28F9-4F8B-97A3-2F3C88D54736}"/>
          </ac:inkMkLst>
        </pc:inkChg>
        <pc:inkChg chg="mod">
          <ac:chgData name="Benade, Gerdus" userId="15349777-206e-4d7a-8365-52131a346f04" providerId="ADAL" clId="{DFD48F55-68E7-4EB3-9673-5C23B61A8F0D}" dt="2022-12-07T02:18:55.185" v="1681"/>
          <ac:inkMkLst>
            <pc:docMk/>
            <pc:sldMk cId="2987256788" sldId="395"/>
            <ac:inkMk id="173" creationId="{2BD913CD-DAF1-4E20-8155-364722676790}"/>
          </ac:inkMkLst>
        </pc:inkChg>
        <pc:inkChg chg="mod">
          <ac:chgData name="Benade, Gerdus" userId="15349777-206e-4d7a-8365-52131a346f04" providerId="ADAL" clId="{DFD48F55-68E7-4EB3-9673-5C23B61A8F0D}" dt="2022-12-07T02:18:55.185" v="1681"/>
          <ac:inkMkLst>
            <pc:docMk/>
            <pc:sldMk cId="2987256788" sldId="395"/>
            <ac:inkMk id="174" creationId="{2C6AB500-7FEE-48FE-AF09-115CB493A9DB}"/>
          </ac:inkMkLst>
        </pc:inkChg>
        <pc:inkChg chg="mod">
          <ac:chgData name="Benade, Gerdus" userId="15349777-206e-4d7a-8365-52131a346f04" providerId="ADAL" clId="{DFD48F55-68E7-4EB3-9673-5C23B61A8F0D}" dt="2022-12-07T02:18:55.185" v="1681"/>
          <ac:inkMkLst>
            <pc:docMk/>
            <pc:sldMk cId="2987256788" sldId="395"/>
            <ac:inkMk id="175" creationId="{2D128363-6871-409D-AC00-2BCF546D1923}"/>
          </ac:inkMkLst>
        </pc:inkChg>
        <pc:inkChg chg="mod">
          <ac:chgData name="Benade, Gerdus" userId="15349777-206e-4d7a-8365-52131a346f04" providerId="ADAL" clId="{DFD48F55-68E7-4EB3-9673-5C23B61A8F0D}" dt="2022-12-07T02:18:55.185" v="1681"/>
          <ac:inkMkLst>
            <pc:docMk/>
            <pc:sldMk cId="2987256788" sldId="395"/>
            <ac:inkMk id="176" creationId="{1105F8E8-14A2-4ABF-A63A-B4A2248BF8C8}"/>
          </ac:inkMkLst>
        </pc:inkChg>
        <pc:inkChg chg="mod">
          <ac:chgData name="Benade, Gerdus" userId="15349777-206e-4d7a-8365-52131a346f04" providerId="ADAL" clId="{DFD48F55-68E7-4EB3-9673-5C23B61A8F0D}" dt="2022-12-07T02:18:55.185" v="1681"/>
          <ac:inkMkLst>
            <pc:docMk/>
            <pc:sldMk cId="2987256788" sldId="395"/>
            <ac:inkMk id="177" creationId="{6562BD87-7BE8-4D4D-9ECF-587FCCDA857C}"/>
          </ac:inkMkLst>
        </pc:inkChg>
        <pc:inkChg chg="mod">
          <ac:chgData name="Benade, Gerdus" userId="15349777-206e-4d7a-8365-52131a346f04" providerId="ADAL" clId="{DFD48F55-68E7-4EB3-9673-5C23B61A8F0D}" dt="2022-12-07T02:18:55.185" v="1681"/>
          <ac:inkMkLst>
            <pc:docMk/>
            <pc:sldMk cId="2987256788" sldId="395"/>
            <ac:inkMk id="178" creationId="{53A24822-05C8-40DB-835B-B5598512D80F}"/>
          </ac:inkMkLst>
        </pc:inkChg>
        <pc:inkChg chg="mod">
          <ac:chgData name="Benade, Gerdus" userId="15349777-206e-4d7a-8365-52131a346f04" providerId="ADAL" clId="{DFD48F55-68E7-4EB3-9673-5C23B61A8F0D}" dt="2022-12-07T02:18:55.185" v="1681"/>
          <ac:inkMkLst>
            <pc:docMk/>
            <pc:sldMk cId="2987256788" sldId="395"/>
            <ac:inkMk id="179" creationId="{464FA17D-97FE-4FC0-850A-1A4B009E1ECB}"/>
          </ac:inkMkLst>
        </pc:inkChg>
        <pc:inkChg chg="mod">
          <ac:chgData name="Benade, Gerdus" userId="15349777-206e-4d7a-8365-52131a346f04" providerId="ADAL" clId="{DFD48F55-68E7-4EB3-9673-5C23B61A8F0D}" dt="2022-12-07T02:18:55.185" v="1681"/>
          <ac:inkMkLst>
            <pc:docMk/>
            <pc:sldMk cId="2987256788" sldId="395"/>
            <ac:inkMk id="180" creationId="{3A342281-CAC8-41FD-955B-84B6B9BE2013}"/>
          </ac:inkMkLst>
        </pc:inkChg>
        <pc:inkChg chg="mod">
          <ac:chgData name="Benade, Gerdus" userId="15349777-206e-4d7a-8365-52131a346f04" providerId="ADAL" clId="{DFD48F55-68E7-4EB3-9673-5C23B61A8F0D}" dt="2022-12-07T02:18:55.185" v="1681"/>
          <ac:inkMkLst>
            <pc:docMk/>
            <pc:sldMk cId="2987256788" sldId="395"/>
            <ac:inkMk id="181" creationId="{7C091794-4B31-4EB5-BBAF-939AF7B97C20}"/>
          </ac:inkMkLst>
        </pc:inkChg>
        <pc:inkChg chg="mod">
          <ac:chgData name="Benade, Gerdus" userId="15349777-206e-4d7a-8365-52131a346f04" providerId="ADAL" clId="{DFD48F55-68E7-4EB3-9673-5C23B61A8F0D}" dt="2022-12-07T02:18:55.185" v="1681"/>
          <ac:inkMkLst>
            <pc:docMk/>
            <pc:sldMk cId="2987256788" sldId="395"/>
            <ac:inkMk id="182" creationId="{4D6213CE-4BE1-4FCF-8486-48F675DBE084}"/>
          </ac:inkMkLst>
        </pc:inkChg>
        <pc:inkChg chg="mod">
          <ac:chgData name="Benade, Gerdus" userId="15349777-206e-4d7a-8365-52131a346f04" providerId="ADAL" clId="{DFD48F55-68E7-4EB3-9673-5C23B61A8F0D}" dt="2022-12-07T02:18:55.185" v="1681"/>
          <ac:inkMkLst>
            <pc:docMk/>
            <pc:sldMk cId="2987256788" sldId="395"/>
            <ac:inkMk id="183" creationId="{5EECF9F5-9833-47E6-BCCC-ADAACD9EA6F3}"/>
          </ac:inkMkLst>
        </pc:inkChg>
        <pc:inkChg chg="mod">
          <ac:chgData name="Benade, Gerdus" userId="15349777-206e-4d7a-8365-52131a346f04" providerId="ADAL" clId="{DFD48F55-68E7-4EB3-9673-5C23B61A8F0D}" dt="2022-12-07T02:18:55.185" v="1681"/>
          <ac:inkMkLst>
            <pc:docMk/>
            <pc:sldMk cId="2987256788" sldId="395"/>
            <ac:inkMk id="184" creationId="{04CF9148-C0D6-4684-95A2-476E30D959FE}"/>
          </ac:inkMkLst>
        </pc:inkChg>
        <pc:inkChg chg="mod">
          <ac:chgData name="Benade, Gerdus" userId="15349777-206e-4d7a-8365-52131a346f04" providerId="ADAL" clId="{DFD48F55-68E7-4EB3-9673-5C23B61A8F0D}" dt="2022-12-07T02:18:55.185" v="1681"/>
          <ac:inkMkLst>
            <pc:docMk/>
            <pc:sldMk cId="2987256788" sldId="395"/>
            <ac:inkMk id="185" creationId="{8B7FE9CA-6706-4972-84E7-4B008AF61F14}"/>
          </ac:inkMkLst>
        </pc:inkChg>
        <pc:inkChg chg="mod">
          <ac:chgData name="Benade, Gerdus" userId="15349777-206e-4d7a-8365-52131a346f04" providerId="ADAL" clId="{DFD48F55-68E7-4EB3-9673-5C23B61A8F0D}" dt="2022-12-07T02:18:55.185" v="1681"/>
          <ac:inkMkLst>
            <pc:docMk/>
            <pc:sldMk cId="2987256788" sldId="395"/>
            <ac:inkMk id="186" creationId="{D681C4BB-95F6-4A47-BE63-2CD5CEBFBE88}"/>
          </ac:inkMkLst>
        </pc:inkChg>
        <pc:inkChg chg="mod">
          <ac:chgData name="Benade, Gerdus" userId="15349777-206e-4d7a-8365-52131a346f04" providerId="ADAL" clId="{DFD48F55-68E7-4EB3-9673-5C23B61A8F0D}" dt="2022-12-07T02:18:55.185" v="1681"/>
          <ac:inkMkLst>
            <pc:docMk/>
            <pc:sldMk cId="2987256788" sldId="395"/>
            <ac:inkMk id="187" creationId="{0653B6AA-6516-4F74-9980-1FA27D4EAB89}"/>
          </ac:inkMkLst>
        </pc:inkChg>
        <pc:inkChg chg="mod">
          <ac:chgData name="Benade, Gerdus" userId="15349777-206e-4d7a-8365-52131a346f04" providerId="ADAL" clId="{DFD48F55-68E7-4EB3-9673-5C23B61A8F0D}" dt="2022-12-07T02:18:55.185" v="1681"/>
          <ac:inkMkLst>
            <pc:docMk/>
            <pc:sldMk cId="2987256788" sldId="395"/>
            <ac:inkMk id="188" creationId="{68C29893-4D91-40B8-A3DC-2C5CE7056734}"/>
          </ac:inkMkLst>
        </pc:inkChg>
        <pc:inkChg chg="mod">
          <ac:chgData name="Benade, Gerdus" userId="15349777-206e-4d7a-8365-52131a346f04" providerId="ADAL" clId="{DFD48F55-68E7-4EB3-9673-5C23B61A8F0D}" dt="2022-12-07T02:18:55.185" v="1681"/>
          <ac:inkMkLst>
            <pc:docMk/>
            <pc:sldMk cId="2987256788" sldId="395"/>
            <ac:inkMk id="189" creationId="{E13C515D-709B-4648-A708-207A4FAA640B}"/>
          </ac:inkMkLst>
        </pc:inkChg>
        <pc:inkChg chg="mod">
          <ac:chgData name="Benade, Gerdus" userId="15349777-206e-4d7a-8365-52131a346f04" providerId="ADAL" clId="{DFD48F55-68E7-4EB3-9673-5C23B61A8F0D}" dt="2022-12-07T02:18:55.185" v="1681"/>
          <ac:inkMkLst>
            <pc:docMk/>
            <pc:sldMk cId="2987256788" sldId="395"/>
            <ac:inkMk id="190" creationId="{552D2A9E-9705-493A-94ED-2565AF6C9D8C}"/>
          </ac:inkMkLst>
        </pc:inkChg>
        <pc:inkChg chg="mod">
          <ac:chgData name="Benade, Gerdus" userId="15349777-206e-4d7a-8365-52131a346f04" providerId="ADAL" clId="{DFD48F55-68E7-4EB3-9673-5C23B61A8F0D}" dt="2022-12-07T02:18:55.185" v="1681"/>
          <ac:inkMkLst>
            <pc:docMk/>
            <pc:sldMk cId="2987256788" sldId="395"/>
            <ac:inkMk id="191" creationId="{08ECB654-92F6-47F6-889E-84EA7E2DC9A9}"/>
          </ac:inkMkLst>
        </pc:inkChg>
        <pc:inkChg chg="mod">
          <ac:chgData name="Benade, Gerdus" userId="15349777-206e-4d7a-8365-52131a346f04" providerId="ADAL" clId="{DFD48F55-68E7-4EB3-9673-5C23B61A8F0D}" dt="2022-12-07T02:18:55.185" v="1681"/>
          <ac:inkMkLst>
            <pc:docMk/>
            <pc:sldMk cId="2987256788" sldId="395"/>
            <ac:inkMk id="192" creationId="{00A88B2B-1E95-453E-90D4-2BA20407E9A3}"/>
          </ac:inkMkLst>
        </pc:inkChg>
        <pc:inkChg chg="mod">
          <ac:chgData name="Benade, Gerdus" userId="15349777-206e-4d7a-8365-52131a346f04" providerId="ADAL" clId="{DFD48F55-68E7-4EB3-9673-5C23B61A8F0D}" dt="2022-12-07T02:18:55.185" v="1681"/>
          <ac:inkMkLst>
            <pc:docMk/>
            <pc:sldMk cId="2987256788" sldId="395"/>
            <ac:inkMk id="193" creationId="{B0CAD452-922B-4170-9937-BC6B18241D80}"/>
          </ac:inkMkLst>
        </pc:inkChg>
        <pc:inkChg chg="mod">
          <ac:chgData name="Benade, Gerdus" userId="15349777-206e-4d7a-8365-52131a346f04" providerId="ADAL" clId="{DFD48F55-68E7-4EB3-9673-5C23B61A8F0D}" dt="2022-12-07T02:18:55.185" v="1681"/>
          <ac:inkMkLst>
            <pc:docMk/>
            <pc:sldMk cId="2987256788" sldId="395"/>
            <ac:inkMk id="194" creationId="{03C34AE4-E882-465E-B0E4-81B22E81A672}"/>
          </ac:inkMkLst>
        </pc:inkChg>
        <pc:inkChg chg="mod">
          <ac:chgData name="Benade, Gerdus" userId="15349777-206e-4d7a-8365-52131a346f04" providerId="ADAL" clId="{DFD48F55-68E7-4EB3-9673-5C23B61A8F0D}" dt="2022-12-07T02:18:55.185" v="1681"/>
          <ac:inkMkLst>
            <pc:docMk/>
            <pc:sldMk cId="2987256788" sldId="395"/>
            <ac:inkMk id="195" creationId="{D51B1467-111D-4D32-8050-F40953488B19}"/>
          </ac:inkMkLst>
        </pc:inkChg>
        <pc:inkChg chg="mod">
          <ac:chgData name="Benade, Gerdus" userId="15349777-206e-4d7a-8365-52131a346f04" providerId="ADAL" clId="{DFD48F55-68E7-4EB3-9673-5C23B61A8F0D}" dt="2022-12-07T02:18:55.185" v="1681"/>
          <ac:inkMkLst>
            <pc:docMk/>
            <pc:sldMk cId="2987256788" sldId="395"/>
            <ac:inkMk id="196" creationId="{B4F7EB60-7429-42FB-8731-146D79B02F5B}"/>
          </ac:inkMkLst>
        </pc:inkChg>
        <pc:cxnChg chg="add del mod">
          <ac:chgData name="Benade, Gerdus" userId="15349777-206e-4d7a-8365-52131a346f04" providerId="ADAL" clId="{DFD48F55-68E7-4EB3-9673-5C23B61A8F0D}" dt="2022-12-07T00:59:58.958" v="100" actId="478"/>
          <ac:cxnSpMkLst>
            <pc:docMk/>
            <pc:sldMk cId="2987256788" sldId="395"/>
            <ac:cxnSpMk id="24" creationId="{BC56914C-7D5B-4770-A354-BD7A8088E631}"/>
          </ac:cxnSpMkLst>
        </pc:cxnChg>
      </pc:sldChg>
      <pc:sldChg chg="addSp delSp modSp mod modAnim modNotesTx">
        <pc:chgData name="Benade, Gerdus" userId="15349777-206e-4d7a-8365-52131a346f04" providerId="ADAL" clId="{DFD48F55-68E7-4EB3-9673-5C23B61A8F0D}" dt="2022-12-11T08:24:19.459" v="9063" actId="6549"/>
        <pc:sldMkLst>
          <pc:docMk/>
          <pc:sldMk cId="4280004585" sldId="396"/>
        </pc:sldMkLst>
        <pc:spChg chg="mod">
          <ac:chgData name="Benade, Gerdus" userId="15349777-206e-4d7a-8365-52131a346f04" providerId="ADAL" clId="{DFD48F55-68E7-4EB3-9673-5C23B61A8F0D}" dt="2022-12-07T01:39:41.877" v="859" actId="113"/>
          <ac:spMkLst>
            <pc:docMk/>
            <pc:sldMk cId="4280004585" sldId="396"/>
            <ac:spMk id="3" creationId="{5EE73F1C-BFE7-4969-ADA4-E95B50E66E57}"/>
          </ac:spMkLst>
        </pc:spChg>
        <pc:spChg chg="add del">
          <ac:chgData name="Benade, Gerdus" userId="15349777-206e-4d7a-8365-52131a346f04" providerId="ADAL" clId="{DFD48F55-68E7-4EB3-9673-5C23B61A8F0D}" dt="2022-12-11T05:05:29.054" v="4916" actId="22"/>
          <ac:spMkLst>
            <pc:docMk/>
            <pc:sldMk cId="4280004585" sldId="396"/>
            <ac:spMk id="6" creationId="{E162EF97-7431-452C-8250-599F200D5721}"/>
          </ac:spMkLst>
        </pc:spChg>
        <pc:spChg chg="add mod">
          <ac:chgData name="Benade, Gerdus" userId="15349777-206e-4d7a-8365-52131a346f04" providerId="ADAL" clId="{DFD48F55-68E7-4EB3-9673-5C23B61A8F0D}" dt="2022-12-11T05:05:46.646" v="4919" actId="1076"/>
          <ac:spMkLst>
            <pc:docMk/>
            <pc:sldMk cId="4280004585" sldId="396"/>
            <ac:spMk id="8" creationId="{82B7713B-3DA1-4611-8ADC-52D598E51859}"/>
          </ac:spMkLst>
        </pc:spChg>
        <pc:spChg chg="add mod">
          <ac:chgData name="Benade, Gerdus" userId="15349777-206e-4d7a-8365-52131a346f04" providerId="ADAL" clId="{DFD48F55-68E7-4EB3-9673-5C23B61A8F0D}" dt="2022-12-11T05:11:59.537" v="5021" actId="1076"/>
          <ac:spMkLst>
            <pc:docMk/>
            <pc:sldMk cId="4280004585" sldId="396"/>
            <ac:spMk id="9" creationId="{7B23BC68-7A7D-45B3-BB7C-CA3C08530390}"/>
          </ac:spMkLst>
        </pc:spChg>
        <pc:spChg chg="add mod">
          <ac:chgData name="Benade, Gerdus" userId="15349777-206e-4d7a-8365-52131a346f04" providerId="ADAL" clId="{DFD48F55-68E7-4EB3-9673-5C23B61A8F0D}" dt="2022-12-11T05:10:16.352" v="4996" actId="207"/>
          <ac:spMkLst>
            <pc:docMk/>
            <pc:sldMk cId="4280004585" sldId="396"/>
            <ac:spMk id="10" creationId="{7446E2DA-585A-49DC-87EF-06BE28A538A3}"/>
          </ac:spMkLst>
        </pc:spChg>
        <pc:spChg chg="add mod">
          <ac:chgData name="Benade, Gerdus" userId="15349777-206e-4d7a-8365-52131a346f04" providerId="ADAL" clId="{DFD48F55-68E7-4EB3-9673-5C23B61A8F0D}" dt="2022-12-11T05:10:16.352" v="4996" actId="207"/>
          <ac:spMkLst>
            <pc:docMk/>
            <pc:sldMk cId="4280004585" sldId="396"/>
            <ac:spMk id="11" creationId="{782E7DB4-BBB2-44D3-8C6C-2E27E624628C}"/>
          </ac:spMkLst>
        </pc:spChg>
        <pc:cxnChg chg="add mod">
          <ac:chgData name="Benade, Gerdus" userId="15349777-206e-4d7a-8365-52131a346f04" providerId="ADAL" clId="{DFD48F55-68E7-4EB3-9673-5C23B61A8F0D}" dt="2022-12-11T05:12:20.994" v="5022" actId="208"/>
          <ac:cxnSpMkLst>
            <pc:docMk/>
            <pc:sldMk cId="4280004585" sldId="396"/>
            <ac:cxnSpMk id="13" creationId="{A957D5D1-E0D3-4BC6-BEEE-66DCA7DA14DF}"/>
          </ac:cxnSpMkLst>
        </pc:cxnChg>
        <pc:cxnChg chg="add mod">
          <ac:chgData name="Benade, Gerdus" userId="15349777-206e-4d7a-8365-52131a346f04" providerId="ADAL" clId="{DFD48F55-68E7-4EB3-9673-5C23B61A8F0D}" dt="2022-12-11T05:16:13.767" v="5057" actId="1076"/>
          <ac:cxnSpMkLst>
            <pc:docMk/>
            <pc:sldMk cId="4280004585" sldId="396"/>
            <ac:cxnSpMk id="14" creationId="{C44AE014-AE9A-4F89-A002-6BA46DE85F8D}"/>
          </ac:cxnSpMkLst>
        </pc:cxnChg>
        <pc:cxnChg chg="add del mod">
          <ac:chgData name="Benade, Gerdus" userId="15349777-206e-4d7a-8365-52131a346f04" providerId="ADAL" clId="{DFD48F55-68E7-4EB3-9673-5C23B61A8F0D}" dt="2022-12-11T05:11:17.140" v="5012" actId="478"/>
          <ac:cxnSpMkLst>
            <pc:docMk/>
            <pc:sldMk cId="4280004585" sldId="396"/>
            <ac:cxnSpMk id="16" creationId="{A2A751BF-1E38-4490-983F-D78557950678}"/>
          </ac:cxnSpMkLst>
        </pc:cxnChg>
        <pc:cxnChg chg="add mod">
          <ac:chgData name="Benade, Gerdus" userId="15349777-206e-4d7a-8365-52131a346f04" providerId="ADAL" clId="{DFD48F55-68E7-4EB3-9673-5C23B61A8F0D}" dt="2022-12-11T05:12:20.994" v="5022" actId="208"/>
          <ac:cxnSpMkLst>
            <pc:docMk/>
            <pc:sldMk cId="4280004585" sldId="396"/>
            <ac:cxnSpMk id="20" creationId="{A7A92B6C-AF01-4F31-9E3C-FCD509E5F2C7}"/>
          </ac:cxnSpMkLst>
        </pc:cxnChg>
        <pc:cxnChg chg="add del mod">
          <ac:chgData name="Benade, Gerdus" userId="15349777-206e-4d7a-8365-52131a346f04" providerId="ADAL" clId="{DFD48F55-68E7-4EB3-9673-5C23B61A8F0D}" dt="2022-12-11T05:13:26.687" v="5032" actId="478"/>
          <ac:cxnSpMkLst>
            <pc:docMk/>
            <pc:sldMk cId="4280004585" sldId="396"/>
            <ac:cxnSpMk id="27" creationId="{C9ED1771-3DFB-478E-8529-13A2D45485B1}"/>
          </ac:cxnSpMkLst>
        </pc:cxnChg>
        <pc:cxnChg chg="add del mod">
          <ac:chgData name="Benade, Gerdus" userId="15349777-206e-4d7a-8365-52131a346f04" providerId="ADAL" clId="{DFD48F55-68E7-4EB3-9673-5C23B61A8F0D}" dt="2022-12-11T05:16:07.401" v="5056" actId="478"/>
          <ac:cxnSpMkLst>
            <pc:docMk/>
            <pc:sldMk cId="4280004585" sldId="396"/>
            <ac:cxnSpMk id="34" creationId="{BB9DB8FD-15B2-4051-BE64-8FEFCE99FA7C}"/>
          </ac:cxnSpMkLst>
        </pc:cxnChg>
        <pc:cxnChg chg="add del mod">
          <ac:chgData name="Benade, Gerdus" userId="15349777-206e-4d7a-8365-52131a346f04" providerId="ADAL" clId="{DFD48F55-68E7-4EB3-9673-5C23B61A8F0D}" dt="2022-12-11T05:16:07.401" v="5056" actId="478"/>
          <ac:cxnSpMkLst>
            <pc:docMk/>
            <pc:sldMk cId="4280004585" sldId="396"/>
            <ac:cxnSpMk id="40" creationId="{4F3AB08E-D1BE-4090-8A48-6AEC4713659A}"/>
          </ac:cxnSpMkLst>
        </pc:cxnChg>
        <pc:cxnChg chg="add del mod">
          <ac:chgData name="Benade, Gerdus" userId="15349777-206e-4d7a-8365-52131a346f04" providerId="ADAL" clId="{DFD48F55-68E7-4EB3-9673-5C23B61A8F0D}" dt="2022-12-11T05:16:07.401" v="5056" actId="478"/>
          <ac:cxnSpMkLst>
            <pc:docMk/>
            <pc:sldMk cId="4280004585" sldId="396"/>
            <ac:cxnSpMk id="41" creationId="{8A744395-1F37-4DA5-85E2-C1DF7647AF24}"/>
          </ac:cxnSpMkLst>
        </pc:cxnChg>
      </pc:sldChg>
      <pc:sldChg chg="modSp mod">
        <pc:chgData name="Benade, Gerdus" userId="15349777-206e-4d7a-8365-52131a346f04" providerId="ADAL" clId="{DFD48F55-68E7-4EB3-9673-5C23B61A8F0D}" dt="2022-12-11T05:31:30.544" v="5388" actId="20577"/>
        <pc:sldMkLst>
          <pc:docMk/>
          <pc:sldMk cId="1728690055" sldId="397"/>
        </pc:sldMkLst>
        <pc:spChg chg="mod">
          <ac:chgData name="Benade, Gerdus" userId="15349777-206e-4d7a-8365-52131a346f04" providerId="ADAL" clId="{DFD48F55-68E7-4EB3-9673-5C23B61A8F0D}" dt="2022-12-11T05:05:24.677" v="4914" actId="27636"/>
          <ac:spMkLst>
            <pc:docMk/>
            <pc:sldMk cId="1728690055" sldId="397"/>
            <ac:spMk id="2" creationId="{07FE9A01-657B-4C32-9B15-3660DDA7A556}"/>
          </ac:spMkLst>
        </pc:spChg>
        <pc:spChg chg="mod">
          <ac:chgData name="Benade, Gerdus" userId="15349777-206e-4d7a-8365-52131a346f04" providerId="ADAL" clId="{DFD48F55-68E7-4EB3-9673-5C23B61A8F0D}" dt="2022-12-11T05:31:30.544" v="5388" actId="20577"/>
          <ac:spMkLst>
            <pc:docMk/>
            <pc:sldMk cId="1728690055" sldId="397"/>
            <ac:spMk id="3" creationId="{ABF7E845-735C-4ED2-A6AF-9D0B12642E99}"/>
          </ac:spMkLst>
        </pc:spChg>
      </pc:sldChg>
      <pc:sldChg chg="addSp modSp mod">
        <pc:chgData name="Benade, Gerdus" userId="15349777-206e-4d7a-8365-52131a346f04" providerId="ADAL" clId="{DFD48F55-68E7-4EB3-9673-5C23B61A8F0D}" dt="2022-12-11T06:41:48.785" v="6833" actId="1076"/>
        <pc:sldMkLst>
          <pc:docMk/>
          <pc:sldMk cId="687817501" sldId="399"/>
        </pc:sldMkLst>
        <pc:spChg chg="mod">
          <ac:chgData name="Benade, Gerdus" userId="15349777-206e-4d7a-8365-52131a346f04" providerId="ADAL" clId="{DFD48F55-68E7-4EB3-9673-5C23B61A8F0D}" dt="2022-12-11T06:41:48.785" v="6833" actId="1076"/>
          <ac:spMkLst>
            <pc:docMk/>
            <pc:sldMk cId="687817501" sldId="399"/>
            <ac:spMk id="2" creationId="{BF11CFD7-356D-4549-B3B6-1000A725FE9F}"/>
          </ac:spMkLst>
        </pc:spChg>
        <pc:spChg chg="add mod">
          <ac:chgData name="Benade, Gerdus" userId="15349777-206e-4d7a-8365-52131a346f04" providerId="ADAL" clId="{DFD48F55-68E7-4EB3-9673-5C23B61A8F0D}" dt="2022-12-11T06:41:31.655" v="6831" actId="1076"/>
          <ac:spMkLst>
            <pc:docMk/>
            <pc:sldMk cId="687817501" sldId="399"/>
            <ac:spMk id="5" creationId="{6B85DBE9-522F-45C6-948A-88373FCB2676}"/>
          </ac:spMkLst>
        </pc:spChg>
      </pc:sldChg>
      <pc:sldChg chg="mod modShow">
        <pc:chgData name="Benade, Gerdus" userId="15349777-206e-4d7a-8365-52131a346f04" providerId="ADAL" clId="{DFD48F55-68E7-4EB3-9673-5C23B61A8F0D}" dt="2022-12-11T08:06:39.857" v="8695" actId="729"/>
        <pc:sldMkLst>
          <pc:docMk/>
          <pc:sldMk cId="750709845" sldId="400"/>
        </pc:sldMkLst>
      </pc:sldChg>
      <pc:sldChg chg="modSp mod ord modAnim modShow">
        <pc:chgData name="Benade, Gerdus" userId="15349777-206e-4d7a-8365-52131a346f04" providerId="ADAL" clId="{DFD48F55-68E7-4EB3-9673-5C23B61A8F0D}" dt="2022-12-11T08:21:49.666" v="9049"/>
        <pc:sldMkLst>
          <pc:docMk/>
          <pc:sldMk cId="3911963949" sldId="403"/>
        </pc:sldMkLst>
        <pc:spChg chg="mod">
          <ac:chgData name="Benade, Gerdus" userId="15349777-206e-4d7a-8365-52131a346f04" providerId="ADAL" clId="{DFD48F55-68E7-4EB3-9673-5C23B61A8F0D}" dt="2022-12-07T01:30:17.756" v="619" actId="20577"/>
          <ac:spMkLst>
            <pc:docMk/>
            <pc:sldMk cId="3911963949" sldId="403"/>
            <ac:spMk id="3" creationId="{AFD2C6FD-2F21-4F1B-8A12-3A207E77963B}"/>
          </ac:spMkLst>
        </pc:spChg>
        <pc:picChg chg="mod">
          <ac:chgData name="Benade, Gerdus" userId="15349777-206e-4d7a-8365-52131a346f04" providerId="ADAL" clId="{DFD48F55-68E7-4EB3-9673-5C23B61A8F0D}" dt="2022-12-07T01:20:01.162" v="446" actId="207"/>
          <ac:picMkLst>
            <pc:docMk/>
            <pc:sldMk cId="3911963949" sldId="403"/>
            <ac:picMk id="9" creationId="{5267B496-3D75-4C36-8B03-74E0C83C075C}"/>
          </ac:picMkLst>
        </pc:picChg>
      </pc:sldChg>
      <pc:sldChg chg="modSp mod ord modShow">
        <pc:chgData name="Benade, Gerdus" userId="15349777-206e-4d7a-8365-52131a346f04" providerId="ADAL" clId="{DFD48F55-68E7-4EB3-9673-5C23B61A8F0D}" dt="2022-12-11T08:21:49.666" v="9049"/>
        <pc:sldMkLst>
          <pc:docMk/>
          <pc:sldMk cId="3228762757" sldId="404"/>
        </pc:sldMkLst>
        <pc:spChg chg="mod">
          <ac:chgData name="Benade, Gerdus" userId="15349777-206e-4d7a-8365-52131a346f04" providerId="ADAL" clId="{DFD48F55-68E7-4EB3-9673-5C23B61A8F0D}" dt="2022-12-07T01:30:24.753" v="620"/>
          <ac:spMkLst>
            <pc:docMk/>
            <pc:sldMk cId="3228762757" sldId="404"/>
            <ac:spMk id="3" creationId="{AFD2C6FD-2F21-4F1B-8A12-3A207E77963B}"/>
          </ac:spMkLst>
        </pc:spChg>
        <pc:picChg chg="mod">
          <ac:chgData name="Benade, Gerdus" userId="15349777-206e-4d7a-8365-52131a346f04" providerId="ADAL" clId="{DFD48F55-68E7-4EB3-9673-5C23B61A8F0D}" dt="2022-12-07T01:30:36.980" v="621" actId="1076"/>
          <ac:picMkLst>
            <pc:docMk/>
            <pc:sldMk cId="3228762757" sldId="404"/>
            <ac:picMk id="10" creationId="{C1CA4AC0-0479-4156-B555-2D57F787CBC0}"/>
          </ac:picMkLst>
        </pc:picChg>
      </pc:sldChg>
      <pc:sldChg chg="addSp delSp modSp mod ord modShow">
        <pc:chgData name="Benade, Gerdus" userId="15349777-206e-4d7a-8365-52131a346f04" providerId="ADAL" clId="{DFD48F55-68E7-4EB3-9673-5C23B61A8F0D}" dt="2022-12-11T08:21:49.666" v="9049"/>
        <pc:sldMkLst>
          <pc:docMk/>
          <pc:sldMk cId="2989940800" sldId="405"/>
        </pc:sldMkLst>
        <pc:spChg chg="mod">
          <ac:chgData name="Benade, Gerdus" userId="15349777-206e-4d7a-8365-52131a346f04" providerId="ADAL" clId="{DFD48F55-68E7-4EB3-9673-5C23B61A8F0D}" dt="2022-12-07T01:34:44.037" v="790" actId="20577"/>
          <ac:spMkLst>
            <pc:docMk/>
            <pc:sldMk cId="2989940800" sldId="405"/>
            <ac:spMk id="3" creationId="{AFD2C6FD-2F21-4F1B-8A12-3A207E77963B}"/>
          </ac:spMkLst>
        </pc:spChg>
        <pc:picChg chg="add mod">
          <ac:chgData name="Benade, Gerdus" userId="15349777-206e-4d7a-8365-52131a346f04" providerId="ADAL" clId="{DFD48F55-68E7-4EB3-9673-5C23B61A8F0D}" dt="2022-12-07T01:31:16.307" v="634"/>
          <ac:picMkLst>
            <pc:docMk/>
            <pc:sldMk cId="2989940800" sldId="405"/>
            <ac:picMk id="8" creationId="{FD9DA8B5-CCC2-4675-AC5B-EC51FFA53A51}"/>
          </ac:picMkLst>
        </pc:picChg>
        <pc:picChg chg="add mod">
          <ac:chgData name="Benade, Gerdus" userId="15349777-206e-4d7a-8365-52131a346f04" providerId="ADAL" clId="{DFD48F55-68E7-4EB3-9673-5C23B61A8F0D}" dt="2022-12-07T01:31:31.510" v="638"/>
          <ac:picMkLst>
            <pc:docMk/>
            <pc:sldMk cId="2989940800" sldId="405"/>
            <ac:picMk id="9" creationId="{67C4428F-7D57-431D-BC34-32A536B92C0D}"/>
          </ac:picMkLst>
        </pc:picChg>
        <pc:picChg chg="del">
          <ac:chgData name="Benade, Gerdus" userId="15349777-206e-4d7a-8365-52131a346f04" providerId="ADAL" clId="{DFD48F55-68E7-4EB3-9673-5C23B61A8F0D}" dt="2022-12-07T01:31:18.606" v="635" actId="478"/>
          <ac:picMkLst>
            <pc:docMk/>
            <pc:sldMk cId="2989940800" sldId="405"/>
            <ac:picMk id="10" creationId="{FAA7C561-D767-495D-B9DF-B66B64917B01}"/>
          </ac:picMkLst>
        </pc:picChg>
        <pc:picChg chg="del">
          <ac:chgData name="Benade, Gerdus" userId="15349777-206e-4d7a-8365-52131a346f04" providerId="ADAL" clId="{DFD48F55-68E7-4EB3-9673-5C23B61A8F0D}" dt="2022-12-07T01:31:34.028" v="639" actId="478"/>
          <ac:picMkLst>
            <pc:docMk/>
            <pc:sldMk cId="2989940800" sldId="405"/>
            <ac:picMk id="11" creationId="{D7319440-3C95-46F4-BD27-9F00A768481E}"/>
          </ac:picMkLst>
        </pc:picChg>
        <pc:picChg chg="mod">
          <ac:chgData name="Benade, Gerdus" userId="15349777-206e-4d7a-8365-52131a346f04" providerId="ADAL" clId="{DFD48F55-68E7-4EB3-9673-5C23B61A8F0D}" dt="2022-12-07T01:31:58.456" v="726" actId="1036"/>
          <ac:picMkLst>
            <pc:docMk/>
            <pc:sldMk cId="2989940800" sldId="405"/>
            <ac:picMk id="6146" creationId="{39C7B106-65F2-40DA-890C-53034719EA19}"/>
          </ac:picMkLst>
        </pc:picChg>
      </pc:sldChg>
      <pc:sldChg chg="modSp mod ord modAnim modNotesTx">
        <pc:chgData name="Benade, Gerdus" userId="15349777-206e-4d7a-8365-52131a346f04" providerId="ADAL" clId="{DFD48F55-68E7-4EB3-9673-5C23B61A8F0D}" dt="2022-12-11T08:23:11.727" v="9056" actId="20577"/>
        <pc:sldMkLst>
          <pc:docMk/>
          <pc:sldMk cId="3022232512" sldId="406"/>
        </pc:sldMkLst>
        <pc:spChg chg="mod">
          <ac:chgData name="Benade, Gerdus" userId="15349777-206e-4d7a-8365-52131a346f04" providerId="ADAL" clId="{DFD48F55-68E7-4EB3-9673-5C23B61A8F0D}" dt="2022-12-11T02:51:29.929" v="3414" actId="20577"/>
          <ac:spMkLst>
            <pc:docMk/>
            <pc:sldMk cId="3022232512" sldId="406"/>
            <ac:spMk id="3" creationId="{69F42D90-631A-49FB-869C-D61500B3C11F}"/>
          </ac:spMkLst>
        </pc:spChg>
      </pc:sldChg>
      <pc:sldChg chg="addSp delSp modSp mod ord modAnim modShow">
        <pc:chgData name="Benade, Gerdus" userId="15349777-206e-4d7a-8365-52131a346f04" providerId="ADAL" clId="{DFD48F55-68E7-4EB3-9673-5C23B61A8F0D}" dt="2022-12-11T08:21:49.666" v="9049"/>
        <pc:sldMkLst>
          <pc:docMk/>
          <pc:sldMk cId="2588257149" sldId="408"/>
        </pc:sldMkLst>
        <pc:spChg chg="mod">
          <ac:chgData name="Benade, Gerdus" userId="15349777-206e-4d7a-8365-52131a346f04" providerId="ADAL" clId="{DFD48F55-68E7-4EB3-9673-5C23B61A8F0D}" dt="2022-12-07T01:33:16.935" v="750" actId="20577"/>
          <ac:spMkLst>
            <pc:docMk/>
            <pc:sldMk cId="2588257149" sldId="408"/>
            <ac:spMk id="3" creationId="{AFD2C6FD-2F21-4F1B-8A12-3A207E77963B}"/>
          </ac:spMkLst>
        </pc:spChg>
        <pc:picChg chg="del">
          <ac:chgData name="Benade, Gerdus" userId="15349777-206e-4d7a-8365-52131a346f04" providerId="ADAL" clId="{DFD48F55-68E7-4EB3-9673-5C23B61A8F0D}" dt="2022-12-07T00:59:23.686" v="94" actId="478"/>
          <ac:picMkLst>
            <pc:docMk/>
            <pc:sldMk cId="2588257149" sldId="408"/>
            <ac:picMk id="11" creationId="{96344379-69FF-4FB1-BE90-CA055DAEF02F}"/>
          </ac:picMkLst>
        </pc:picChg>
        <pc:picChg chg="del">
          <ac:chgData name="Benade, Gerdus" userId="15349777-206e-4d7a-8365-52131a346f04" providerId="ADAL" clId="{DFD48F55-68E7-4EB3-9673-5C23B61A8F0D}" dt="2022-12-07T01:30:42.514" v="623" actId="478"/>
          <ac:picMkLst>
            <pc:docMk/>
            <pc:sldMk cId="2588257149" sldId="408"/>
            <ac:picMk id="15" creationId="{A6A33416-54B6-4662-8682-2BB9365FD940}"/>
          </ac:picMkLst>
        </pc:picChg>
        <pc:picChg chg="mod">
          <ac:chgData name="Benade, Gerdus" userId="15349777-206e-4d7a-8365-52131a346f04" providerId="ADAL" clId="{DFD48F55-68E7-4EB3-9673-5C23B61A8F0D}" dt="2022-12-07T01:30:48.007" v="624" actId="1076"/>
          <ac:picMkLst>
            <pc:docMk/>
            <pc:sldMk cId="2588257149" sldId="408"/>
            <ac:picMk id="16" creationId="{6EAD7071-0E7F-4818-B6C0-75FD0F8B1D65}"/>
          </ac:picMkLst>
        </pc:picChg>
        <pc:picChg chg="del">
          <ac:chgData name="Benade, Gerdus" userId="15349777-206e-4d7a-8365-52131a346f04" providerId="ADAL" clId="{DFD48F55-68E7-4EB3-9673-5C23B61A8F0D}" dt="2022-12-07T00:59:23.686" v="94" actId="478"/>
          <ac:picMkLst>
            <pc:docMk/>
            <pc:sldMk cId="2588257149" sldId="408"/>
            <ac:picMk id="22" creationId="{1E2E84E8-37FA-481B-A1B6-AE864597E101}"/>
          </ac:picMkLst>
        </pc:picChg>
        <pc:picChg chg="add mod">
          <ac:chgData name="Benade, Gerdus" userId="15349777-206e-4d7a-8365-52131a346f04" providerId="ADAL" clId="{DFD48F55-68E7-4EB3-9673-5C23B61A8F0D}" dt="2022-12-07T00:59:23.989" v="95"/>
          <ac:picMkLst>
            <pc:docMk/>
            <pc:sldMk cId="2588257149" sldId="408"/>
            <ac:picMk id="23" creationId="{42093DB7-CA93-4654-A95F-0358DEB8F574}"/>
          </ac:picMkLst>
        </pc:picChg>
        <pc:picChg chg="del">
          <ac:chgData name="Benade, Gerdus" userId="15349777-206e-4d7a-8365-52131a346f04" providerId="ADAL" clId="{DFD48F55-68E7-4EB3-9673-5C23B61A8F0D}" dt="2022-12-07T00:59:23.686" v="94" actId="478"/>
          <ac:picMkLst>
            <pc:docMk/>
            <pc:sldMk cId="2588257149" sldId="408"/>
            <ac:picMk id="24" creationId="{0CD5EDCB-1AC1-457D-97AA-05971EDDD2DB}"/>
          </ac:picMkLst>
        </pc:picChg>
        <pc:picChg chg="add mod">
          <ac:chgData name="Benade, Gerdus" userId="15349777-206e-4d7a-8365-52131a346f04" providerId="ADAL" clId="{DFD48F55-68E7-4EB3-9673-5C23B61A8F0D}" dt="2022-12-07T00:59:23.989" v="95"/>
          <ac:picMkLst>
            <pc:docMk/>
            <pc:sldMk cId="2588257149" sldId="408"/>
            <ac:picMk id="25" creationId="{2AFC24D9-7493-4703-8074-B9BC1E22E195}"/>
          </ac:picMkLst>
        </pc:picChg>
        <pc:picChg chg="add mod">
          <ac:chgData name="Benade, Gerdus" userId="15349777-206e-4d7a-8365-52131a346f04" providerId="ADAL" clId="{DFD48F55-68E7-4EB3-9673-5C23B61A8F0D}" dt="2022-12-07T00:59:23.989" v="95"/>
          <ac:picMkLst>
            <pc:docMk/>
            <pc:sldMk cId="2588257149" sldId="408"/>
            <ac:picMk id="26" creationId="{D2C4B91C-3B16-4232-914D-4FE17692A7F4}"/>
          </ac:picMkLst>
        </pc:picChg>
        <pc:picChg chg="add mod">
          <ac:chgData name="Benade, Gerdus" userId="15349777-206e-4d7a-8365-52131a346f04" providerId="ADAL" clId="{DFD48F55-68E7-4EB3-9673-5C23B61A8F0D}" dt="2022-12-07T00:59:23.989" v="95"/>
          <ac:picMkLst>
            <pc:docMk/>
            <pc:sldMk cId="2588257149" sldId="408"/>
            <ac:picMk id="27" creationId="{5ED0F7C4-2F9D-4509-ADBB-17ADE7B2FF37}"/>
          </ac:picMkLst>
        </pc:picChg>
        <pc:picChg chg="add mod">
          <ac:chgData name="Benade, Gerdus" userId="15349777-206e-4d7a-8365-52131a346f04" providerId="ADAL" clId="{DFD48F55-68E7-4EB3-9673-5C23B61A8F0D}" dt="2022-12-07T01:30:39.780" v="622"/>
          <ac:picMkLst>
            <pc:docMk/>
            <pc:sldMk cId="2588257149" sldId="408"/>
            <ac:picMk id="28" creationId="{351787D9-6500-4A85-A359-EB9AFC61D61E}"/>
          </ac:picMkLst>
        </pc:picChg>
        <pc:picChg chg="del">
          <ac:chgData name="Benade, Gerdus" userId="15349777-206e-4d7a-8365-52131a346f04" providerId="ADAL" clId="{DFD48F55-68E7-4EB3-9673-5C23B61A8F0D}" dt="2022-12-07T00:59:23.686" v="94" actId="478"/>
          <ac:picMkLst>
            <pc:docMk/>
            <pc:sldMk cId="2588257149" sldId="408"/>
            <ac:picMk id="5122" creationId="{4D568ABF-4941-4741-8F2A-6975BC9319B0}"/>
          </ac:picMkLst>
        </pc:picChg>
        <pc:cxnChg chg="del">
          <ac:chgData name="Benade, Gerdus" userId="15349777-206e-4d7a-8365-52131a346f04" providerId="ADAL" clId="{DFD48F55-68E7-4EB3-9673-5C23B61A8F0D}" dt="2022-12-07T00:59:23.686" v="94" actId="478"/>
          <ac:cxnSpMkLst>
            <pc:docMk/>
            <pc:sldMk cId="2588257149" sldId="408"/>
            <ac:cxnSpMk id="19" creationId="{3ABC3B48-A687-4716-BE75-153A50BBFC17}"/>
          </ac:cxnSpMkLst>
        </pc:cxnChg>
        <pc:cxnChg chg="add mod">
          <ac:chgData name="Benade, Gerdus" userId="15349777-206e-4d7a-8365-52131a346f04" providerId="ADAL" clId="{DFD48F55-68E7-4EB3-9673-5C23B61A8F0D}" dt="2022-12-07T00:59:23.989" v="95"/>
          <ac:cxnSpMkLst>
            <pc:docMk/>
            <pc:sldMk cId="2588257149" sldId="408"/>
            <ac:cxnSpMk id="21" creationId="{43D01DA3-5907-4F2F-A69B-978254F91F46}"/>
          </ac:cxnSpMkLst>
        </pc:cxnChg>
      </pc:sldChg>
      <pc:sldChg chg="addSp delSp modSp mod ord modShow">
        <pc:chgData name="Benade, Gerdus" userId="15349777-206e-4d7a-8365-52131a346f04" providerId="ADAL" clId="{DFD48F55-68E7-4EB3-9673-5C23B61A8F0D}" dt="2022-12-11T08:21:49.666" v="9049"/>
        <pc:sldMkLst>
          <pc:docMk/>
          <pc:sldMk cId="501095916" sldId="410"/>
        </pc:sldMkLst>
        <pc:spChg chg="mod">
          <ac:chgData name="Benade, Gerdus" userId="15349777-206e-4d7a-8365-52131a346f04" providerId="ADAL" clId="{DFD48F55-68E7-4EB3-9673-5C23B61A8F0D}" dt="2022-12-07T01:34:08.208" v="782" actId="20577"/>
          <ac:spMkLst>
            <pc:docMk/>
            <pc:sldMk cId="501095916" sldId="410"/>
            <ac:spMk id="3" creationId="{AFD2C6FD-2F21-4F1B-8A12-3A207E77963B}"/>
          </ac:spMkLst>
        </pc:spChg>
        <pc:picChg chg="del">
          <ac:chgData name="Benade, Gerdus" userId="15349777-206e-4d7a-8365-52131a346f04" providerId="ADAL" clId="{DFD48F55-68E7-4EB3-9673-5C23B61A8F0D}" dt="2022-12-07T01:33:42.838" v="773" actId="478"/>
          <ac:picMkLst>
            <pc:docMk/>
            <pc:sldMk cId="501095916" sldId="410"/>
            <ac:picMk id="11" creationId="{96344379-69FF-4FB1-BE90-CA055DAEF02F}"/>
          </ac:picMkLst>
        </pc:picChg>
        <pc:picChg chg="del">
          <ac:chgData name="Benade, Gerdus" userId="15349777-206e-4d7a-8365-52131a346f04" providerId="ADAL" clId="{DFD48F55-68E7-4EB3-9673-5C23B61A8F0D}" dt="2022-12-07T01:31:11.986" v="632" actId="478"/>
          <ac:picMkLst>
            <pc:docMk/>
            <pc:sldMk cId="501095916" sldId="410"/>
            <ac:picMk id="15" creationId="{711BE801-48DB-418A-803B-7F87CCDB9A89}"/>
          </ac:picMkLst>
        </pc:picChg>
        <pc:picChg chg="del">
          <ac:chgData name="Benade, Gerdus" userId="15349777-206e-4d7a-8365-52131a346f04" providerId="ADAL" clId="{DFD48F55-68E7-4EB3-9673-5C23B61A8F0D}" dt="2022-12-07T01:32:05.740" v="728" actId="478"/>
          <ac:picMkLst>
            <pc:docMk/>
            <pc:sldMk cId="501095916" sldId="410"/>
            <ac:picMk id="16" creationId="{D88EE03F-1DC9-4F81-86EC-8C80BA49463F}"/>
          </ac:picMkLst>
        </pc:picChg>
        <pc:picChg chg="add mod">
          <ac:chgData name="Benade, Gerdus" userId="15349777-206e-4d7a-8365-52131a346f04" providerId="ADAL" clId="{DFD48F55-68E7-4EB3-9673-5C23B61A8F0D}" dt="2022-12-07T00:59:34.934" v="96"/>
          <ac:picMkLst>
            <pc:docMk/>
            <pc:sldMk cId="501095916" sldId="410"/>
            <ac:picMk id="21" creationId="{9005B5BD-EADA-4BEC-AE46-ACEB200AEE5E}"/>
          </ac:picMkLst>
        </pc:picChg>
        <pc:picChg chg="del">
          <ac:chgData name="Benade, Gerdus" userId="15349777-206e-4d7a-8365-52131a346f04" providerId="ADAL" clId="{DFD48F55-68E7-4EB3-9673-5C23B61A8F0D}" dt="2022-12-07T01:33:47.090" v="774" actId="478"/>
          <ac:picMkLst>
            <pc:docMk/>
            <pc:sldMk cId="501095916" sldId="410"/>
            <ac:picMk id="22" creationId="{1E2E84E8-37FA-481B-A1B6-AE864597E101}"/>
          </ac:picMkLst>
        </pc:picChg>
        <pc:picChg chg="add del mod ord">
          <ac:chgData name="Benade, Gerdus" userId="15349777-206e-4d7a-8365-52131a346f04" providerId="ADAL" clId="{DFD48F55-68E7-4EB3-9673-5C23B61A8F0D}" dt="2022-12-07T01:33:56.688" v="777" actId="167"/>
          <ac:picMkLst>
            <pc:docMk/>
            <pc:sldMk cId="501095916" sldId="410"/>
            <ac:picMk id="23" creationId="{A2A2C3F4-9BCB-444F-8780-A449739C853C}"/>
          </ac:picMkLst>
        </pc:picChg>
        <pc:picChg chg="del">
          <ac:chgData name="Benade, Gerdus" userId="15349777-206e-4d7a-8365-52131a346f04" providerId="ADAL" clId="{DFD48F55-68E7-4EB3-9673-5C23B61A8F0D}" dt="2022-12-07T01:33:58.152" v="778" actId="478"/>
          <ac:picMkLst>
            <pc:docMk/>
            <pc:sldMk cId="501095916" sldId="410"/>
            <ac:picMk id="24" creationId="{0CD5EDCB-1AC1-457D-97AA-05971EDDD2DB}"/>
          </ac:picMkLst>
        </pc:picChg>
        <pc:picChg chg="add mod">
          <ac:chgData name="Benade, Gerdus" userId="15349777-206e-4d7a-8365-52131a346f04" providerId="ADAL" clId="{DFD48F55-68E7-4EB3-9673-5C23B61A8F0D}" dt="2022-12-07T00:59:34.934" v="96"/>
          <ac:picMkLst>
            <pc:docMk/>
            <pc:sldMk cId="501095916" sldId="410"/>
            <ac:picMk id="25" creationId="{E3E0FC93-04AF-4023-8F8C-915D8E16F13A}"/>
          </ac:picMkLst>
        </pc:picChg>
        <pc:picChg chg="add mod">
          <ac:chgData name="Benade, Gerdus" userId="15349777-206e-4d7a-8365-52131a346f04" providerId="ADAL" clId="{DFD48F55-68E7-4EB3-9673-5C23B61A8F0D}" dt="2022-12-07T00:59:34.934" v="96"/>
          <ac:picMkLst>
            <pc:docMk/>
            <pc:sldMk cId="501095916" sldId="410"/>
            <ac:picMk id="26" creationId="{1DF9B241-B94C-41FD-BADF-EB6BF9847D04}"/>
          </ac:picMkLst>
        </pc:picChg>
        <pc:picChg chg="add mod">
          <ac:chgData name="Benade, Gerdus" userId="15349777-206e-4d7a-8365-52131a346f04" providerId="ADAL" clId="{DFD48F55-68E7-4EB3-9673-5C23B61A8F0D}" dt="2022-12-07T01:31:08.960" v="631"/>
          <ac:picMkLst>
            <pc:docMk/>
            <pc:sldMk cId="501095916" sldId="410"/>
            <ac:picMk id="27" creationId="{A952857E-2273-473E-9DB5-2FC8F2EEB1C2}"/>
          </ac:picMkLst>
        </pc:picChg>
        <pc:picChg chg="add mod">
          <ac:chgData name="Benade, Gerdus" userId="15349777-206e-4d7a-8365-52131a346f04" providerId="ADAL" clId="{DFD48F55-68E7-4EB3-9673-5C23B61A8F0D}" dt="2022-12-07T01:31:27.120" v="636"/>
          <ac:picMkLst>
            <pc:docMk/>
            <pc:sldMk cId="501095916" sldId="410"/>
            <ac:picMk id="28" creationId="{0CFEAD66-9526-4692-AD66-35AC5C13ECC6}"/>
          </ac:picMkLst>
        </pc:picChg>
        <pc:cxnChg chg="add mod">
          <ac:chgData name="Benade, Gerdus" userId="15349777-206e-4d7a-8365-52131a346f04" providerId="ADAL" clId="{DFD48F55-68E7-4EB3-9673-5C23B61A8F0D}" dt="2022-12-07T00:59:34.934" v="96"/>
          <ac:cxnSpMkLst>
            <pc:docMk/>
            <pc:sldMk cId="501095916" sldId="410"/>
            <ac:cxnSpMk id="20" creationId="{541CFC95-A87A-4E8D-A72F-D77ECD6726D4}"/>
          </ac:cxnSpMkLst>
        </pc:cxnChg>
      </pc:sldChg>
      <pc:sldChg chg="addSp delSp modSp mod ord modAnim modNotesTx">
        <pc:chgData name="Benade, Gerdus" userId="15349777-206e-4d7a-8365-52131a346f04" providerId="ADAL" clId="{DFD48F55-68E7-4EB3-9673-5C23B61A8F0D}" dt="2022-12-11T08:12:49.189" v="8875" actId="6549"/>
        <pc:sldMkLst>
          <pc:docMk/>
          <pc:sldMk cId="1436896350" sldId="411"/>
        </pc:sldMkLst>
        <pc:spChg chg="mod">
          <ac:chgData name="Benade, Gerdus" userId="15349777-206e-4d7a-8365-52131a346f04" providerId="ADAL" clId="{DFD48F55-68E7-4EB3-9673-5C23B61A8F0D}" dt="2022-12-11T08:12:49.189" v="8875" actId="6549"/>
          <ac:spMkLst>
            <pc:docMk/>
            <pc:sldMk cId="1436896350" sldId="411"/>
            <ac:spMk id="3" creationId="{FD05FE66-47CD-4FDE-A02B-63E2D2D58C6D}"/>
          </ac:spMkLst>
        </pc:spChg>
        <pc:spChg chg="add del mod">
          <ac:chgData name="Benade, Gerdus" userId="15349777-206e-4d7a-8365-52131a346f04" providerId="ADAL" clId="{DFD48F55-68E7-4EB3-9673-5C23B61A8F0D}" dt="2022-12-11T05:35:58.779" v="5558" actId="478"/>
          <ac:spMkLst>
            <pc:docMk/>
            <pc:sldMk cId="1436896350" sldId="411"/>
            <ac:spMk id="4" creationId="{C0559D77-C7CA-4BEB-932E-70DD376CADEE}"/>
          </ac:spMkLst>
        </pc:spChg>
      </pc:sldChg>
      <pc:sldChg chg="addSp modSp mod modAnim">
        <pc:chgData name="Benade, Gerdus" userId="15349777-206e-4d7a-8365-52131a346f04" providerId="ADAL" clId="{DFD48F55-68E7-4EB3-9673-5C23B61A8F0D}" dt="2022-12-11T06:28:08.996" v="6657"/>
        <pc:sldMkLst>
          <pc:docMk/>
          <pc:sldMk cId="233634198" sldId="412"/>
        </pc:sldMkLst>
        <pc:spChg chg="mod">
          <ac:chgData name="Benade, Gerdus" userId="15349777-206e-4d7a-8365-52131a346f04" providerId="ADAL" clId="{DFD48F55-68E7-4EB3-9673-5C23B61A8F0D}" dt="2022-12-11T06:28:02.619" v="6656" actId="20577"/>
          <ac:spMkLst>
            <pc:docMk/>
            <pc:sldMk cId="233634198" sldId="412"/>
            <ac:spMk id="3" creationId="{E70DD3D5-8F43-408C-9D54-0C4FAC0C3E4E}"/>
          </ac:spMkLst>
        </pc:spChg>
        <pc:spChg chg="add mod">
          <ac:chgData name="Benade, Gerdus" userId="15349777-206e-4d7a-8365-52131a346f04" providerId="ADAL" clId="{DFD48F55-68E7-4EB3-9673-5C23B61A8F0D}" dt="2022-12-11T06:27:39.520" v="6650"/>
          <ac:spMkLst>
            <pc:docMk/>
            <pc:sldMk cId="233634198" sldId="412"/>
            <ac:spMk id="12" creationId="{6B02E79D-B57C-4055-B522-E9940D1C5CD1}"/>
          </ac:spMkLst>
        </pc:spChg>
        <pc:spChg chg="add mod">
          <ac:chgData name="Benade, Gerdus" userId="15349777-206e-4d7a-8365-52131a346f04" providerId="ADAL" clId="{DFD48F55-68E7-4EB3-9673-5C23B61A8F0D}" dt="2022-12-11T06:27:39.520" v="6650"/>
          <ac:spMkLst>
            <pc:docMk/>
            <pc:sldMk cId="233634198" sldId="412"/>
            <ac:spMk id="13" creationId="{ECA55416-7C1C-41DA-8851-9273FBD109BD}"/>
          </ac:spMkLst>
        </pc:spChg>
        <pc:spChg chg="add mod">
          <ac:chgData name="Benade, Gerdus" userId="15349777-206e-4d7a-8365-52131a346f04" providerId="ADAL" clId="{DFD48F55-68E7-4EB3-9673-5C23B61A8F0D}" dt="2022-12-11T06:27:39.520" v="6650"/>
          <ac:spMkLst>
            <pc:docMk/>
            <pc:sldMk cId="233634198" sldId="412"/>
            <ac:spMk id="14" creationId="{938B58DC-8C94-4242-853E-7DD00514E814}"/>
          </ac:spMkLst>
        </pc:spChg>
        <pc:picChg chg="add mod">
          <ac:chgData name="Benade, Gerdus" userId="15349777-206e-4d7a-8365-52131a346f04" providerId="ADAL" clId="{DFD48F55-68E7-4EB3-9673-5C23B61A8F0D}" dt="2022-12-11T06:27:39.520" v="6650"/>
          <ac:picMkLst>
            <pc:docMk/>
            <pc:sldMk cId="233634198" sldId="412"/>
            <ac:picMk id="5" creationId="{D6E76581-59DA-4426-B418-594FEE715885}"/>
          </ac:picMkLst>
        </pc:picChg>
        <pc:picChg chg="add mod">
          <ac:chgData name="Benade, Gerdus" userId="15349777-206e-4d7a-8365-52131a346f04" providerId="ADAL" clId="{DFD48F55-68E7-4EB3-9673-5C23B61A8F0D}" dt="2022-12-11T06:27:39.520" v="6650"/>
          <ac:picMkLst>
            <pc:docMk/>
            <pc:sldMk cId="233634198" sldId="412"/>
            <ac:picMk id="6" creationId="{C801D3DD-CA25-4A05-A1A9-A336E50FDC8C}"/>
          </ac:picMkLst>
        </pc:picChg>
        <pc:picChg chg="add mod">
          <ac:chgData name="Benade, Gerdus" userId="15349777-206e-4d7a-8365-52131a346f04" providerId="ADAL" clId="{DFD48F55-68E7-4EB3-9673-5C23B61A8F0D}" dt="2022-12-11T06:27:39.520" v="6650"/>
          <ac:picMkLst>
            <pc:docMk/>
            <pc:sldMk cId="233634198" sldId="412"/>
            <ac:picMk id="7" creationId="{21CF5EC1-4DC8-40EB-B35D-0370D55A54AA}"/>
          </ac:picMkLst>
        </pc:picChg>
        <pc:cxnChg chg="add mod">
          <ac:chgData name="Benade, Gerdus" userId="15349777-206e-4d7a-8365-52131a346f04" providerId="ADAL" clId="{DFD48F55-68E7-4EB3-9673-5C23B61A8F0D}" dt="2022-12-11T06:27:39.520" v="6650"/>
          <ac:cxnSpMkLst>
            <pc:docMk/>
            <pc:sldMk cId="233634198" sldId="412"/>
            <ac:cxnSpMk id="8" creationId="{E8F3B786-A86D-471D-8F3E-B5240DFE24A9}"/>
          </ac:cxnSpMkLst>
        </pc:cxnChg>
        <pc:cxnChg chg="add mod">
          <ac:chgData name="Benade, Gerdus" userId="15349777-206e-4d7a-8365-52131a346f04" providerId="ADAL" clId="{DFD48F55-68E7-4EB3-9673-5C23B61A8F0D}" dt="2022-12-11T06:27:39.520" v="6650"/>
          <ac:cxnSpMkLst>
            <pc:docMk/>
            <pc:sldMk cId="233634198" sldId="412"/>
            <ac:cxnSpMk id="9" creationId="{565BEC29-567A-4D9C-A890-95F013792418}"/>
          </ac:cxnSpMkLst>
        </pc:cxnChg>
        <pc:cxnChg chg="add mod">
          <ac:chgData name="Benade, Gerdus" userId="15349777-206e-4d7a-8365-52131a346f04" providerId="ADAL" clId="{DFD48F55-68E7-4EB3-9673-5C23B61A8F0D}" dt="2022-12-11T06:27:39.520" v="6650"/>
          <ac:cxnSpMkLst>
            <pc:docMk/>
            <pc:sldMk cId="233634198" sldId="412"/>
            <ac:cxnSpMk id="10" creationId="{7B8B1987-3183-40C1-9A39-762C9B993E14}"/>
          </ac:cxnSpMkLst>
        </pc:cxnChg>
        <pc:cxnChg chg="add mod">
          <ac:chgData name="Benade, Gerdus" userId="15349777-206e-4d7a-8365-52131a346f04" providerId="ADAL" clId="{DFD48F55-68E7-4EB3-9673-5C23B61A8F0D}" dt="2022-12-11T06:27:39.520" v="6650"/>
          <ac:cxnSpMkLst>
            <pc:docMk/>
            <pc:sldMk cId="233634198" sldId="412"/>
            <ac:cxnSpMk id="11" creationId="{8B420860-A920-4A12-8DE2-5C103D20C8E4}"/>
          </ac:cxnSpMkLst>
        </pc:cxnChg>
      </pc:sldChg>
      <pc:sldChg chg="addSp delSp modSp mod ord modAnim modShow">
        <pc:chgData name="Benade, Gerdus" userId="15349777-206e-4d7a-8365-52131a346f04" providerId="ADAL" clId="{DFD48F55-68E7-4EB3-9673-5C23B61A8F0D}" dt="2022-12-11T08:29:58.658" v="9755"/>
        <pc:sldMkLst>
          <pc:docMk/>
          <pc:sldMk cId="2328248567" sldId="419"/>
        </pc:sldMkLst>
        <pc:spChg chg="mod">
          <ac:chgData name="Benade, Gerdus" userId="15349777-206e-4d7a-8365-52131a346f04" providerId="ADAL" clId="{DFD48F55-68E7-4EB3-9673-5C23B61A8F0D}" dt="2022-12-07T01:28:28.816" v="580" actId="20577"/>
          <ac:spMkLst>
            <pc:docMk/>
            <pc:sldMk cId="2328248567" sldId="419"/>
            <ac:spMk id="2" creationId="{60A828FB-90C2-4E13-9365-42459F79C12B}"/>
          </ac:spMkLst>
        </pc:spChg>
        <pc:spChg chg="mod">
          <ac:chgData name="Benade, Gerdus" userId="15349777-206e-4d7a-8365-52131a346f04" providerId="ADAL" clId="{DFD48F55-68E7-4EB3-9673-5C23B61A8F0D}" dt="2022-12-09T15:35:43.794" v="2334" actId="20577"/>
          <ac:spMkLst>
            <pc:docMk/>
            <pc:sldMk cId="2328248567" sldId="419"/>
            <ac:spMk id="3" creationId="{200A7BBE-9A74-4293-A442-06337193B572}"/>
          </ac:spMkLst>
        </pc:spChg>
        <pc:spChg chg="mod">
          <ac:chgData name="Benade, Gerdus" userId="15349777-206e-4d7a-8365-52131a346f04" providerId="ADAL" clId="{DFD48F55-68E7-4EB3-9673-5C23B61A8F0D}" dt="2022-12-07T01:55:37.656" v="1507" actId="207"/>
          <ac:spMkLst>
            <pc:docMk/>
            <pc:sldMk cId="2328248567" sldId="419"/>
            <ac:spMk id="4" creationId="{EE1DE891-960B-43D0-A0AC-816F3CE090AC}"/>
          </ac:spMkLst>
        </pc:spChg>
        <pc:spChg chg="mod">
          <ac:chgData name="Benade, Gerdus" userId="15349777-206e-4d7a-8365-52131a346f04" providerId="ADAL" clId="{DFD48F55-68E7-4EB3-9673-5C23B61A8F0D}" dt="2022-12-07T01:56:21.333" v="1515" actId="1076"/>
          <ac:spMkLst>
            <pc:docMk/>
            <pc:sldMk cId="2328248567" sldId="419"/>
            <ac:spMk id="6" creationId="{7F17A30A-1632-49DC-BAF3-F6AFF7CCDF40}"/>
          </ac:spMkLst>
        </pc:spChg>
        <pc:spChg chg="mod">
          <ac:chgData name="Benade, Gerdus" userId="15349777-206e-4d7a-8365-52131a346f04" providerId="ADAL" clId="{DFD48F55-68E7-4EB3-9673-5C23B61A8F0D}" dt="2022-12-07T01:56:26.235" v="1516" actId="1076"/>
          <ac:spMkLst>
            <pc:docMk/>
            <pc:sldMk cId="2328248567" sldId="419"/>
            <ac:spMk id="7" creationId="{284A2427-FCCB-4B81-A53C-C3DD0D701FE8}"/>
          </ac:spMkLst>
        </pc:spChg>
        <pc:picChg chg="add del mod">
          <ac:chgData name="Benade, Gerdus" userId="15349777-206e-4d7a-8365-52131a346f04" providerId="ADAL" clId="{DFD48F55-68E7-4EB3-9673-5C23B61A8F0D}" dt="2022-12-07T01:55:03.462" v="1503" actId="478"/>
          <ac:picMkLst>
            <pc:docMk/>
            <pc:sldMk cId="2328248567" sldId="419"/>
            <ac:picMk id="9" creationId="{F65F90AD-48DB-4FC0-8E34-8D62FD3F4B4F}"/>
          </ac:picMkLst>
        </pc:picChg>
        <pc:picChg chg="add mod">
          <ac:chgData name="Benade, Gerdus" userId="15349777-206e-4d7a-8365-52131a346f04" providerId="ADAL" clId="{DFD48F55-68E7-4EB3-9673-5C23B61A8F0D}" dt="2022-12-07T01:28:57.019" v="583" actId="1076"/>
          <ac:picMkLst>
            <pc:docMk/>
            <pc:sldMk cId="2328248567" sldId="419"/>
            <ac:picMk id="1026" creationId="{A47531AB-0F39-4141-A888-EC0167989D0F}"/>
          </ac:picMkLst>
        </pc:picChg>
      </pc:sldChg>
      <pc:sldChg chg="addSp modSp mod modShow">
        <pc:chgData name="Benade, Gerdus" userId="15349777-206e-4d7a-8365-52131a346f04" providerId="ADAL" clId="{DFD48F55-68E7-4EB3-9673-5C23B61A8F0D}" dt="2022-12-11T08:09:28.905" v="8842" actId="729"/>
        <pc:sldMkLst>
          <pc:docMk/>
          <pc:sldMk cId="4192407340" sldId="420"/>
        </pc:sldMkLst>
        <pc:spChg chg="mod">
          <ac:chgData name="Benade, Gerdus" userId="15349777-206e-4d7a-8365-52131a346f04" providerId="ADAL" clId="{DFD48F55-68E7-4EB3-9673-5C23B61A8F0D}" dt="2022-12-07T01:20:50.296" v="447" actId="20577"/>
          <ac:spMkLst>
            <pc:docMk/>
            <pc:sldMk cId="4192407340" sldId="420"/>
            <ac:spMk id="2" creationId="{9FCB40AF-F2A9-46CD-A850-7DF21CDA7023}"/>
          </ac:spMkLst>
        </pc:spChg>
        <pc:spChg chg="mod">
          <ac:chgData name="Benade, Gerdus" userId="15349777-206e-4d7a-8365-52131a346f04" providerId="ADAL" clId="{DFD48F55-68E7-4EB3-9673-5C23B61A8F0D}" dt="2022-12-11T03:20:24.452" v="4184" actId="5793"/>
          <ac:spMkLst>
            <pc:docMk/>
            <pc:sldMk cId="4192407340" sldId="420"/>
            <ac:spMk id="3" creationId="{855C2C88-443B-45B9-906C-5DED1FD5CEC0}"/>
          </ac:spMkLst>
        </pc:spChg>
        <pc:spChg chg="add mod">
          <ac:chgData name="Benade, Gerdus" userId="15349777-206e-4d7a-8365-52131a346f04" providerId="ADAL" clId="{DFD48F55-68E7-4EB3-9673-5C23B61A8F0D}" dt="2022-12-11T03:20:19.070" v="4181" actId="1038"/>
          <ac:spMkLst>
            <pc:docMk/>
            <pc:sldMk cId="4192407340" sldId="420"/>
            <ac:spMk id="5" creationId="{939490F9-A837-489E-BE2B-9E563D4C01B0}"/>
          </ac:spMkLst>
        </pc:spChg>
        <pc:spChg chg="add mod">
          <ac:chgData name="Benade, Gerdus" userId="15349777-206e-4d7a-8365-52131a346f04" providerId="ADAL" clId="{DFD48F55-68E7-4EB3-9673-5C23B61A8F0D}" dt="2022-12-07T01:25:35.890" v="538" actId="1038"/>
          <ac:spMkLst>
            <pc:docMk/>
            <pc:sldMk cId="4192407340" sldId="420"/>
            <ac:spMk id="7" creationId="{1B2344F6-7A57-4EDC-836B-A4641139E98B}"/>
          </ac:spMkLst>
        </pc:spChg>
        <pc:picChg chg="add mod">
          <ac:chgData name="Benade, Gerdus" userId="15349777-206e-4d7a-8365-52131a346f04" providerId="ADAL" clId="{DFD48F55-68E7-4EB3-9673-5C23B61A8F0D}" dt="2022-12-07T01:25:35.890" v="538" actId="1038"/>
          <ac:picMkLst>
            <pc:docMk/>
            <pc:sldMk cId="4192407340" sldId="420"/>
            <ac:picMk id="6" creationId="{4F949579-4780-45FF-88FD-349CBF070ACE}"/>
          </ac:picMkLst>
        </pc:picChg>
      </pc:sldChg>
      <pc:sldChg chg="addSp delSp modSp mod ord modShow">
        <pc:chgData name="Benade, Gerdus" userId="15349777-206e-4d7a-8365-52131a346f04" providerId="ADAL" clId="{DFD48F55-68E7-4EB3-9673-5C23B61A8F0D}" dt="2022-12-11T08:21:49.666" v="9049"/>
        <pc:sldMkLst>
          <pc:docMk/>
          <pc:sldMk cId="91834379" sldId="421"/>
        </pc:sldMkLst>
        <pc:spChg chg="mod">
          <ac:chgData name="Benade, Gerdus" userId="15349777-206e-4d7a-8365-52131a346f04" providerId="ADAL" clId="{DFD48F55-68E7-4EB3-9673-5C23B61A8F0D}" dt="2022-12-07T01:34:31.052" v="786" actId="20577"/>
          <ac:spMkLst>
            <pc:docMk/>
            <pc:sldMk cId="91834379" sldId="421"/>
            <ac:spMk id="3" creationId="{AFD2C6FD-2F21-4F1B-8A12-3A207E77963B}"/>
          </ac:spMkLst>
        </pc:spChg>
        <pc:picChg chg="del">
          <ac:chgData name="Benade, Gerdus" userId="15349777-206e-4d7a-8365-52131a346f04" providerId="ADAL" clId="{DFD48F55-68E7-4EB3-9673-5C23B61A8F0D}" dt="2022-12-07T02:24:41.153" v="1745" actId="478"/>
          <ac:picMkLst>
            <pc:docMk/>
            <pc:sldMk cId="91834379" sldId="421"/>
            <ac:picMk id="11" creationId="{96344379-69FF-4FB1-BE90-CA055DAEF02F}"/>
          </ac:picMkLst>
        </pc:picChg>
        <pc:picChg chg="del">
          <ac:chgData name="Benade, Gerdus" userId="15349777-206e-4d7a-8365-52131a346f04" providerId="ADAL" clId="{DFD48F55-68E7-4EB3-9673-5C23B61A8F0D}" dt="2022-12-07T01:32:02.579" v="727" actId="478"/>
          <ac:picMkLst>
            <pc:docMk/>
            <pc:sldMk cId="91834379" sldId="421"/>
            <ac:picMk id="15" creationId="{711BE801-48DB-418A-803B-7F87CCDB9A89}"/>
          </ac:picMkLst>
        </pc:picChg>
        <pc:picChg chg="del">
          <ac:chgData name="Benade, Gerdus" userId="15349777-206e-4d7a-8365-52131a346f04" providerId="ADAL" clId="{DFD48F55-68E7-4EB3-9673-5C23B61A8F0D}" dt="2022-12-07T01:32:02.579" v="727" actId="478"/>
          <ac:picMkLst>
            <pc:docMk/>
            <pc:sldMk cId="91834379" sldId="421"/>
            <ac:picMk id="16" creationId="{D88EE03F-1DC9-4F81-86EC-8C80BA49463F}"/>
          </ac:picMkLst>
        </pc:picChg>
        <pc:picChg chg="del">
          <ac:chgData name="Benade, Gerdus" userId="15349777-206e-4d7a-8365-52131a346f04" providerId="ADAL" clId="{DFD48F55-68E7-4EB3-9673-5C23B61A8F0D}" dt="2022-12-07T02:24:43.235" v="1746" actId="478"/>
          <ac:picMkLst>
            <pc:docMk/>
            <pc:sldMk cId="91834379" sldId="421"/>
            <ac:picMk id="22" creationId="{1E2E84E8-37FA-481B-A1B6-AE864597E101}"/>
          </ac:picMkLst>
        </pc:picChg>
        <pc:picChg chg="add mod">
          <ac:chgData name="Benade, Gerdus" userId="15349777-206e-4d7a-8365-52131a346f04" providerId="ADAL" clId="{DFD48F55-68E7-4EB3-9673-5C23B61A8F0D}" dt="2022-12-07T00:59:41.836" v="97"/>
          <ac:picMkLst>
            <pc:docMk/>
            <pc:sldMk cId="91834379" sldId="421"/>
            <ac:picMk id="23" creationId="{DB58FD54-FBED-4EFC-9D88-BB213D3FE938}"/>
          </ac:picMkLst>
        </pc:picChg>
        <pc:picChg chg="del">
          <ac:chgData name="Benade, Gerdus" userId="15349777-206e-4d7a-8365-52131a346f04" providerId="ADAL" clId="{DFD48F55-68E7-4EB3-9673-5C23B61A8F0D}" dt="2022-12-07T02:24:52.455" v="1750" actId="478"/>
          <ac:picMkLst>
            <pc:docMk/>
            <pc:sldMk cId="91834379" sldId="421"/>
            <ac:picMk id="24" creationId="{0CD5EDCB-1AC1-457D-97AA-05971EDDD2DB}"/>
          </ac:picMkLst>
        </pc:picChg>
        <pc:picChg chg="add del mod ord">
          <ac:chgData name="Benade, Gerdus" userId="15349777-206e-4d7a-8365-52131a346f04" providerId="ADAL" clId="{DFD48F55-68E7-4EB3-9673-5C23B61A8F0D}" dt="2022-12-07T02:24:51.026" v="1749" actId="167"/>
          <ac:picMkLst>
            <pc:docMk/>
            <pc:sldMk cId="91834379" sldId="421"/>
            <ac:picMk id="25" creationId="{2AB31654-3C37-4729-BAB0-148C3F076B84}"/>
          </ac:picMkLst>
        </pc:picChg>
        <pc:picChg chg="add mod">
          <ac:chgData name="Benade, Gerdus" userId="15349777-206e-4d7a-8365-52131a346f04" providerId="ADAL" clId="{DFD48F55-68E7-4EB3-9673-5C23B61A8F0D}" dt="2022-12-07T00:59:41.836" v="97"/>
          <ac:picMkLst>
            <pc:docMk/>
            <pc:sldMk cId="91834379" sldId="421"/>
            <ac:picMk id="26" creationId="{5FEAD19F-389F-4E53-9D03-4907F054CDB6}"/>
          </ac:picMkLst>
        </pc:picChg>
        <pc:picChg chg="add mod">
          <ac:chgData name="Benade, Gerdus" userId="15349777-206e-4d7a-8365-52131a346f04" providerId="ADAL" clId="{DFD48F55-68E7-4EB3-9673-5C23B61A8F0D}" dt="2022-12-07T00:59:41.836" v="97"/>
          <ac:picMkLst>
            <pc:docMk/>
            <pc:sldMk cId="91834379" sldId="421"/>
            <ac:picMk id="27" creationId="{00D72A0E-4219-4402-9AC9-59341F82E00F}"/>
          </ac:picMkLst>
        </pc:picChg>
        <pc:picChg chg="add mod">
          <ac:chgData name="Benade, Gerdus" userId="15349777-206e-4d7a-8365-52131a346f04" providerId="ADAL" clId="{DFD48F55-68E7-4EB3-9673-5C23B61A8F0D}" dt="2022-12-07T01:31:15.139" v="633"/>
          <ac:picMkLst>
            <pc:docMk/>
            <pc:sldMk cId="91834379" sldId="421"/>
            <ac:picMk id="28" creationId="{C2031CAD-5AFB-491B-920D-E8D2ECF5A8FF}"/>
          </ac:picMkLst>
        </pc:picChg>
        <pc:picChg chg="add mod">
          <ac:chgData name="Benade, Gerdus" userId="15349777-206e-4d7a-8365-52131a346f04" providerId="ADAL" clId="{DFD48F55-68E7-4EB3-9673-5C23B61A8F0D}" dt="2022-12-07T01:31:29.238" v="637"/>
          <ac:picMkLst>
            <pc:docMk/>
            <pc:sldMk cId="91834379" sldId="421"/>
            <ac:picMk id="29" creationId="{EBC4BF7F-1322-4750-ACC6-94733EDF2D44}"/>
          </ac:picMkLst>
        </pc:picChg>
        <pc:cxnChg chg="add mod">
          <ac:chgData name="Benade, Gerdus" userId="15349777-206e-4d7a-8365-52131a346f04" providerId="ADAL" clId="{DFD48F55-68E7-4EB3-9673-5C23B61A8F0D}" dt="2022-12-07T00:59:41.836" v="97"/>
          <ac:cxnSpMkLst>
            <pc:docMk/>
            <pc:sldMk cId="91834379" sldId="421"/>
            <ac:cxnSpMk id="21" creationId="{F59F0DD7-90A6-4147-AB88-BC3DA3008325}"/>
          </ac:cxnSpMkLst>
        </pc:cxnChg>
      </pc:sldChg>
      <pc:sldChg chg="addSp delSp modSp mod delAnim modAnim">
        <pc:chgData name="Benade, Gerdus" userId="15349777-206e-4d7a-8365-52131a346f04" providerId="ADAL" clId="{DFD48F55-68E7-4EB3-9673-5C23B61A8F0D}" dt="2022-12-11T07:05:01.981" v="7553" actId="478"/>
        <pc:sldMkLst>
          <pc:docMk/>
          <pc:sldMk cId="240598586" sldId="422"/>
        </pc:sldMkLst>
        <pc:spChg chg="del mod">
          <ac:chgData name="Benade, Gerdus" userId="15349777-206e-4d7a-8365-52131a346f04" providerId="ADAL" clId="{DFD48F55-68E7-4EB3-9673-5C23B61A8F0D}" dt="2022-12-11T07:05:01.981" v="7553" actId="478"/>
          <ac:spMkLst>
            <pc:docMk/>
            <pc:sldMk cId="240598586" sldId="422"/>
            <ac:spMk id="2" creationId="{C1636F87-A41F-4404-B097-A9617164AEA0}"/>
          </ac:spMkLst>
        </pc:spChg>
        <pc:spChg chg="add mod">
          <ac:chgData name="Benade, Gerdus" userId="15349777-206e-4d7a-8365-52131a346f04" providerId="ADAL" clId="{DFD48F55-68E7-4EB3-9673-5C23B61A8F0D}" dt="2022-12-11T05:55:24.165" v="6085" actId="1076"/>
          <ac:spMkLst>
            <pc:docMk/>
            <pc:sldMk cId="240598586" sldId="422"/>
            <ac:spMk id="3" creationId="{286B2E23-9EB4-49DD-BED1-19ADBF3F3F4A}"/>
          </ac:spMkLst>
        </pc:spChg>
        <pc:spChg chg="del">
          <ac:chgData name="Benade, Gerdus" userId="15349777-206e-4d7a-8365-52131a346f04" providerId="ADAL" clId="{DFD48F55-68E7-4EB3-9673-5C23B61A8F0D}" dt="2022-12-07T01:00:51.052" v="102" actId="478"/>
          <ac:spMkLst>
            <pc:docMk/>
            <pc:sldMk cId="240598586" sldId="422"/>
            <ac:spMk id="3" creationId="{96A48C81-1477-4698-87CD-70C2878101D7}"/>
          </ac:spMkLst>
        </pc:spChg>
        <pc:spChg chg="add mod">
          <ac:chgData name="Benade, Gerdus" userId="15349777-206e-4d7a-8365-52131a346f04" providerId="ADAL" clId="{DFD48F55-68E7-4EB3-9673-5C23B61A8F0D}" dt="2022-12-11T05:55:26.217" v="6086" actId="1076"/>
          <ac:spMkLst>
            <pc:docMk/>
            <pc:sldMk cId="240598586" sldId="422"/>
            <ac:spMk id="8" creationId="{354151B2-E260-4D5B-8973-CB900CAAC1A9}"/>
          </ac:spMkLst>
        </pc:spChg>
        <pc:spChg chg="add del mod">
          <ac:chgData name="Benade, Gerdus" userId="15349777-206e-4d7a-8365-52131a346f04" providerId="ADAL" clId="{DFD48F55-68E7-4EB3-9673-5C23B61A8F0D}" dt="2022-12-07T01:00:57.193" v="103" actId="478"/>
          <ac:spMkLst>
            <pc:docMk/>
            <pc:sldMk cId="240598586" sldId="422"/>
            <ac:spMk id="8" creationId="{D1D499C3-8AF5-43D2-979B-6E98DB58AE38}"/>
          </ac:spMkLst>
        </pc:spChg>
        <pc:spChg chg="add del mod">
          <ac:chgData name="Benade, Gerdus" userId="15349777-206e-4d7a-8365-52131a346f04" providerId="ADAL" clId="{DFD48F55-68E7-4EB3-9673-5C23B61A8F0D}" dt="2022-12-07T01:01:00.156" v="104" actId="478"/>
          <ac:spMkLst>
            <pc:docMk/>
            <pc:sldMk cId="240598586" sldId="422"/>
            <ac:spMk id="9" creationId="{38857B68-97C8-4101-81DA-DDA40C47EECC}"/>
          </ac:spMkLst>
        </pc:spChg>
        <pc:spChg chg="add mod">
          <ac:chgData name="Benade, Gerdus" userId="15349777-206e-4d7a-8365-52131a346f04" providerId="ADAL" clId="{DFD48F55-68E7-4EB3-9673-5C23B61A8F0D}" dt="2022-12-11T05:58:24.749" v="6125" actId="1076"/>
          <ac:spMkLst>
            <pc:docMk/>
            <pc:sldMk cId="240598586" sldId="422"/>
            <ac:spMk id="9" creationId="{A75A4260-1782-47FD-A4AE-2C6A68191DF0}"/>
          </ac:spMkLst>
        </pc:spChg>
        <pc:spChg chg="add mod">
          <ac:chgData name="Benade, Gerdus" userId="15349777-206e-4d7a-8365-52131a346f04" providerId="ADAL" clId="{DFD48F55-68E7-4EB3-9673-5C23B61A8F0D}" dt="2022-12-11T05:56:56.403" v="6104" actId="1076"/>
          <ac:spMkLst>
            <pc:docMk/>
            <pc:sldMk cId="240598586" sldId="422"/>
            <ac:spMk id="146" creationId="{46BE3C4D-E89E-467D-9128-65085AC43291}"/>
          </ac:spMkLst>
        </pc:spChg>
        <pc:spChg chg="add mod">
          <ac:chgData name="Benade, Gerdus" userId="15349777-206e-4d7a-8365-52131a346f04" providerId="ADAL" clId="{DFD48F55-68E7-4EB3-9673-5C23B61A8F0D}" dt="2022-12-11T05:57:06.337" v="6111" actId="1076"/>
          <ac:spMkLst>
            <pc:docMk/>
            <pc:sldMk cId="240598586" sldId="422"/>
            <ac:spMk id="147" creationId="{6ED7E286-7D29-4A6E-9FCA-64FD3877A930}"/>
          </ac:spMkLst>
        </pc:spChg>
        <pc:spChg chg="add mod">
          <ac:chgData name="Benade, Gerdus" userId="15349777-206e-4d7a-8365-52131a346f04" providerId="ADAL" clId="{DFD48F55-68E7-4EB3-9673-5C23B61A8F0D}" dt="2022-12-11T06:03:49.759" v="6222" actId="14100"/>
          <ac:spMkLst>
            <pc:docMk/>
            <pc:sldMk cId="240598586" sldId="422"/>
            <ac:spMk id="148" creationId="{7EF1A305-BE7D-48A0-9A38-573919191BD5}"/>
          </ac:spMkLst>
        </pc:spChg>
        <pc:spChg chg="add del mod">
          <ac:chgData name="Benade, Gerdus" userId="15349777-206e-4d7a-8365-52131a346f04" providerId="ADAL" clId="{DFD48F55-68E7-4EB3-9673-5C23B61A8F0D}" dt="2022-12-11T05:49:49.449" v="5998" actId="478"/>
          <ac:spMkLst>
            <pc:docMk/>
            <pc:sldMk cId="240598586" sldId="422"/>
            <ac:spMk id="149" creationId="{DDF46E14-B8FE-4CB4-96CF-982C36BBC512}"/>
          </ac:spMkLst>
        </pc:spChg>
        <pc:spChg chg="add mod ord">
          <ac:chgData name="Benade, Gerdus" userId="15349777-206e-4d7a-8365-52131a346f04" providerId="ADAL" clId="{DFD48F55-68E7-4EB3-9673-5C23B61A8F0D}" dt="2022-12-11T05:55:58.284" v="6090" actId="170"/>
          <ac:spMkLst>
            <pc:docMk/>
            <pc:sldMk cId="240598586" sldId="422"/>
            <ac:spMk id="150" creationId="{C4715D8E-711D-4B46-8010-F4880A091104}"/>
          </ac:spMkLst>
        </pc:spChg>
        <pc:spChg chg="add mod ord">
          <ac:chgData name="Benade, Gerdus" userId="15349777-206e-4d7a-8365-52131a346f04" providerId="ADAL" clId="{DFD48F55-68E7-4EB3-9673-5C23B61A8F0D}" dt="2022-12-11T05:58:08.866" v="6122" actId="167"/>
          <ac:spMkLst>
            <pc:docMk/>
            <pc:sldMk cId="240598586" sldId="422"/>
            <ac:spMk id="151" creationId="{11A5CDA8-DB2E-42B8-9421-B8C3AD5C3D94}"/>
          </ac:spMkLst>
        </pc:spChg>
        <pc:spChg chg="add mod">
          <ac:chgData name="Benade, Gerdus" userId="15349777-206e-4d7a-8365-52131a346f04" providerId="ADAL" clId="{DFD48F55-68E7-4EB3-9673-5C23B61A8F0D}" dt="2022-12-11T05:58:51.020" v="6128" actId="1076"/>
          <ac:spMkLst>
            <pc:docMk/>
            <pc:sldMk cId="240598586" sldId="422"/>
            <ac:spMk id="166" creationId="{3D046128-9C61-4BB6-ACDB-86533A4D6A98}"/>
          </ac:spMkLst>
        </pc:spChg>
        <pc:spChg chg="add mod">
          <ac:chgData name="Benade, Gerdus" userId="15349777-206e-4d7a-8365-52131a346f04" providerId="ADAL" clId="{DFD48F55-68E7-4EB3-9673-5C23B61A8F0D}" dt="2022-12-11T05:58:51.020" v="6128" actId="1076"/>
          <ac:spMkLst>
            <pc:docMk/>
            <pc:sldMk cId="240598586" sldId="422"/>
            <ac:spMk id="230" creationId="{00913719-491E-48E9-98F8-35D5A062540B}"/>
          </ac:spMkLst>
        </pc:spChg>
        <pc:spChg chg="add mod">
          <ac:chgData name="Benade, Gerdus" userId="15349777-206e-4d7a-8365-52131a346f04" providerId="ADAL" clId="{DFD48F55-68E7-4EB3-9673-5C23B61A8F0D}" dt="2022-12-11T06:11:41.912" v="6463" actId="207"/>
          <ac:spMkLst>
            <pc:docMk/>
            <pc:sldMk cId="240598586" sldId="422"/>
            <ac:spMk id="231" creationId="{29380F39-111F-4438-A2AC-E87AC71BD3B0}"/>
          </ac:spMkLst>
        </pc:spChg>
        <pc:spChg chg="add mod">
          <ac:chgData name="Benade, Gerdus" userId="15349777-206e-4d7a-8365-52131a346f04" providerId="ADAL" clId="{DFD48F55-68E7-4EB3-9673-5C23B61A8F0D}" dt="2022-12-11T06:03:42.299" v="6220" actId="1076"/>
          <ac:spMkLst>
            <pc:docMk/>
            <pc:sldMk cId="240598586" sldId="422"/>
            <ac:spMk id="232" creationId="{0FC998A0-6BFE-455A-829D-6DA0CA76D195}"/>
          </ac:spMkLst>
        </pc:spChg>
        <pc:spChg chg="add mod">
          <ac:chgData name="Benade, Gerdus" userId="15349777-206e-4d7a-8365-52131a346f04" providerId="ADAL" clId="{DFD48F55-68E7-4EB3-9673-5C23B61A8F0D}" dt="2022-12-11T05:58:51.020" v="6128" actId="1076"/>
          <ac:spMkLst>
            <pc:docMk/>
            <pc:sldMk cId="240598586" sldId="422"/>
            <ac:spMk id="233" creationId="{F9B0DF0B-3801-42B6-A63A-C60DA1E71E9B}"/>
          </ac:spMkLst>
        </pc:spChg>
        <pc:spChg chg="add mod">
          <ac:chgData name="Benade, Gerdus" userId="15349777-206e-4d7a-8365-52131a346f04" providerId="ADAL" clId="{DFD48F55-68E7-4EB3-9673-5C23B61A8F0D}" dt="2022-12-11T06:03:39.181" v="6219" actId="1076"/>
          <ac:spMkLst>
            <pc:docMk/>
            <pc:sldMk cId="240598586" sldId="422"/>
            <ac:spMk id="234" creationId="{C6FFFC92-21A0-41DB-A594-E99C90EA61E2}"/>
          </ac:spMkLst>
        </pc:spChg>
        <pc:spChg chg="add del mod">
          <ac:chgData name="Benade, Gerdus" userId="15349777-206e-4d7a-8365-52131a346f04" providerId="ADAL" clId="{DFD48F55-68E7-4EB3-9673-5C23B61A8F0D}" dt="2022-12-11T06:03:33.506" v="6216" actId="478"/>
          <ac:spMkLst>
            <pc:docMk/>
            <pc:sldMk cId="240598586" sldId="422"/>
            <ac:spMk id="235" creationId="{2B66DBBD-5A5B-4D01-AF7B-927D52B22ED0}"/>
          </ac:spMkLst>
        </pc:spChg>
        <pc:spChg chg="add mod">
          <ac:chgData name="Benade, Gerdus" userId="15349777-206e-4d7a-8365-52131a346f04" providerId="ADAL" clId="{DFD48F55-68E7-4EB3-9673-5C23B61A8F0D}" dt="2022-12-11T05:58:51.020" v="6128" actId="1076"/>
          <ac:spMkLst>
            <pc:docMk/>
            <pc:sldMk cId="240598586" sldId="422"/>
            <ac:spMk id="236" creationId="{1B414422-94A7-4862-8CEE-30FE40EFCF62}"/>
          </ac:spMkLst>
        </pc:spChg>
        <pc:spChg chg="add del mod">
          <ac:chgData name="Benade, Gerdus" userId="15349777-206e-4d7a-8365-52131a346f04" providerId="ADAL" clId="{DFD48F55-68E7-4EB3-9673-5C23B61A8F0D}" dt="2022-12-11T06:04:04.556" v="6223" actId="478"/>
          <ac:spMkLst>
            <pc:docMk/>
            <pc:sldMk cId="240598586" sldId="422"/>
            <ac:spMk id="239" creationId="{59080D80-955D-4177-98C2-A0A090C3EAE1}"/>
          </ac:spMkLst>
        </pc:spChg>
        <pc:spChg chg="add mod">
          <ac:chgData name="Benade, Gerdus" userId="15349777-206e-4d7a-8365-52131a346f04" providerId="ADAL" clId="{DFD48F55-68E7-4EB3-9673-5C23B61A8F0D}" dt="2022-12-11T06:03:31.459" v="6215" actId="1076"/>
          <ac:spMkLst>
            <pc:docMk/>
            <pc:sldMk cId="240598586" sldId="422"/>
            <ac:spMk id="249" creationId="{42E002E2-AB5E-4A03-A6F4-0F8A524D5E81}"/>
          </ac:spMkLst>
        </pc:spChg>
        <pc:spChg chg="add mod">
          <ac:chgData name="Benade, Gerdus" userId="15349777-206e-4d7a-8365-52131a346f04" providerId="ADAL" clId="{DFD48F55-68E7-4EB3-9673-5C23B61A8F0D}" dt="2022-12-11T06:03:31.459" v="6215" actId="1076"/>
          <ac:spMkLst>
            <pc:docMk/>
            <pc:sldMk cId="240598586" sldId="422"/>
            <ac:spMk id="313" creationId="{A9AC4EEF-D265-4209-904A-364BB24C71F6}"/>
          </ac:spMkLst>
        </pc:spChg>
        <pc:spChg chg="add del mod">
          <ac:chgData name="Benade, Gerdus" userId="15349777-206e-4d7a-8365-52131a346f04" providerId="ADAL" clId="{DFD48F55-68E7-4EB3-9673-5C23B61A8F0D}" dt="2022-12-11T06:04:31.120" v="6230" actId="478"/>
          <ac:spMkLst>
            <pc:docMk/>
            <pc:sldMk cId="240598586" sldId="422"/>
            <ac:spMk id="314" creationId="{585375A0-6A86-4871-8902-CE016B3A3F3A}"/>
          </ac:spMkLst>
        </pc:spChg>
        <pc:spChg chg="add mod">
          <ac:chgData name="Benade, Gerdus" userId="15349777-206e-4d7a-8365-52131a346f04" providerId="ADAL" clId="{DFD48F55-68E7-4EB3-9673-5C23B61A8F0D}" dt="2022-12-11T06:04:52.122" v="6241" actId="1076"/>
          <ac:spMkLst>
            <pc:docMk/>
            <pc:sldMk cId="240598586" sldId="422"/>
            <ac:spMk id="315" creationId="{DC744AF7-89E0-42C1-B384-7ED008702592}"/>
          </ac:spMkLst>
        </pc:spChg>
        <pc:spChg chg="add mod">
          <ac:chgData name="Benade, Gerdus" userId="15349777-206e-4d7a-8365-52131a346f04" providerId="ADAL" clId="{DFD48F55-68E7-4EB3-9673-5C23B61A8F0D}" dt="2022-12-11T06:03:31.459" v="6215" actId="1076"/>
          <ac:spMkLst>
            <pc:docMk/>
            <pc:sldMk cId="240598586" sldId="422"/>
            <ac:spMk id="316" creationId="{C837E0EF-A516-42A8-A8B5-91524C6F7B3D}"/>
          </ac:spMkLst>
        </pc:spChg>
        <pc:spChg chg="add mod">
          <ac:chgData name="Benade, Gerdus" userId="15349777-206e-4d7a-8365-52131a346f04" providerId="ADAL" clId="{DFD48F55-68E7-4EB3-9673-5C23B61A8F0D}" dt="2022-12-11T06:04:50.144" v="6239" actId="1076"/>
          <ac:spMkLst>
            <pc:docMk/>
            <pc:sldMk cId="240598586" sldId="422"/>
            <ac:spMk id="317" creationId="{DAA10057-4623-4DDF-8DC3-EAB2821806B0}"/>
          </ac:spMkLst>
        </pc:spChg>
        <pc:spChg chg="add mod">
          <ac:chgData name="Benade, Gerdus" userId="15349777-206e-4d7a-8365-52131a346f04" providerId="ADAL" clId="{DFD48F55-68E7-4EB3-9673-5C23B61A8F0D}" dt="2022-12-11T06:04:51.084" v="6240" actId="1076"/>
          <ac:spMkLst>
            <pc:docMk/>
            <pc:sldMk cId="240598586" sldId="422"/>
            <ac:spMk id="318" creationId="{4A631D63-76E0-4E55-9146-ADD0C1ADA3AD}"/>
          </ac:spMkLst>
        </pc:spChg>
        <pc:spChg chg="add mod">
          <ac:chgData name="Benade, Gerdus" userId="15349777-206e-4d7a-8365-52131a346f04" providerId="ADAL" clId="{DFD48F55-68E7-4EB3-9673-5C23B61A8F0D}" dt="2022-12-11T06:03:31.459" v="6215" actId="1076"/>
          <ac:spMkLst>
            <pc:docMk/>
            <pc:sldMk cId="240598586" sldId="422"/>
            <ac:spMk id="319" creationId="{7F74D4E5-0BD2-4B44-A2AF-33AC3D870EDE}"/>
          </ac:spMkLst>
        </pc:spChg>
        <pc:spChg chg="add del mod">
          <ac:chgData name="Benade, Gerdus" userId="15349777-206e-4d7a-8365-52131a346f04" providerId="ADAL" clId="{DFD48F55-68E7-4EB3-9673-5C23B61A8F0D}" dt="2022-12-11T06:04:40.913" v="6233" actId="478"/>
          <ac:spMkLst>
            <pc:docMk/>
            <pc:sldMk cId="240598586" sldId="422"/>
            <ac:spMk id="320" creationId="{275334E2-422B-4839-B660-2D3A3BFAEBCB}"/>
          </ac:spMkLst>
        </pc:spChg>
        <pc:spChg chg="add mod">
          <ac:chgData name="Benade, Gerdus" userId="15349777-206e-4d7a-8365-52131a346f04" providerId="ADAL" clId="{DFD48F55-68E7-4EB3-9673-5C23B61A8F0D}" dt="2022-12-11T06:04:09.213" v="6225" actId="1076"/>
          <ac:spMkLst>
            <pc:docMk/>
            <pc:sldMk cId="240598586" sldId="422"/>
            <ac:spMk id="324" creationId="{50289D6F-AC9B-4328-97A0-F83AE79B3451}"/>
          </ac:spMkLst>
        </pc:spChg>
        <pc:spChg chg="add mod">
          <ac:chgData name="Benade, Gerdus" userId="15349777-206e-4d7a-8365-52131a346f04" providerId="ADAL" clId="{DFD48F55-68E7-4EB3-9673-5C23B61A8F0D}" dt="2022-12-11T06:11:47.731" v="6464" actId="2085"/>
          <ac:spMkLst>
            <pc:docMk/>
            <pc:sldMk cId="240598586" sldId="422"/>
            <ac:spMk id="325" creationId="{693946F7-87B1-4BD5-BF85-B7A5CB212E38}"/>
          </ac:spMkLst>
        </pc:spChg>
        <pc:spChg chg="add del mod">
          <ac:chgData name="Benade, Gerdus" userId="15349777-206e-4d7a-8365-52131a346f04" providerId="ADAL" clId="{DFD48F55-68E7-4EB3-9673-5C23B61A8F0D}" dt="2022-12-11T06:07:23.627" v="6271" actId="478"/>
          <ac:spMkLst>
            <pc:docMk/>
            <pc:sldMk cId="240598586" sldId="422"/>
            <ac:spMk id="333" creationId="{57759312-0C39-4669-A9D0-AD50D144543A}"/>
          </ac:spMkLst>
        </pc:spChg>
        <pc:spChg chg="add del mod">
          <ac:chgData name="Benade, Gerdus" userId="15349777-206e-4d7a-8365-52131a346f04" providerId="ADAL" clId="{DFD48F55-68E7-4EB3-9673-5C23B61A8F0D}" dt="2022-12-11T06:09:22.576" v="6305" actId="478"/>
          <ac:spMkLst>
            <pc:docMk/>
            <pc:sldMk cId="240598586" sldId="422"/>
            <ac:spMk id="334" creationId="{EDADD330-8D3F-4B8A-B898-A2DA2107AD71}"/>
          </ac:spMkLst>
        </pc:spChg>
        <pc:spChg chg="add del mod">
          <ac:chgData name="Benade, Gerdus" userId="15349777-206e-4d7a-8365-52131a346f04" providerId="ADAL" clId="{DFD48F55-68E7-4EB3-9673-5C23B61A8F0D}" dt="2022-12-11T06:08:12.279" v="6285" actId="478"/>
          <ac:spMkLst>
            <pc:docMk/>
            <pc:sldMk cId="240598586" sldId="422"/>
            <ac:spMk id="335" creationId="{21F575EE-8103-467F-B1EF-6174D12CE9DB}"/>
          </ac:spMkLst>
        </pc:spChg>
        <pc:spChg chg="add del mod">
          <ac:chgData name="Benade, Gerdus" userId="15349777-206e-4d7a-8365-52131a346f04" providerId="ADAL" clId="{DFD48F55-68E7-4EB3-9673-5C23B61A8F0D}" dt="2022-12-11T06:09:44.409" v="6309" actId="478"/>
          <ac:spMkLst>
            <pc:docMk/>
            <pc:sldMk cId="240598586" sldId="422"/>
            <ac:spMk id="336" creationId="{D4671FA4-9020-4CA1-8704-D9033A141C0D}"/>
          </ac:spMkLst>
        </pc:spChg>
        <pc:spChg chg="add mod">
          <ac:chgData name="Benade, Gerdus" userId="15349777-206e-4d7a-8365-52131a346f04" providerId="ADAL" clId="{DFD48F55-68E7-4EB3-9673-5C23B61A8F0D}" dt="2022-12-11T07:05:01.981" v="7553" actId="478"/>
          <ac:spMkLst>
            <pc:docMk/>
            <pc:sldMk cId="240598586" sldId="422"/>
            <ac:spMk id="341" creationId="{34AD442F-DB79-493B-ABE7-4E44009C92CC}"/>
          </ac:spMkLst>
        </pc:spChg>
        <pc:grpChg chg="add mod">
          <ac:chgData name="Benade, Gerdus" userId="15349777-206e-4d7a-8365-52131a346f04" providerId="ADAL" clId="{DFD48F55-68E7-4EB3-9673-5C23B61A8F0D}" dt="2022-12-07T02:24:17.964" v="1744"/>
          <ac:grpSpMkLst>
            <pc:docMk/>
            <pc:sldMk cId="240598586" sldId="422"/>
            <ac:grpSpMk id="18" creationId="{923F2F4A-F2D4-4271-AE37-CC34E7ADFB93}"/>
          </ac:grpSpMkLst>
        </pc:grpChg>
        <pc:grpChg chg="add mod">
          <ac:chgData name="Benade, Gerdus" userId="15349777-206e-4d7a-8365-52131a346f04" providerId="ADAL" clId="{DFD48F55-68E7-4EB3-9673-5C23B61A8F0D}" dt="2022-12-07T02:24:17.964" v="1744"/>
          <ac:grpSpMkLst>
            <pc:docMk/>
            <pc:sldMk cId="240598586" sldId="422"/>
            <ac:grpSpMk id="55" creationId="{4D7F2911-89E1-489F-B3EA-45047838731B}"/>
          </ac:grpSpMkLst>
        </pc:grpChg>
        <pc:grpChg chg="add mod">
          <ac:chgData name="Benade, Gerdus" userId="15349777-206e-4d7a-8365-52131a346f04" providerId="ADAL" clId="{DFD48F55-68E7-4EB3-9673-5C23B61A8F0D}" dt="2022-12-07T02:24:17.964" v="1744"/>
          <ac:grpSpMkLst>
            <pc:docMk/>
            <pc:sldMk cId="240598586" sldId="422"/>
            <ac:grpSpMk id="67" creationId="{38B1A946-BAE0-4711-9417-C496D14FBA09}"/>
          </ac:grpSpMkLst>
        </pc:grpChg>
        <pc:grpChg chg="add mod ord">
          <ac:chgData name="Benade, Gerdus" userId="15349777-206e-4d7a-8365-52131a346f04" providerId="ADAL" clId="{DFD48F55-68E7-4EB3-9673-5C23B61A8F0D}" dt="2022-12-11T05:58:33.054" v="6126" actId="1076"/>
          <ac:grpSpMkLst>
            <pc:docMk/>
            <pc:sldMk cId="240598586" sldId="422"/>
            <ac:grpSpMk id="82" creationId="{8993CC53-CA27-44C5-B3E4-66EA84F268F5}"/>
          </ac:grpSpMkLst>
        </pc:grpChg>
        <pc:grpChg chg="add mod ord">
          <ac:chgData name="Benade, Gerdus" userId="15349777-206e-4d7a-8365-52131a346f04" providerId="ADAL" clId="{DFD48F55-68E7-4EB3-9673-5C23B61A8F0D}" dt="2022-12-11T05:57:54.576" v="6119" actId="167"/>
          <ac:grpSpMkLst>
            <pc:docMk/>
            <pc:sldMk cId="240598586" sldId="422"/>
            <ac:grpSpMk id="120" creationId="{245BDEA1-2327-4EA0-8F2A-8428F8A8717D}"/>
          </ac:grpSpMkLst>
        </pc:grpChg>
        <pc:grpChg chg="add mod ord">
          <ac:chgData name="Benade, Gerdus" userId="15349777-206e-4d7a-8365-52131a346f04" providerId="ADAL" clId="{DFD48F55-68E7-4EB3-9673-5C23B61A8F0D}" dt="2022-12-11T05:57:54.576" v="6119" actId="167"/>
          <ac:grpSpMkLst>
            <pc:docMk/>
            <pc:sldMk cId="240598586" sldId="422"/>
            <ac:grpSpMk id="132" creationId="{B68B7CC4-BECC-4DEE-BAC3-EF0341A0409F}"/>
          </ac:grpSpMkLst>
        </pc:grpChg>
        <pc:grpChg chg="add mod">
          <ac:chgData name="Benade, Gerdus" userId="15349777-206e-4d7a-8365-52131a346f04" providerId="ADAL" clId="{DFD48F55-68E7-4EB3-9673-5C23B61A8F0D}" dt="2022-12-11T05:58:51.020" v="6128" actId="1076"/>
          <ac:grpSpMkLst>
            <pc:docMk/>
            <pc:sldMk cId="240598586" sldId="422"/>
            <ac:grpSpMk id="172" creationId="{F2E2ABD8-58D4-4AFF-86D5-7D6A10506217}"/>
          </ac:grpSpMkLst>
        </pc:grpChg>
        <pc:grpChg chg="add mod">
          <ac:chgData name="Benade, Gerdus" userId="15349777-206e-4d7a-8365-52131a346f04" providerId="ADAL" clId="{DFD48F55-68E7-4EB3-9673-5C23B61A8F0D}" dt="2022-12-11T05:58:51.020" v="6128" actId="1076"/>
          <ac:grpSpMkLst>
            <pc:docMk/>
            <pc:sldMk cId="240598586" sldId="422"/>
            <ac:grpSpMk id="184" creationId="{E71CEC03-3881-46E5-94D5-BE84068D3AF6}"/>
          </ac:grpSpMkLst>
        </pc:grpChg>
        <pc:grpChg chg="add mod">
          <ac:chgData name="Benade, Gerdus" userId="15349777-206e-4d7a-8365-52131a346f04" providerId="ADAL" clId="{DFD48F55-68E7-4EB3-9673-5C23B61A8F0D}" dt="2022-12-11T05:58:51.020" v="6128" actId="1076"/>
          <ac:grpSpMkLst>
            <pc:docMk/>
            <pc:sldMk cId="240598586" sldId="422"/>
            <ac:grpSpMk id="199" creationId="{F9FC4EC4-29BC-4538-B148-A30FD49E8188}"/>
          </ac:grpSpMkLst>
        </pc:grpChg>
        <pc:grpChg chg="add mod">
          <ac:chgData name="Benade, Gerdus" userId="15349777-206e-4d7a-8365-52131a346f04" providerId="ADAL" clId="{DFD48F55-68E7-4EB3-9673-5C23B61A8F0D}" dt="2022-12-11T06:03:31.459" v="6215" actId="1076"/>
          <ac:grpSpMkLst>
            <pc:docMk/>
            <pc:sldMk cId="240598586" sldId="422"/>
            <ac:grpSpMk id="255" creationId="{62A06D29-FF3E-496C-A2CF-3BEB921208A6}"/>
          </ac:grpSpMkLst>
        </pc:grpChg>
        <pc:grpChg chg="add mod">
          <ac:chgData name="Benade, Gerdus" userId="15349777-206e-4d7a-8365-52131a346f04" providerId="ADAL" clId="{DFD48F55-68E7-4EB3-9673-5C23B61A8F0D}" dt="2022-12-11T06:03:31.459" v="6215" actId="1076"/>
          <ac:grpSpMkLst>
            <pc:docMk/>
            <pc:sldMk cId="240598586" sldId="422"/>
            <ac:grpSpMk id="267" creationId="{951F2CB9-4954-4A76-88E8-C628281D2194}"/>
          </ac:grpSpMkLst>
        </pc:grpChg>
        <pc:grpChg chg="add mod">
          <ac:chgData name="Benade, Gerdus" userId="15349777-206e-4d7a-8365-52131a346f04" providerId="ADAL" clId="{DFD48F55-68E7-4EB3-9673-5C23B61A8F0D}" dt="2022-12-11T06:03:31.459" v="6215" actId="1076"/>
          <ac:grpSpMkLst>
            <pc:docMk/>
            <pc:sldMk cId="240598586" sldId="422"/>
            <ac:grpSpMk id="282" creationId="{5068CD37-D4F2-44AF-8BD1-0D54AB4D1E6B}"/>
          </ac:grpSpMkLst>
        </pc:grpChg>
        <pc:graphicFrameChg chg="add mod modGraphic">
          <ac:chgData name="Benade, Gerdus" userId="15349777-206e-4d7a-8365-52131a346f04" providerId="ADAL" clId="{DFD48F55-68E7-4EB3-9673-5C23B61A8F0D}" dt="2022-12-11T05:47:00.278" v="5952" actId="1076"/>
          <ac:graphicFrameMkLst>
            <pc:docMk/>
            <pc:sldMk cId="240598586" sldId="422"/>
            <ac:graphicFrameMk id="6" creationId="{36656974-513D-43AB-98CB-BEE945B0699F}"/>
          </ac:graphicFrameMkLst>
        </pc:graphicFrameChg>
        <pc:picChg chg="add mod">
          <ac:chgData name="Benade, Gerdus" userId="15349777-206e-4d7a-8365-52131a346f04" providerId="ADAL" clId="{DFD48F55-68E7-4EB3-9673-5C23B61A8F0D}" dt="2022-12-11T05:47:00.278" v="5952" actId="1076"/>
          <ac:picMkLst>
            <pc:docMk/>
            <pc:sldMk cId="240598586" sldId="422"/>
            <ac:picMk id="5" creationId="{44D7CC97-C2A2-47F5-895E-F417031803C1}"/>
          </ac:picMkLst>
        </pc:picChg>
        <pc:picChg chg="add mod">
          <ac:chgData name="Benade, Gerdus" userId="15349777-206e-4d7a-8365-52131a346f04" providerId="ADAL" clId="{DFD48F55-68E7-4EB3-9673-5C23B61A8F0D}" dt="2022-12-11T05:47:00.278" v="5952" actId="1076"/>
          <ac:picMkLst>
            <pc:docMk/>
            <pc:sldMk cId="240598586" sldId="422"/>
            <ac:picMk id="7" creationId="{AA7D448D-055B-4B3D-829D-9023C42A2971}"/>
          </ac:picMkLst>
        </pc:picChg>
        <pc:picChg chg="add mod">
          <ac:chgData name="Benade, Gerdus" userId="15349777-206e-4d7a-8365-52131a346f04" providerId="ADAL" clId="{DFD48F55-68E7-4EB3-9673-5C23B61A8F0D}" dt="2022-12-11T05:47:00.278" v="5952" actId="1076"/>
          <ac:picMkLst>
            <pc:docMk/>
            <pc:sldMk cId="240598586" sldId="422"/>
            <ac:picMk id="12" creationId="{EF54ACFF-193E-4228-9D2A-E262E1C9E343}"/>
          </ac:picMkLst>
        </pc:picChg>
        <pc:picChg chg="add mod">
          <ac:chgData name="Benade, Gerdus" userId="15349777-206e-4d7a-8365-52131a346f04" providerId="ADAL" clId="{DFD48F55-68E7-4EB3-9673-5C23B61A8F0D}" dt="2022-12-11T05:47:00.278" v="5952" actId="1076"/>
          <ac:picMkLst>
            <pc:docMk/>
            <pc:sldMk cId="240598586" sldId="422"/>
            <ac:picMk id="13" creationId="{5CD0F9B6-5FBC-4358-AE90-B87F39FA617C}"/>
          </ac:picMkLst>
        </pc:picChg>
        <pc:picChg chg="add mod">
          <ac:chgData name="Benade, Gerdus" userId="15349777-206e-4d7a-8365-52131a346f04" providerId="ADAL" clId="{DFD48F55-68E7-4EB3-9673-5C23B61A8F0D}" dt="2022-12-11T05:47:00.278" v="5952" actId="1076"/>
          <ac:picMkLst>
            <pc:docMk/>
            <pc:sldMk cId="240598586" sldId="422"/>
            <ac:picMk id="14" creationId="{5795FAA3-A088-4142-BEF6-CCB78ACA29E9}"/>
          </ac:picMkLst>
        </pc:picChg>
        <pc:picChg chg="add mod">
          <ac:chgData name="Benade, Gerdus" userId="15349777-206e-4d7a-8365-52131a346f04" providerId="ADAL" clId="{DFD48F55-68E7-4EB3-9673-5C23B61A8F0D}" dt="2022-12-11T05:47:00.278" v="5952" actId="1076"/>
          <ac:picMkLst>
            <pc:docMk/>
            <pc:sldMk cId="240598586" sldId="422"/>
            <ac:picMk id="15" creationId="{E7CC7783-44A2-4DE3-88DC-2E6B401167E9}"/>
          </ac:picMkLst>
        </pc:picChg>
        <pc:picChg chg="add mod">
          <ac:chgData name="Benade, Gerdus" userId="15349777-206e-4d7a-8365-52131a346f04" providerId="ADAL" clId="{DFD48F55-68E7-4EB3-9673-5C23B61A8F0D}" dt="2022-12-07T02:24:17.964" v="1744"/>
          <ac:picMkLst>
            <pc:docMk/>
            <pc:sldMk cId="240598586" sldId="422"/>
            <ac:picMk id="16" creationId="{8872616B-39CF-4A69-AC1A-BD5E6115B0B9}"/>
          </ac:picMkLst>
        </pc:picChg>
        <pc:picChg chg="add mod">
          <ac:chgData name="Benade, Gerdus" userId="15349777-206e-4d7a-8365-52131a346f04" providerId="ADAL" clId="{DFD48F55-68E7-4EB3-9673-5C23B61A8F0D}" dt="2022-12-07T02:24:17.964" v="1744"/>
          <ac:picMkLst>
            <pc:docMk/>
            <pc:sldMk cId="240598586" sldId="422"/>
            <ac:picMk id="17" creationId="{D32924C3-5A85-420E-8508-14ED597CC87F}"/>
          </ac:picMkLst>
        </pc:picChg>
        <pc:picChg chg="add mod ord">
          <ac:chgData name="Benade, Gerdus" userId="15349777-206e-4d7a-8365-52131a346f04" providerId="ADAL" clId="{DFD48F55-68E7-4EB3-9673-5C23B61A8F0D}" dt="2022-12-11T05:58:33.054" v="6126" actId="1076"/>
          <ac:picMkLst>
            <pc:docMk/>
            <pc:sldMk cId="240598586" sldId="422"/>
            <ac:picMk id="81" creationId="{738C4BAD-AB21-4A40-A6A9-B246AD4F07E1}"/>
          </ac:picMkLst>
        </pc:picChg>
        <pc:picChg chg="add mod ord">
          <ac:chgData name="Benade, Gerdus" userId="15349777-206e-4d7a-8365-52131a346f04" providerId="ADAL" clId="{DFD48F55-68E7-4EB3-9673-5C23B61A8F0D}" dt="2022-12-11T05:58:11.751" v="6123" actId="167"/>
          <ac:picMkLst>
            <pc:docMk/>
            <pc:sldMk cId="240598586" sldId="422"/>
            <ac:picMk id="113" creationId="{DD72FD70-1BAB-4D40-9948-630BA64CBC66}"/>
          </ac:picMkLst>
        </pc:picChg>
        <pc:picChg chg="add del mod">
          <ac:chgData name="Benade, Gerdus" userId="15349777-206e-4d7a-8365-52131a346f04" providerId="ADAL" clId="{DFD48F55-68E7-4EB3-9673-5C23B61A8F0D}" dt="2022-12-11T05:55:20.405" v="6083" actId="478"/>
          <ac:picMkLst>
            <pc:docMk/>
            <pc:sldMk cId="240598586" sldId="422"/>
            <ac:picMk id="163" creationId="{0D6F715E-6774-46E8-9535-6DD8E71D1422}"/>
          </ac:picMkLst>
        </pc:picChg>
        <pc:picChg chg="add mod">
          <ac:chgData name="Benade, Gerdus" userId="15349777-206e-4d7a-8365-52131a346f04" providerId="ADAL" clId="{DFD48F55-68E7-4EB3-9673-5C23B61A8F0D}" dt="2022-12-11T05:58:51.020" v="6128" actId="1076"/>
          <ac:picMkLst>
            <pc:docMk/>
            <pc:sldMk cId="240598586" sldId="422"/>
            <ac:picMk id="164" creationId="{8B98ED78-C04F-4803-9181-EC3D4FE46E8E}"/>
          </ac:picMkLst>
        </pc:picChg>
        <pc:picChg chg="add mod">
          <ac:chgData name="Benade, Gerdus" userId="15349777-206e-4d7a-8365-52131a346f04" providerId="ADAL" clId="{DFD48F55-68E7-4EB3-9673-5C23B61A8F0D}" dt="2022-12-11T05:58:51.020" v="6128" actId="1076"/>
          <ac:picMkLst>
            <pc:docMk/>
            <pc:sldMk cId="240598586" sldId="422"/>
            <ac:picMk id="198" creationId="{82D0555C-32A6-41F8-AB36-90C73FD22234}"/>
          </ac:picMkLst>
        </pc:picChg>
        <pc:picChg chg="add mod modCrop">
          <ac:chgData name="Benade, Gerdus" userId="15349777-206e-4d7a-8365-52131a346f04" providerId="ADAL" clId="{DFD48F55-68E7-4EB3-9673-5C23B61A8F0D}" dt="2022-12-11T06:11:21.888" v="6462"/>
          <ac:picMkLst>
            <pc:docMk/>
            <pc:sldMk cId="240598586" sldId="422"/>
            <ac:picMk id="241" creationId="{A78137C0-4F56-4078-9E4C-DD52DD8A3CCA}"/>
          </ac:picMkLst>
        </pc:picChg>
        <pc:picChg chg="add mod">
          <ac:chgData name="Benade, Gerdus" userId="15349777-206e-4d7a-8365-52131a346f04" providerId="ADAL" clId="{DFD48F55-68E7-4EB3-9673-5C23B61A8F0D}" dt="2022-12-11T06:03:31.459" v="6215" actId="1076"/>
          <ac:picMkLst>
            <pc:docMk/>
            <pc:sldMk cId="240598586" sldId="422"/>
            <ac:picMk id="247" creationId="{2C5717B7-9FE4-4FAB-A466-FFA67A115F3B}"/>
          </ac:picMkLst>
        </pc:picChg>
        <pc:picChg chg="add mod">
          <ac:chgData name="Benade, Gerdus" userId="15349777-206e-4d7a-8365-52131a346f04" providerId="ADAL" clId="{DFD48F55-68E7-4EB3-9673-5C23B61A8F0D}" dt="2022-12-11T06:03:31.459" v="6215" actId="1076"/>
          <ac:picMkLst>
            <pc:docMk/>
            <pc:sldMk cId="240598586" sldId="422"/>
            <ac:picMk id="281" creationId="{AFCD9B2B-E1DE-4AE1-99E9-F470D72C3266}"/>
          </ac:picMkLst>
        </pc:picChg>
        <pc:picChg chg="add del mod">
          <ac:chgData name="Benade, Gerdus" userId="15349777-206e-4d7a-8365-52131a346f04" providerId="ADAL" clId="{DFD48F55-68E7-4EB3-9673-5C23B61A8F0D}" dt="2022-12-11T06:04:48.497" v="6238" actId="478"/>
          <ac:picMkLst>
            <pc:docMk/>
            <pc:sldMk cId="240598586" sldId="422"/>
            <ac:picMk id="321" creationId="{ED512E35-7BF3-4BC7-9833-AD69CF21A749}"/>
          </ac:picMkLst>
        </pc:picChg>
        <pc:inkChg chg="mod">
          <ac:chgData name="Benade, Gerdus" userId="15349777-206e-4d7a-8365-52131a346f04" providerId="ADAL" clId="{DFD48F55-68E7-4EB3-9673-5C23B61A8F0D}" dt="2022-12-07T02:24:17.964" v="1744"/>
          <ac:inkMkLst>
            <pc:docMk/>
            <pc:sldMk cId="240598586" sldId="422"/>
            <ac:inkMk id="19" creationId="{CB5867C8-94FC-4CE4-99A4-E8E7BC9A14E8}"/>
          </ac:inkMkLst>
        </pc:inkChg>
        <pc:inkChg chg="mod">
          <ac:chgData name="Benade, Gerdus" userId="15349777-206e-4d7a-8365-52131a346f04" providerId="ADAL" clId="{DFD48F55-68E7-4EB3-9673-5C23B61A8F0D}" dt="2022-12-07T02:24:17.964" v="1744"/>
          <ac:inkMkLst>
            <pc:docMk/>
            <pc:sldMk cId="240598586" sldId="422"/>
            <ac:inkMk id="20" creationId="{5210D27C-D885-433A-BEFB-67FE58F8692C}"/>
          </ac:inkMkLst>
        </pc:inkChg>
        <pc:inkChg chg="mod">
          <ac:chgData name="Benade, Gerdus" userId="15349777-206e-4d7a-8365-52131a346f04" providerId="ADAL" clId="{DFD48F55-68E7-4EB3-9673-5C23B61A8F0D}" dt="2022-12-07T02:24:17.964" v="1744"/>
          <ac:inkMkLst>
            <pc:docMk/>
            <pc:sldMk cId="240598586" sldId="422"/>
            <ac:inkMk id="21" creationId="{42F189F1-45BB-45B9-8481-64FE0FF25E04}"/>
          </ac:inkMkLst>
        </pc:inkChg>
        <pc:inkChg chg="mod">
          <ac:chgData name="Benade, Gerdus" userId="15349777-206e-4d7a-8365-52131a346f04" providerId="ADAL" clId="{DFD48F55-68E7-4EB3-9673-5C23B61A8F0D}" dt="2022-12-07T02:24:17.964" v="1744"/>
          <ac:inkMkLst>
            <pc:docMk/>
            <pc:sldMk cId="240598586" sldId="422"/>
            <ac:inkMk id="22" creationId="{0C795ACC-E1CC-459F-A7AA-49C491460355}"/>
          </ac:inkMkLst>
        </pc:inkChg>
        <pc:inkChg chg="mod">
          <ac:chgData name="Benade, Gerdus" userId="15349777-206e-4d7a-8365-52131a346f04" providerId="ADAL" clId="{DFD48F55-68E7-4EB3-9673-5C23B61A8F0D}" dt="2022-12-07T02:24:17.964" v="1744"/>
          <ac:inkMkLst>
            <pc:docMk/>
            <pc:sldMk cId="240598586" sldId="422"/>
            <ac:inkMk id="23" creationId="{BED25A28-AF13-4D0C-AA9D-CC04B65E5CAA}"/>
          </ac:inkMkLst>
        </pc:inkChg>
        <pc:inkChg chg="mod">
          <ac:chgData name="Benade, Gerdus" userId="15349777-206e-4d7a-8365-52131a346f04" providerId="ADAL" clId="{DFD48F55-68E7-4EB3-9673-5C23B61A8F0D}" dt="2022-12-07T02:24:17.964" v="1744"/>
          <ac:inkMkLst>
            <pc:docMk/>
            <pc:sldMk cId="240598586" sldId="422"/>
            <ac:inkMk id="24" creationId="{560D4BBB-AF6A-43FC-BB4C-5A6599B10CB4}"/>
          </ac:inkMkLst>
        </pc:inkChg>
        <pc:inkChg chg="mod">
          <ac:chgData name="Benade, Gerdus" userId="15349777-206e-4d7a-8365-52131a346f04" providerId="ADAL" clId="{DFD48F55-68E7-4EB3-9673-5C23B61A8F0D}" dt="2022-12-07T02:24:17.964" v="1744"/>
          <ac:inkMkLst>
            <pc:docMk/>
            <pc:sldMk cId="240598586" sldId="422"/>
            <ac:inkMk id="25" creationId="{1017D468-6635-4EE1-9587-32463F58AB79}"/>
          </ac:inkMkLst>
        </pc:inkChg>
        <pc:inkChg chg="mod">
          <ac:chgData name="Benade, Gerdus" userId="15349777-206e-4d7a-8365-52131a346f04" providerId="ADAL" clId="{DFD48F55-68E7-4EB3-9673-5C23B61A8F0D}" dt="2022-12-07T02:24:17.964" v="1744"/>
          <ac:inkMkLst>
            <pc:docMk/>
            <pc:sldMk cId="240598586" sldId="422"/>
            <ac:inkMk id="26" creationId="{F32C74C8-DA26-404A-9F8F-EC1FAC9D16F9}"/>
          </ac:inkMkLst>
        </pc:inkChg>
        <pc:inkChg chg="mod">
          <ac:chgData name="Benade, Gerdus" userId="15349777-206e-4d7a-8365-52131a346f04" providerId="ADAL" clId="{DFD48F55-68E7-4EB3-9673-5C23B61A8F0D}" dt="2022-12-07T02:24:17.964" v="1744"/>
          <ac:inkMkLst>
            <pc:docMk/>
            <pc:sldMk cId="240598586" sldId="422"/>
            <ac:inkMk id="27" creationId="{2B2BE3B1-F8A3-4669-B88C-D23FD4EC22B6}"/>
          </ac:inkMkLst>
        </pc:inkChg>
        <pc:inkChg chg="mod">
          <ac:chgData name="Benade, Gerdus" userId="15349777-206e-4d7a-8365-52131a346f04" providerId="ADAL" clId="{DFD48F55-68E7-4EB3-9673-5C23B61A8F0D}" dt="2022-12-07T02:24:17.964" v="1744"/>
          <ac:inkMkLst>
            <pc:docMk/>
            <pc:sldMk cId="240598586" sldId="422"/>
            <ac:inkMk id="28" creationId="{5C143EE1-F92D-44C6-8866-7E9FE63D5E8D}"/>
          </ac:inkMkLst>
        </pc:inkChg>
        <pc:inkChg chg="mod">
          <ac:chgData name="Benade, Gerdus" userId="15349777-206e-4d7a-8365-52131a346f04" providerId="ADAL" clId="{DFD48F55-68E7-4EB3-9673-5C23B61A8F0D}" dt="2022-12-07T02:24:17.964" v="1744"/>
          <ac:inkMkLst>
            <pc:docMk/>
            <pc:sldMk cId="240598586" sldId="422"/>
            <ac:inkMk id="29" creationId="{816EEAAD-8E38-43E5-8AD7-814B377E9FEA}"/>
          </ac:inkMkLst>
        </pc:inkChg>
        <pc:inkChg chg="mod">
          <ac:chgData name="Benade, Gerdus" userId="15349777-206e-4d7a-8365-52131a346f04" providerId="ADAL" clId="{DFD48F55-68E7-4EB3-9673-5C23B61A8F0D}" dt="2022-12-07T02:24:17.964" v="1744"/>
          <ac:inkMkLst>
            <pc:docMk/>
            <pc:sldMk cId="240598586" sldId="422"/>
            <ac:inkMk id="30" creationId="{2A6DAEA0-DA79-4FAC-A2DB-4610CD9B985E}"/>
          </ac:inkMkLst>
        </pc:inkChg>
        <pc:inkChg chg="mod">
          <ac:chgData name="Benade, Gerdus" userId="15349777-206e-4d7a-8365-52131a346f04" providerId="ADAL" clId="{DFD48F55-68E7-4EB3-9673-5C23B61A8F0D}" dt="2022-12-07T02:24:17.964" v="1744"/>
          <ac:inkMkLst>
            <pc:docMk/>
            <pc:sldMk cId="240598586" sldId="422"/>
            <ac:inkMk id="31" creationId="{4B537B98-9AEA-4BFB-8E25-44D9E7CBDCD9}"/>
          </ac:inkMkLst>
        </pc:inkChg>
        <pc:inkChg chg="mod">
          <ac:chgData name="Benade, Gerdus" userId="15349777-206e-4d7a-8365-52131a346f04" providerId="ADAL" clId="{DFD48F55-68E7-4EB3-9673-5C23B61A8F0D}" dt="2022-12-07T02:24:17.964" v="1744"/>
          <ac:inkMkLst>
            <pc:docMk/>
            <pc:sldMk cId="240598586" sldId="422"/>
            <ac:inkMk id="32" creationId="{D51F8383-01B9-4D46-BB7D-B2205255898C}"/>
          </ac:inkMkLst>
        </pc:inkChg>
        <pc:inkChg chg="mod">
          <ac:chgData name="Benade, Gerdus" userId="15349777-206e-4d7a-8365-52131a346f04" providerId="ADAL" clId="{DFD48F55-68E7-4EB3-9673-5C23B61A8F0D}" dt="2022-12-07T02:24:17.964" v="1744"/>
          <ac:inkMkLst>
            <pc:docMk/>
            <pc:sldMk cId="240598586" sldId="422"/>
            <ac:inkMk id="33" creationId="{BEEAC215-6508-497B-A785-B658665CEC96}"/>
          </ac:inkMkLst>
        </pc:inkChg>
        <pc:inkChg chg="mod">
          <ac:chgData name="Benade, Gerdus" userId="15349777-206e-4d7a-8365-52131a346f04" providerId="ADAL" clId="{DFD48F55-68E7-4EB3-9673-5C23B61A8F0D}" dt="2022-12-07T02:24:17.964" v="1744"/>
          <ac:inkMkLst>
            <pc:docMk/>
            <pc:sldMk cId="240598586" sldId="422"/>
            <ac:inkMk id="34" creationId="{55014122-75B2-42FD-8E8F-773007F124E6}"/>
          </ac:inkMkLst>
        </pc:inkChg>
        <pc:inkChg chg="mod">
          <ac:chgData name="Benade, Gerdus" userId="15349777-206e-4d7a-8365-52131a346f04" providerId="ADAL" clId="{DFD48F55-68E7-4EB3-9673-5C23B61A8F0D}" dt="2022-12-07T02:24:17.964" v="1744"/>
          <ac:inkMkLst>
            <pc:docMk/>
            <pc:sldMk cId="240598586" sldId="422"/>
            <ac:inkMk id="35" creationId="{75958142-7E52-44D6-AFBC-6A4D2975A602}"/>
          </ac:inkMkLst>
        </pc:inkChg>
        <pc:inkChg chg="mod">
          <ac:chgData name="Benade, Gerdus" userId="15349777-206e-4d7a-8365-52131a346f04" providerId="ADAL" clId="{DFD48F55-68E7-4EB3-9673-5C23B61A8F0D}" dt="2022-12-07T02:24:17.964" v="1744"/>
          <ac:inkMkLst>
            <pc:docMk/>
            <pc:sldMk cId="240598586" sldId="422"/>
            <ac:inkMk id="36" creationId="{08E9DF07-8158-4D66-BF60-8594CCA8003E}"/>
          </ac:inkMkLst>
        </pc:inkChg>
        <pc:inkChg chg="mod">
          <ac:chgData name="Benade, Gerdus" userId="15349777-206e-4d7a-8365-52131a346f04" providerId="ADAL" clId="{DFD48F55-68E7-4EB3-9673-5C23B61A8F0D}" dt="2022-12-07T02:24:17.964" v="1744"/>
          <ac:inkMkLst>
            <pc:docMk/>
            <pc:sldMk cId="240598586" sldId="422"/>
            <ac:inkMk id="37" creationId="{25312C74-5B3F-4E74-B144-520173DC4FCD}"/>
          </ac:inkMkLst>
        </pc:inkChg>
        <pc:inkChg chg="mod">
          <ac:chgData name="Benade, Gerdus" userId="15349777-206e-4d7a-8365-52131a346f04" providerId="ADAL" clId="{DFD48F55-68E7-4EB3-9673-5C23B61A8F0D}" dt="2022-12-07T02:24:17.964" v="1744"/>
          <ac:inkMkLst>
            <pc:docMk/>
            <pc:sldMk cId="240598586" sldId="422"/>
            <ac:inkMk id="38" creationId="{D9A5E40C-3F11-46C1-8BB9-55E88DFE70DA}"/>
          </ac:inkMkLst>
        </pc:inkChg>
        <pc:inkChg chg="mod">
          <ac:chgData name="Benade, Gerdus" userId="15349777-206e-4d7a-8365-52131a346f04" providerId="ADAL" clId="{DFD48F55-68E7-4EB3-9673-5C23B61A8F0D}" dt="2022-12-07T02:24:17.964" v="1744"/>
          <ac:inkMkLst>
            <pc:docMk/>
            <pc:sldMk cId="240598586" sldId="422"/>
            <ac:inkMk id="39" creationId="{3CE5820D-8FAB-47E1-A58C-D7A9948C9B07}"/>
          </ac:inkMkLst>
        </pc:inkChg>
        <pc:inkChg chg="mod">
          <ac:chgData name="Benade, Gerdus" userId="15349777-206e-4d7a-8365-52131a346f04" providerId="ADAL" clId="{DFD48F55-68E7-4EB3-9673-5C23B61A8F0D}" dt="2022-12-07T02:24:17.964" v="1744"/>
          <ac:inkMkLst>
            <pc:docMk/>
            <pc:sldMk cId="240598586" sldId="422"/>
            <ac:inkMk id="40" creationId="{D882AE1F-BFDA-4B5A-9508-21DFB4EF31E5}"/>
          </ac:inkMkLst>
        </pc:inkChg>
        <pc:inkChg chg="mod">
          <ac:chgData name="Benade, Gerdus" userId="15349777-206e-4d7a-8365-52131a346f04" providerId="ADAL" clId="{DFD48F55-68E7-4EB3-9673-5C23B61A8F0D}" dt="2022-12-07T02:24:17.964" v="1744"/>
          <ac:inkMkLst>
            <pc:docMk/>
            <pc:sldMk cId="240598586" sldId="422"/>
            <ac:inkMk id="41" creationId="{D9510A80-DC21-4CAB-B3AE-BC7D1A75F4A9}"/>
          </ac:inkMkLst>
        </pc:inkChg>
        <pc:inkChg chg="mod">
          <ac:chgData name="Benade, Gerdus" userId="15349777-206e-4d7a-8365-52131a346f04" providerId="ADAL" clId="{DFD48F55-68E7-4EB3-9673-5C23B61A8F0D}" dt="2022-12-07T02:24:17.964" v="1744"/>
          <ac:inkMkLst>
            <pc:docMk/>
            <pc:sldMk cId="240598586" sldId="422"/>
            <ac:inkMk id="42" creationId="{1AD732B2-68DA-48B5-8517-0E2FD9C1248E}"/>
          </ac:inkMkLst>
        </pc:inkChg>
        <pc:inkChg chg="mod">
          <ac:chgData name="Benade, Gerdus" userId="15349777-206e-4d7a-8365-52131a346f04" providerId="ADAL" clId="{DFD48F55-68E7-4EB3-9673-5C23B61A8F0D}" dt="2022-12-07T02:24:17.964" v="1744"/>
          <ac:inkMkLst>
            <pc:docMk/>
            <pc:sldMk cId="240598586" sldId="422"/>
            <ac:inkMk id="43" creationId="{6FDB7FB2-6A68-455D-B41B-877B73584E3F}"/>
          </ac:inkMkLst>
        </pc:inkChg>
        <pc:inkChg chg="mod">
          <ac:chgData name="Benade, Gerdus" userId="15349777-206e-4d7a-8365-52131a346f04" providerId="ADAL" clId="{DFD48F55-68E7-4EB3-9673-5C23B61A8F0D}" dt="2022-12-07T02:24:17.964" v="1744"/>
          <ac:inkMkLst>
            <pc:docMk/>
            <pc:sldMk cId="240598586" sldId="422"/>
            <ac:inkMk id="44" creationId="{71BFB308-916F-4123-A097-C8E3995CB05B}"/>
          </ac:inkMkLst>
        </pc:inkChg>
        <pc:inkChg chg="mod">
          <ac:chgData name="Benade, Gerdus" userId="15349777-206e-4d7a-8365-52131a346f04" providerId="ADAL" clId="{DFD48F55-68E7-4EB3-9673-5C23B61A8F0D}" dt="2022-12-07T02:24:17.964" v="1744"/>
          <ac:inkMkLst>
            <pc:docMk/>
            <pc:sldMk cId="240598586" sldId="422"/>
            <ac:inkMk id="45" creationId="{C1EB7CB1-DECC-410B-9973-E63B7553B64D}"/>
          </ac:inkMkLst>
        </pc:inkChg>
        <pc:inkChg chg="mod">
          <ac:chgData name="Benade, Gerdus" userId="15349777-206e-4d7a-8365-52131a346f04" providerId="ADAL" clId="{DFD48F55-68E7-4EB3-9673-5C23B61A8F0D}" dt="2022-12-07T02:24:17.964" v="1744"/>
          <ac:inkMkLst>
            <pc:docMk/>
            <pc:sldMk cId="240598586" sldId="422"/>
            <ac:inkMk id="46" creationId="{FD392390-F87C-4079-8208-269B87DAF4F4}"/>
          </ac:inkMkLst>
        </pc:inkChg>
        <pc:inkChg chg="mod">
          <ac:chgData name="Benade, Gerdus" userId="15349777-206e-4d7a-8365-52131a346f04" providerId="ADAL" clId="{DFD48F55-68E7-4EB3-9673-5C23B61A8F0D}" dt="2022-12-07T02:24:17.964" v="1744"/>
          <ac:inkMkLst>
            <pc:docMk/>
            <pc:sldMk cId="240598586" sldId="422"/>
            <ac:inkMk id="47" creationId="{B95E4339-C32B-4B3D-8465-8BA370A9B9DD}"/>
          </ac:inkMkLst>
        </pc:inkChg>
        <pc:inkChg chg="mod">
          <ac:chgData name="Benade, Gerdus" userId="15349777-206e-4d7a-8365-52131a346f04" providerId="ADAL" clId="{DFD48F55-68E7-4EB3-9673-5C23B61A8F0D}" dt="2022-12-07T02:24:17.964" v="1744"/>
          <ac:inkMkLst>
            <pc:docMk/>
            <pc:sldMk cId="240598586" sldId="422"/>
            <ac:inkMk id="48" creationId="{5281A773-5E5A-4D73-9269-A11FDBA518EC}"/>
          </ac:inkMkLst>
        </pc:inkChg>
        <pc:inkChg chg="add mod">
          <ac:chgData name="Benade, Gerdus" userId="15349777-206e-4d7a-8365-52131a346f04" providerId="ADAL" clId="{DFD48F55-68E7-4EB3-9673-5C23B61A8F0D}" dt="2022-12-07T02:24:17.964" v="1744"/>
          <ac:inkMkLst>
            <pc:docMk/>
            <pc:sldMk cId="240598586" sldId="422"/>
            <ac:inkMk id="49" creationId="{488CF578-A1E7-46DA-8229-8D16FEB01BE7}"/>
          </ac:inkMkLst>
        </pc:inkChg>
        <pc:inkChg chg="add mod">
          <ac:chgData name="Benade, Gerdus" userId="15349777-206e-4d7a-8365-52131a346f04" providerId="ADAL" clId="{DFD48F55-68E7-4EB3-9673-5C23B61A8F0D}" dt="2022-12-07T02:24:17.964" v="1744"/>
          <ac:inkMkLst>
            <pc:docMk/>
            <pc:sldMk cId="240598586" sldId="422"/>
            <ac:inkMk id="50" creationId="{DEE39708-B761-48C6-8CA7-6A14F4D1F182}"/>
          </ac:inkMkLst>
        </pc:inkChg>
        <pc:inkChg chg="add mod">
          <ac:chgData name="Benade, Gerdus" userId="15349777-206e-4d7a-8365-52131a346f04" providerId="ADAL" clId="{DFD48F55-68E7-4EB3-9673-5C23B61A8F0D}" dt="2022-12-07T02:24:17.964" v="1744"/>
          <ac:inkMkLst>
            <pc:docMk/>
            <pc:sldMk cId="240598586" sldId="422"/>
            <ac:inkMk id="51" creationId="{440F110F-A7B0-43DC-B740-B490826438F3}"/>
          </ac:inkMkLst>
        </pc:inkChg>
        <pc:inkChg chg="add mod">
          <ac:chgData name="Benade, Gerdus" userId="15349777-206e-4d7a-8365-52131a346f04" providerId="ADAL" clId="{DFD48F55-68E7-4EB3-9673-5C23B61A8F0D}" dt="2022-12-07T02:24:17.964" v="1744"/>
          <ac:inkMkLst>
            <pc:docMk/>
            <pc:sldMk cId="240598586" sldId="422"/>
            <ac:inkMk id="52" creationId="{4DA33E2C-D217-4A8F-8ADF-D596471E1407}"/>
          </ac:inkMkLst>
        </pc:inkChg>
        <pc:inkChg chg="add mod">
          <ac:chgData name="Benade, Gerdus" userId="15349777-206e-4d7a-8365-52131a346f04" providerId="ADAL" clId="{DFD48F55-68E7-4EB3-9673-5C23B61A8F0D}" dt="2022-12-07T02:24:17.964" v="1744"/>
          <ac:inkMkLst>
            <pc:docMk/>
            <pc:sldMk cId="240598586" sldId="422"/>
            <ac:inkMk id="53" creationId="{32FB6866-E561-4461-B3F5-174C1E3F0D3D}"/>
          </ac:inkMkLst>
        </pc:inkChg>
        <pc:inkChg chg="add mod">
          <ac:chgData name="Benade, Gerdus" userId="15349777-206e-4d7a-8365-52131a346f04" providerId="ADAL" clId="{DFD48F55-68E7-4EB3-9673-5C23B61A8F0D}" dt="2022-12-07T02:24:17.964" v="1744"/>
          <ac:inkMkLst>
            <pc:docMk/>
            <pc:sldMk cId="240598586" sldId="422"/>
            <ac:inkMk id="54" creationId="{D8D64263-E62F-4FED-9145-C700184C78D6}"/>
          </ac:inkMkLst>
        </pc:inkChg>
        <pc:inkChg chg="mod">
          <ac:chgData name="Benade, Gerdus" userId="15349777-206e-4d7a-8365-52131a346f04" providerId="ADAL" clId="{DFD48F55-68E7-4EB3-9673-5C23B61A8F0D}" dt="2022-12-07T02:24:17.964" v="1744"/>
          <ac:inkMkLst>
            <pc:docMk/>
            <pc:sldMk cId="240598586" sldId="422"/>
            <ac:inkMk id="56" creationId="{64E607C8-CAB4-4289-AFED-E48CF6B390E0}"/>
          </ac:inkMkLst>
        </pc:inkChg>
        <pc:inkChg chg="mod">
          <ac:chgData name="Benade, Gerdus" userId="15349777-206e-4d7a-8365-52131a346f04" providerId="ADAL" clId="{DFD48F55-68E7-4EB3-9673-5C23B61A8F0D}" dt="2022-12-07T02:24:17.964" v="1744"/>
          <ac:inkMkLst>
            <pc:docMk/>
            <pc:sldMk cId="240598586" sldId="422"/>
            <ac:inkMk id="57" creationId="{CA2F9479-A295-4491-BB3E-BDB0610F5F1A}"/>
          </ac:inkMkLst>
        </pc:inkChg>
        <pc:inkChg chg="mod">
          <ac:chgData name="Benade, Gerdus" userId="15349777-206e-4d7a-8365-52131a346f04" providerId="ADAL" clId="{DFD48F55-68E7-4EB3-9673-5C23B61A8F0D}" dt="2022-12-07T02:24:17.964" v="1744"/>
          <ac:inkMkLst>
            <pc:docMk/>
            <pc:sldMk cId="240598586" sldId="422"/>
            <ac:inkMk id="58" creationId="{C882777D-15DD-461E-9C8C-F69416E9CEAF}"/>
          </ac:inkMkLst>
        </pc:inkChg>
        <pc:inkChg chg="mod">
          <ac:chgData name="Benade, Gerdus" userId="15349777-206e-4d7a-8365-52131a346f04" providerId="ADAL" clId="{DFD48F55-68E7-4EB3-9673-5C23B61A8F0D}" dt="2022-12-07T02:24:17.964" v="1744"/>
          <ac:inkMkLst>
            <pc:docMk/>
            <pc:sldMk cId="240598586" sldId="422"/>
            <ac:inkMk id="59" creationId="{C848A1F6-1960-4C12-BF01-ADA0C80BC7D2}"/>
          </ac:inkMkLst>
        </pc:inkChg>
        <pc:inkChg chg="mod">
          <ac:chgData name="Benade, Gerdus" userId="15349777-206e-4d7a-8365-52131a346f04" providerId="ADAL" clId="{DFD48F55-68E7-4EB3-9673-5C23B61A8F0D}" dt="2022-12-07T02:24:17.964" v="1744"/>
          <ac:inkMkLst>
            <pc:docMk/>
            <pc:sldMk cId="240598586" sldId="422"/>
            <ac:inkMk id="60" creationId="{899F1DAF-D9A7-4B20-8E87-D36562996AF6}"/>
          </ac:inkMkLst>
        </pc:inkChg>
        <pc:inkChg chg="mod">
          <ac:chgData name="Benade, Gerdus" userId="15349777-206e-4d7a-8365-52131a346f04" providerId="ADAL" clId="{DFD48F55-68E7-4EB3-9673-5C23B61A8F0D}" dt="2022-12-07T02:24:17.964" v="1744"/>
          <ac:inkMkLst>
            <pc:docMk/>
            <pc:sldMk cId="240598586" sldId="422"/>
            <ac:inkMk id="61" creationId="{A37ED835-9E66-4BE6-83DA-86FEF3ACA7EE}"/>
          </ac:inkMkLst>
        </pc:inkChg>
        <pc:inkChg chg="mod">
          <ac:chgData name="Benade, Gerdus" userId="15349777-206e-4d7a-8365-52131a346f04" providerId="ADAL" clId="{DFD48F55-68E7-4EB3-9673-5C23B61A8F0D}" dt="2022-12-07T02:24:17.964" v="1744"/>
          <ac:inkMkLst>
            <pc:docMk/>
            <pc:sldMk cId="240598586" sldId="422"/>
            <ac:inkMk id="62" creationId="{DEA61670-D810-4174-95C5-BB679F5A9A36}"/>
          </ac:inkMkLst>
        </pc:inkChg>
        <pc:inkChg chg="mod">
          <ac:chgData name="Benade, Gerdus" userId="15349777-206e-4d7a-8365-52131a346f04" providerId="ADAL" clId="{DFD48F55-68E7-4EB3-9673-5C23B61A8F0D}" dt="2022-12-07T02:24:17.964" v="1744"/>
          <ac:inkMkLst>
            <pc:docMk/>
            <pc:sldMk cId="240598586" sldId="422"/>
            <ac:inkMk id="63" creationId="{E4906DF0-B7FD-49D9-B8E8-9B65A73CCBA4}"/>
          </ac:inkMkLst>
        </pc:inkChg>
        <pc:inkChg chg="mod">
          <ac:chgData name="Benade, Gerdus" userId="15349777-206e-4d7a-8365-52131a346f04" providerId="ADAL" clId="{DFD48F55-68E7-4EB3-9673-5C23B61A8F0D}" dt="2022-12-07T02:24:17.964" v="1744"/>
          <ac:inkMkLst>
            <pc:docMk/>
            <pc:sldMk cId="240598586" sldId="422"/>
            <ac:inkMk id="64" creationId="{D1B8DEE9-1607-4DCC-94DF-EE2894C5AE9C}"/>
          </ac:inkMkLst>
        </pc:inkChg>
        <pc:inkChg chg="mod">
          <ac:chgData name="Benade, Gerdus" userId="15349777-206e-4d7a-8365-52131a346f04" providerId="ADAL" clId="{DFD48F55-68E7-4EB3-9673-5C23B61A8F0D}" dt="2022-12-07T02:24:17.964" v="1744"/>
          <ac:inkMkLst>
            <pc:docMk/>
            <pc:sldMk cId="240598586" sldId="422"/>
            <ac:inkMk id="65" creationId="{0B4729B0-E84F-4264-B992-59AD2002A3B8}"/>
          </ac:inkMkLst>
        </pc:inkChg>
        <pc:inkChg chg="mod">
          <ac:chgData name="Benade, Gerdus" userId="15349777-206e-4d7a-8365-52131a346f04" providerId="ADAL" clId="{DFD48F55-68E7-4EB3-9673-5C23B61A8F0D}" dt="2022-12-07T02:24:17.964" v="1744"/>
          <ac:inkMkLst>
            <pc:docMk/>
            <pc:sldMk cId="240598586" sldId="422"/>
            <ac:inkMk id="66" creationId="{55E5C97C-FD9B-42C5-B2F4-274C609DADCB}"/>
          </ac:inkMkLst>
        </pc:inkChg>
        <pc:inkChg chg="mod">
          <ac:chgData name="Benade, Gerdus" userId="15349777-206e-4d7a-8365-52131a346f04" providerId="ADAL" clId="{DFD48F55-68E7-4EB3-9673-5C23B61A8F0D}" dt="2022-12-07T02:24:17.964" v="1744"/>
          <ac:inkMkLst>
            <pc:docMk/>
            <pc:sldMk cId="240598586" sldId="422"/>
            <ac:inkMk id="68" creationId="{54D6DA01-6F3E-4777-B6DA-25328D8B77DC}"/>
          </ac:inkMkLst>
        </pc:inkChg>
        <pc:inkChg chg="mod">
          <ac:chgData name="Benade, Gerdus" userId="15349777-206e-4d7a-8365-52131a346f04" providerId="ADAL" clId="{DFD48F55-68E7-4EB3-9673-5C23B61A8F0D}" dt="2022-12-07T02:24:17.964" v="1744"/>
          <ac:inkMkLst>
            <pc:docMk/>
            <pc:sldMk cId="240598586" sldId="422"/>
            <ac:inkMk id="69" creationId="{73ECD10C-E1EA-4EA0-A429-48F5FA712BC2}"/>
          </ac:inkMkLst>
        </pc:inkChg>
        <pc:inkChg chg="mod">
          <ac:chgData name="Benade, Gerdus" userId="15349777-206e-4d7a-8365-52131a346f04" providerId="ADAL" clId="{DFD48F55-68E7-4EB3-9673-5C23B61A8F0D}" dt="2022-12-07T02:24:17.964" v="1744"/>
          <ac:inkMkLst>
            <pc:docMk/>
            <pc:sldMk cId="240598586" sldId="422"/>
            <ac:inkMk id="70" creationId="{9E8C30DE-B8D9-44A6-B544-4EB6D156B9D4}"/>
          </ac:inkMkLst>
        </pc:inkChg>
        <pc:inkChg chg="mod">
          <ac:chgData name="Benade, Gerdus" userId="15349777-206e-4d7a-8365-52131a346f04" providerId="ADAL" clId="{DFD48F55-68E7-4EB3-9673-5C23B61A8F0D}" dt="2022-12-07T02:24:17.964" v="1744"/>
          <ac:inkMkLst>
            <pc:docMk/>
            <pc:sldMk cId="240598586" sldId="422"/>
            <ac:inkMk id="71" creationId="{E962C33A-1E04-48EC-B2C8-AA2663D23FD0}"/>
          </ac:inkMkLst>
        </pc:inkChg>
        <pc:inkChg chg="mod">
          <ac:chgData name="Benade, Gerdus" userId="15349777-206e-4d7a-8365-52131a346f04" providerId="ADAL" clId="{DFD48F55-68E7-4EB3-9673-5C23B61A8F0D}" dt="2022-12-07T02:24:17.964" v="1744"/>
          <ac:inkMkLst>
            <pc:docMk/>
            <pc:sldMk cId="240598586" sldId="422"/>
            <ac:inkMk id="72" creationId="{FEE6FD73-9575-4F84-A2F7-8D7A2A6448FD}"/>
          </ac:inkMkLst>
        </pc:inkChg>
        <pc:inkChg chg="mod">
          <ac:chgData name="Benade, Gerdus" userId="15349777-206e-4d7a-8365-52131a346f04" providerId="ADAL" clId="{DFD48F55-68E7-4EB3-9673-5C23B61A8F0D}" dt="2022-12-07T02:24:17.964" v="1744"/>
          <ac:inkMkLst>
            <pc:docMk/>
            <pc:sldMk cId="240598586" sldId="422"/>
            <ac:inkMk id="73" creationId="{9BDE9876-4A7A-4342-A25F-F48E5DB8DA70}"/>
          </ac:inkMkLst>
        </pc:inkChg>
        <pc:inkChg chg="mod">
          <ac:chgData name="Benade, Gerdus" userId="15349777-206e-4d7a-8365-52131a346f04" providerId="ADAL" clId="{DFD48F55-68E7-4EB3-9673-5C23B61A8F0D}" dt="2022-12-07T02:24:17.964" v="1744"/>
          <ac:inkMkLst>
            <pc:docMk/>
            <pc:sldMk cId="240598586" sldId="422"/>
            <ac:inkMk id="74" creationId="{4CF91324-833D-4A4B-A71E-940AA307F28B}"/>
          </ac:inkMkLst>
        </pc:inkChg>
        <pc:inkChg chg="mod">
          <ac:chgData name="Benade, Gerdus" userId="15349777-206e-4d7a-8365-52131a346f04" providerId="ADAL" clId="{DFD48F55-68E7-4EB3-9673-5C23B61A8F0D}" dt="2022-12-07T02:24:17.964" v="1744"/>
          <ac:inkMkLst>
            <pc:docMk/>
            <pc:sldMk cId="240598586" sldId="422"/>
            <ac:inkMk id="75" creationId="{C8123908-95C8-441E-BDBF-5C5F8610F1D7}"/>
          </ac:inkMkLst>
        </pc:inkChg>
        <pc:inkChg chg="mod">
          <ac:chgData name="Benade, Gerdus" userId="15349777-206e-4d7a-8365-52131a346f04" providerId="ADAL" clId="{DFD48F55-68E7-4EB3-9673-5C23B61A8F0D}" dt="2022-12-07T02:24:17.964" v="1744"/>
          <ac:inkMkLst>
            <pc:docMk/>
            <pc:sldMk cId="240598586" sldId="422"/>
            <ac:inkMk id="76" creationId="{ABB171C9-E35A-4275-A5F7-F4D17940A058}"/>
          </ac:inkMkLst>
        </pc:inkChg>
        <pc:inkChg chg="mod">
          <ac:chgData name="Benade, Gerdus" userId="15349777-206e-4d7a-8365-52131a346f04" providerId="ADAL" clId="{DFD48F55-68E7-4EB3-9673-5C23B61A8F0D}" dt="2022-12-07T02:24:17.964" v="1744"/>
          <ac:inkMkLst>
            <pc:docMk/>
            <pc:sldMk cId="240598586" sldId="422"/>
            <ac:inkMk id="77" creationId="{3D7FD74D-3182-4574-BE80-966A78D7C803}"/>
          </ac:inkMkLst>
        </pc:inkChg>
        <pc:inkChg chg="mod">
          <ac:chgData name="Benade, Gerdus" userId="15349777-206e-4d7a-8365-52131a346f04" providerId="ADAL" clId="{DFD48F55-68E7-4EB3-9673-5C23B61A8F0D}" dt="2022-12-07T02:24:17.964" v="1744"/>
          <ac:inkMkLst>
            <pc:docMk/>
            <pc:sldMk cId="240598586" sldId="422"/>
            <ac:inkMk id="78" creationId="{8A4CE55F-2F91-4B3D-B570-F3623DA9DC5E}"/>
          </ac:inkMkLst>
        </pc:inkChg>
        <pc:inkChg chg="mod">
          <ac:chgData name="Benade, Gerdus" userId="15349777-206e-4d7a-8365-52131a346f04" providerId="ADAL" clId="{DFD48F55-68E7-4EB3-9673-5C23B61A8F0D}" dt="2022-12-07T02:24:17.964" v="1744"/>
          <ac:inkMkLst>
            <pc:docMk/>
            <pc:sldMk cId="240598586" sldId="422"/>
            <ac:inkMk id="79" creationId="{5CBC7A8C-EC5F-47A1-B4BF-06E9B5F6A3A2}"/>
          </ac:inkMkLst>
        </pc:inkChg>
        <pc:inkChg chg="mod">
          <ac:chgData name="Benade, Gerdus" userId="15349777-206e-4d7a-8365-52131a346f04" providerId="ADAL" clId="{DFD48F55-68E7-4EB3-9673-5C23B61A8F0D}" dt="2022-12-07T02:24:17.964" v="1744"/>
          <ac:inkMkLst>
            <pc:docMk/>
            <pc:sldMk cId="240598586" sldId="422"/>
            <ac:inkMk id="80" creationId="{DF9C7068-970C-4480-AAE6-895E937D947B}"/>
          </ac:inkMkLst>
        </pc:inkChg>
        <pc:inkChg chg="mod">
          <ac:chgData name="Benade, Gerdus" userId="15349777-206e-4d7a-8365-52131a346f04" providerId="ADAL" clId="{DFD48F55-68E7-4EB3-9673-5C23B61A8F0D}" dt="2022-12-11T05:46:53.242" v="5950"/>
          <ac:inkMkLst>
            <pc:docMk/>
            <pc:sldMk cId="240598586" sldId="422"/>
            <ac:inkMk id="83" creationId="{4CA598E2-639E-4910-B4F1-06D68C74748B}"/>
          </ac:inkMkLst>
        </pc:inkChg>
        <pc:inkChg chg="mod">
          <ac:chgData name="Benade, Gerdus" userId="15349777-206e-4d7a-8365-52131a346f04" providerId="ADAL" clId="{DFD48F55-68E7-4EB3-9673-5C23B61A8F0D}" dt="2022-12-11T05:46:53.242" v="5950"/>
          <ac:inkMkLst>
            <pc:docMk/>
            <pc:sldMk cId="240598586" sldId="422"/>
            <ac:inkMk id="84" creationId="{D4C8A32A-8D33-4274-AD06-B47AC760AF78}"/>
          </ac:inkMkLst>
        </pc:inkChg>
        <pc:inkChg chg="mod">
          <ac:chgData name="Benade, Gerdus" userId="15349777-206e-4d7a-8365-52131a346f04" providerId="ADAL" clId="{DFD48F55-68E7-4EB3-9673-5C23B61A8F0D}" dt="2022-12-11T05:46:53.242" v="5950"/>
          <ac:inkMkLst>
            <pc:docMk/>
            <pc:sldMk cId="240598586" sldId="422"/>
            <ac:inkMk id="85" creationId="{3306BD32-2F3B-4147-BB63-E8793C4F06A9}"/>
          </ac:inkMkLst>
        </pc:inkChg>
        <pc:inkChg chg="mod">
          <ac:chgData name="Benade, Gerdus" userId="15349777-206e-4d7a-8365-52131a346f04" providerId="ADAL" clId="{DFD48F55-68E7-4EB3-9673-5C23B61A8F0D}" dt="2022-12-11T05:46:53.242" v="5950"/>
          <ac:inkMkLst>
            <pc:docMk/>
            <pc:sldMk cId="240598586" sldId="422"/>
            <ac:inkMk id="86" creationId="{C034A3A0-597A-48D8-AA1C-DEBACFAEBE5B}"/>
          </ac:inkMkLst>
        </pc:inkChg>
        <pc:inkChg chg="mod">
          <ac:chgData name="Benade, Gerdus" userId="15349777-206e-4d7a-8365-52131a346f04" providerId="ADAL" clId="{DFD48F55-68E7-4EB3-9673-5C23B61A8F0D}" dt="2022-12-11T05:46:53.242" v="5950"/>
          <ac:inkMkLst>
            <pc:docMk/>
            <pc:sldMk cId="240598586" sldId="422"/>
            <ac:inkMk id="87" creationId="{6C0328EB-00D1-4E44-901E-4656C4A49584}"/>
          </ac:inkMkLst>
        </pc:inkChg>
        <pc:inkChg chg="mod">
          <ac:chgData name="Benade, Gerdus" userId="15349777-206e-4d7a-8365-52131a346f04" providerId="ADAL" clId="{DFD48F55-68E7-4EB3-9673-5C23B61A8F0D}" dt="2022-12-11T05:46:53.242" v="5950"/>
          <ac:inkMkLst>
            <pc:docMk/>
            <pc:sldMk cId="240598586" sldId="422"/>
            <ac:inkMk id="88" creationId="{EDA82C73-BCDB-4117-9555-2E659B5F5398}"/>
          </ac:inkMkLst>
        </pc:inkChg>
        <pc:inkChg chg="mod">
          <ac:chgData name="Benade, Gerdus" userId="15349777-206e-4d7a-8365-52131a346f04" providerId="ADAL" clId="{DFD48F55-68E7-4EB3-9673-5C23B61A8F0D}" dt="2022-12-11T05:46:53.242" v="5950"/>
          <ac:inkMkLst>
            <pc:docMk/>
            <pc:sldMk cId="240598586" sldId="422"/>
            <ac:inkMk id="89" creationId="{089B91BA-F554-4365-8AB6-B1B80297EB7C}"/>
          </ac:inkMkLst>
        </pc:inkChg>
        <pc:inkChg chg="mod">
          <ac:chgData name="Benade, Gerdus" userId="15349777-206e-4d7a-8365-52131a346f04" providerId="ADAL" clId="{DFD48F55-68E7-4EB3-9673-5C23B61A8F0D}" dt="2022-12-11T05:46:53.242" v="5950"/>
          <ac:inkMkLst>
            <pc:docMk/>
            <pc:sldMk cId="240598586" sldId="422"/>
            <ac:inkMk id="90" creationId="{ABB1C829-BD9B-441A-8978-E2177F19F892}"/>
          </ac:inkMkLst>
        </pc:inkChg>
        <pc:inkChg chg="mod">
          <ac:chgData name="Benade, Gerdus" userId="15349777-206e-4d7a-8365-52131a346f04" providerId="ADAL" clId="{DFD48F55-68E7-4EB3-9673-5C23B61A8F0D}" dt="2022-12-11T05:46:53.242" v="5950"/>
          <ac:inkMkLst>
            <pc:docMk/>
            <pc:sldMk cId="240598586" sldId="422"/>
            <ac:inkMk id="91" creationId="{3849CBD1-3E61-486C-86CB-970EF23F3F7E}"/>
          </ac:inkMkLst>
        </pc:inkChg>
        <pc:inkChg chg="mod">
          <ac:chgData name="Benade, Gerdus" userId="15349777-206e-4d7a-8365-52131a346f04" providerId="ADAL" clId="{DFD48F55-68E7-4EB3-9673-5C23B61A8F0D}" dt="2022-12-11T05:46:53.242" v="5950"/>
          <ac:inkMkLst>
            <pc:docMk/>
            <pc:sldMk cId="240598586" sldId="422"/>
            <ac:inkMk id="92" creationId="{6BC07288-AAC2-413C-802B-DB6A538878E9}"/>
          </ac:inkMkLst>
        </pc:inkChg>
        <pc:inkChg chg="mod">
          <ac:chgData name="Benade, Gerdus" userId="15349777-206e-4d7a-8365-52131a346f04" providerId="ADAL" clId="{DFD48F55-68E7-4EB3-9673-5C23B61A8F0D}" dt="2022-12-11T05:46:53.242" v="5950"/>
          <ac:inkMkLst>
            <pc:docMk/>
            <pc:sldMk cId="240598586" sldId="422"/>
            <ac:inkMk id="93" creationId="{08178886-3646-4264-A4C4-C6766D15B672}"/>
          </ac:inkMkLst>
        </pc:inkChg>
        <pc:inkChg chg="mod">
          <ac:chgData name="Benade, Gerdus" userId="15349777-206e-4d7a-8365-52131a346f04" providerId="ADAL" clId="{DFD48F55-68E7-4EB3-9673-5C23B61A8F0D}" dt="2022-12-11T05:46:53.242" v="5950"/>
          <ac:inkMkLst>
            <pc:docMk/>
            <pc:sldMk cId="240598586" sldId="422"/>
            <ac:inkMk id="94" creationId="{75F02472-1C8F-4493-8756-08CE44733019}"/>
          </ac:inkMkLst>
        </pc:inkChg>
        <pc:inkChg chg="mod">
          <ac:chgData name="Benade, Gerdus" userId="15349777-206e-4d7a-8365-52131a346f04" providerId="ADAL" clId="{DFD48F55-68E7-4EB3-9673-5C23B61A8F0D}" dt="2022-12-11T05:46:53.242" v="5950"/>
          <ac:inkMkLst>
            <pc:docMk/>
            <pc:sldMk cId="240598586" sldId="422"/>
            <ac:inkMk id="95" creationId="{CD0358E5-90F6-455D-B030-ED3D2DB22031}"/>
          </ac:inkMkLst>
        </pc:inkChg>
        <pc:inkChg chg="mod">
          <ac:chgData name="Benade, Gerdus" userId="15349777-206e-4d7a-8365-52131a346f04" providerId="ADAL" clId="{DFD48F55-68E7-4EB3-9673-5C23B61A8F0D}" dt="2022-12-11T05:46:53.242" v="5950"/>
          <ac:inkMkLst>
            <pc:docMk/>
            <pc:sldMk cId="240598586" sldId="422"/>
            <ac:inkMk id="96" creationId="{5C1FA4C2-29A3-4D3D-B83F-586460A2BDF2}"/>
          </ac:inkMkLst>
        </pc:inkChg>
        <pc:inkChg chg="mod">
          <ac:chgData name="Benade, Gerdus" userId="15349777-206e-4d7a-8365-52131a346f04" providerId="ADAL" clId="{DFD48F55-68E7-4EB3-9673-5C23B61A8F0D}" dt="2022-12-11T05:46:53.242" v="5950"/>
          <ac:inkMkLst>
            <pc:docMk/>
            <pc:sldMk cId="240598586" sldId="422"/>
            <ac:inkMk id="97" creationId="{F7376895-F1DF-407C-9093-AADF53574AA2}"/>
          </ac:inkMkLst>
        </pc:inkChg>
        <pc:inkChg chg="mod">
          <ac:chgData name="Benade, Gerdus" userId="15349777-206e-4d7a-8365-52131a346f04" providerId="ADAL" clId="{DFD48F55-68E7-4EB3-9673-5C23B61A8F0D}" dt="2022-12-11T05:46:53.242" v="5950"/>
          <ac:inkMkLst>
            <pc:docMk/>
            <pc:sldMk cId="240598586" sldId="422"/>
            <ac:inkMk id="98" creationId="{14FF90FF-C060-4405-BEF6-C5D675E7FBFE}"/>
          </ac:inkMkLst>
        </pc:inkChg>
        <pc:inkChg chg="mod">
          <ac:chgData name="Benade, Gerdus" userId="15349777-206e-4d7a-8365-52131a346f04" providerId="ADAL" clId="{DFD48F55-68E7-4EB3-9673-5C23B61A8F0D}" dt="2022-12-11T05:46:53.242" v="5950"/>
          <ac:inkMkLst>
            <pc:docMk/>
            <pc:sldMk cId="240598586" sldId="422"/>
            <ac:inkMk id="99" creationId="{871AB8FE-43F7-4D5E-BC3B-FEA764C7FE2A}"/>
          </ac:inkMkLst>
        </pc:inkChg>
        <pc:inkChg chg="mod">
          <ac:chgData name="Benade, Gerdus" userId="15349777-206e-4d7a-8365-52131a346f04" providerId="ADAL" clId="{DFD48F55-68E7-4EB3-9673-5C23B61A8F0D}" dt="2022-12-11T05:46:53.242" v="5950"/>
          <ac:inkMkLst>
            <pc:docMk/>
            <pc:sldMk cId="240598586" sldId="422"/>
            <ac:inkMk id="100" creationId="{408BF25D-CE96-4AC1-BA46-DA2AF8577AED}"/>
          </ac:inkMkLst>
        </pc:inkChg>
        <pc:inkChg chg="mod">
          <ac:chgData name="Benade, Gerdus" userId="15349777-206e-4d7a-8365-52131a346f04" providerId="ADAL" clId="{DFD48F55-68E7-4EB3-9673-5C23B61A8F0D}" dt="2022-12-11T05:46:53.242" v="5950"/>
          <ac:inkMkLst>
            <pc:docMk/>
            <pc:sldMk cId="240598586" sldId="422"/>
            <ac:inkMk id="101" creationId="{C1A0007E-2416-4493-895B-B46C65911CF2}"/>
          </ac:inkMkLst>
        </pc:inkChg>
        <pc:inkChg chg="mod">
          <ac:chgData name="Benade, Gerdus" userId="15349777-206e-4d7a-8365-52131a346f04" providerId="ADAL" clId="{DFD48F55-68E7-4EB3-9673-5C23B61A8F0D}" dt="2022-12-11T05:46:53.242" v="5950"/>
          <ac:inkMkLst>
            <pc:docMk/>
            <pc:sldMk cId="240598586" sldId="422"/>
            <ac:inkMk id="102" creationId="{79514D8B-FF30-4FBD-A298-DCE6705038E4}"/>
          </ac:inkMkLst>
        </pc:inkChg>
        <pc:inkChg chg="mod">
          <ac:chgData name="Benade, Gerdus" userId="15349777-206e-4d7a-8365-52131a346f04" providerId="ADAL" clId="{DFD48F55-68E7-4EB3-9673-5C23B61A8F0D}" dt="2022-12-11T05:46:53.242" v="5950"/>
          <ac:inkMkLst>
            <pc:docMk/>
            <pc:sldMk cId="240598586" sldId="422"/>
            <ac:inkMk id="103" creationId="{27E51939-FA8F-4685-9351-E4BD17EBBB67}"/>
          </ac:inkMkLst>
        </pc:inkChg>
        <pc:inkChg chg="mod">
          <ac:chgData name="Benade, Gerdus" userId="15349777-206e-4d7a-8365-52131a346f04" providerId="ADAL" clId="{DFD48F55-68E7-4EB3-9673-5C23B61A8F0D}" dt="2022-12-11T05:46:53.242" v="5950"/>
          <ac:inkMkLst>
            <pc:docMk/>
            <pc:sldMk cId="240598586" sldId="422"/>
            <ac:inkMk id="104" creationId="{21916104-C246-448A-BC91-91E3DA5C8886}"/>
          </ac:inkMkLst>
        </pc:inkChg>
        <pc:inkChg chg="mod">
          <ac:chgData name="Benade, Gerdus" userId="15349777-206e-4d7a-8365-52131a346f04" providerId="ADAL" clId="{DFD48F55-68E7-4EB3-9673-5C23B61A8F0D}" dt="2022-12-11T05:46:53.242" v="5950"/>
          <ac:inkMkLst>
            <pc:docMk/>
            <pc:sldMk cId="240598586" sldId="422"/>
            <ac:inkMk id="105" creationId="{AF15B8ED-4196-47BF-9C03-2092A4F8AFA2}"/>
          </ac:inkMkLst>
        </pc:inkChg>
        <pc:inkChg chg="mod">
          <ac:chgData name="Benade, Gerdus" userId="15349777-206e-4d7a-8365-52131a346f04" providerId="ADAL" clId="{DFD48F55-68E7-4EB3-9673-5C23B61A8F0D}" dt="2022-12-11T05:46:53.242" v="5950"/>
          <ac:inkMkLst>
            <pc:docMk/>
            <pc:sldMk cId="240598586" sldId="422"/>
            <ac:inkMk id="106" creationId="{49949F0A-425E-4D95-8332-2310C03C2389}"/>
          </ac:inkMkLst>
        </pc:inkChg>
        <pc:inkChg chg="mod">
          <ac:chgData name="Benade, Gerdus" userId="15349777-206e-4d7a-8365-52131a346f04" providerId="ADAL" clId="{DFD48F55-68E7-4EB3-9673-5C23B61A8F0D}" dt="2022-12-11T05:46:53.242" v="5950"/>
          <ac:inkMkLst>
            <pc:docMk/>
            <pc:sldMk cId="240598586" sldId="422"/>
            <ac:inkMk id="107" creationId="{17BB97E8-B429-4E91-AEE7-34673D5C48EF}"/>
          </ac:inkMkLst>
        </pc:inkChg>
        <pc:inkChg chg="mod">
          <ac:chgData name="Benade, Gerdus" userId="15349777-206e-4d7a-8365-52131a346f04" providerId="ADAL" clId="{DFD48F55-68E7-4EB3-9673-5C23B61A8F0D}" dt="2022-12-11T05:46:53.242" v="5950"/>
          <ac:inkMkLst>
            <pc:docMk/>
            <pc:sldMk cId="240598586" sldId="422"/>
            <ac:inkMk id="108" creationId="{C8C32C5B-249C-48B8-8C7D-9699764F1C57}"/>
          </ac:inkMkLst>
        </pc:inkChg>
        <pc:inkChg chg="mod">
          <ac:chgData name="Benade, Gerdus" userId="15349777-206e-4d7a-8365-52131a346f04" providerId="ADAL" clId="{DFD48F55-68E7-4EB3-9673-5C23B61A8F0D}" dt="2022-12-11T05:46:53.242" v="5950"/>
          <ac:inkMkLst>
            <pc:docMk/>
            <pc:sldMk cId="240598586" sldId="422"/>
            <ac:inkMk id="109" creationId="{7856AE10-8F4A-4385-8BD7-BE126F0E6679}"/>
          </ac:inkMkLst>
        </pc:inkChg>
        <pc:inkChg chg="mod">
          <ac:chgData name="Benade, Gerdus" userId="15349777-206e-4d7a-8365-52131a346f04" providerId="ADAL" clId="{DFD48F55-68E7-4EB3-9673-5C23B61A8F0D}" dt="2022-12-11T05:46:53.242" v="5950"/>
          <ac:inkMkLst>
            <pc:docMk/>
            <pc:sldMk cId="240598586" sldId="422"/>
            <ac:inkMk id="110" creationId="{8E4C02E3-F85B-438C-80AF-CD6703EB9FCE}"/>
          </ac:inkMkLst>
        </pc:inkChg>
        <pc:inkChg chg="mod">
          <ac:chgData name="Benade, Gerdus" userId="15349777-206e-4d7a-8365-52131a346f04" providerId="ADAL" clId="{DFD48F55-68E7-4EB3-9673-5C23B61A8F0D}" dt="2022-12-11T05:46:53.242" v="5950"/>
          <ac:inkMkLst>
            <pc:docMk/>
            <pc:sldMk cId="240598586" sldId="422"/>
            <ac:inkMk id="111" creationId="{BDA864FC-5A0F-429E-A898-DAF2C02247F7}"/>
          </ac:inkMkLst>
        </pc:inkChg>
        <pc:inkChg chg="mod">
          <ac:chgData name="Benade, Gerdus" userId="15349777-206e-4d7a-8365-52131a346f04" providerId="ADAL" clId="{DFD48F55-68E7-4EB3-9673-5C23B61A8F0D}" dt="2022-12-11T05:46:53.242" v="5950"/>
          <ac:inkMkLst>
            <pc:docMk/>
            <pc:sldMk cId="240598586" sldId="422"/>
            <ac:inkMk id="112" creationId="{C9BE3C26-739E-4CA7-AB23-6FEFD29F8CAE}"/>
          </ac:inkMkLst>
        </pc:inkChg>
        <pc:inkChg chg="add mod ord">
          <ac:chgData name="Benade, Gerdus" userId="15349777-206e-4d7a-8365-52131a346f04" providerId="ADAL" clId="{DFD48F55-68E7-4EB3-9673-5C23B61A8F0D}" dt="2022-12-11T05:58:20.559" v="6124" actId="171"/>
          <ac:inkMkLst>
            <pc:docMk/>
            <pc:sldMk cId="240598586" sldId="422"/>
            <ac:inkMk id="114" creationId="{C6A5229B-56A5-4E5D-9460-E1DA16D0716E}"/>
          </ac:inkMkLst>
        </pc:inkChg>
        <pc:inkChg chg="add mod ord">
          <ac:chgData name="Benade, Gerdus" userId="15349777-206e-4d7a-8365-52131a346f04" providerId="ADAL" clId="{DFD48F55-68E7-4EB3-9673-5C23B61A8F0D}" dt="2022-12-11T05:57:54.576" v="6119" actId="167"/>
          <ac:inkMkLst>
            <pc:docMk/>
            <pc:sldMk cId="240598586" sldId="422"/>
            <ac:inkMk id="115" creationId="{42E2AC4C-F8F9-4E64-86C5-33503B0AE1A2}"/>
          </ac:inkMkLst>
        </pc:inkChg>
        <pc:inkChg chg="add mod ord">
          <ac:chgData name="Benade, Gerdus" userId="15349777-206e-4d7a-8365-52131a346f04" providerId="ADAL" clId="{DFD48F55-68E7-4EB3-9673-5C23B61A8F0D}" dt="2022-12-11T05:57:54.576" v="6119" actId="167"/>
          <ac:inkMkLst>
            <pc:docMk/>
            <pc:sldMk cId="240598586" sldId="422"/>
            <ac:inkMk id="116" creationId="{C3CE9165-5509-4871-9A61-750CA8EBA091}"/>
          </ac:inkMkLst>
        </pc:inkChg>
        <pc:inkChg chg="add mod ord">
          <ac:chgData name="Benade, Gerdus" userId="15349777-206e-4d7a-8365-52131a346f04" providerId="ADAL" clId="{DFD48F55-68E7-4EB3-9673-5C23B61A8F0D}" dt="2022-12-11T05:57:54.576" v="6119" actId="167"/>
          <ac:inkMkLst>
            <pc:docMk/>
            <pc:sldMk cId="240598586" sldId="422"/>
            <ac:inkMk id="117" creationId="{727A8E2E-5368-41DB-BA39-F13F02C0CA08}"/>
          </ac:inkMkLst>
        </pc:inkChg>
        <pc:inkChg chg="add mod ord">
          <ac:chgData name="Benade, Gerdus" userId="15349777-206e-4d7a-8365-52131a346f04" providerId="ADAL" clId="{DFD48F55-68E7-4EB3-9673-5C23B61A8F0D}" dt="2022-12-11T05:57:54.576" v="6119" actId="167"/>
          <ac:inkMkLst>
            <pc:docMk/>
            <pc:sldMk cId="240598586" sldId="422"/>
            <ac:inkMk id="118" creationId="{1D37F8E1-D9D1-4082-978E-727A67FBB42C}"/>
          </ac:inkMkLst>
        </pc:inkChg>
        <pc:inkChg chg="add mod ord">
          <ac:chgData name="Benade, Gerdus" userId="15349777-206e-4d7a-8365-52131a346f04" providerId="ADAL" clId="{DFD48F55-68E7-4EB3-9673-5C23B61A8F0D}" dt="2022-12-11T05:57:54.576" v="6119" actId="167"/>
          <ac:inkMkLst>
            <pc:docMk/>
            <pc:sldMk cId="240598586" sldId="422"/>
            <ac:inkMk id="119" creationId="{330E04CC-B0C8-4D5C-998B-93608FF2F4E3}"/>
          </ac:inkMkLst>
        </pc:inkChg>
        <pc:inkChg chg="mod">
          <ac:chgData name="Benade, Gerdus" userId="15349777-206e-4d7a-8365-52131a346f04" providerId="ADAL" clId="{DFD48F55-68E7-4EB3-9673-5C23B61A8F0D}" dt="2022-12-11T05:47:03.789" v="5953"/>
          <ac:inkMkLst>
            <pc:docMk/>
            <pc:sldMk cId="240598586" sldId="422"/>
            <ac:inkMk id="121" creationId="{32400A34-5593-41E2-AC6F-9E5E7AB26516}"/>
          </ac:inkMkLst>
        </pc:inkChg>
        <pc:inkChg chg="mod">
          <ac:chgData name="Benade, Gerdus" userId="15349777-206e-4d7a-8365-52131a346f04" providerId="ADAL" clId="{DFD48F55-68E7-4EB3-9673-5C23B61A8F0D}" dt="2022-12-11T05:47:03.789" v="5953"/>
          <ac:inkMkLst>
            <pc:docMk/>
            <pc:sldMk cId="240598586" sldId="422"/>
            <ac:inkMk id="122" creationId="{1F1F959C-2FC5-4F5D-B447-5366634D8277}"/>
          </ac:inkMkLst>
        </pc:inkChg>
        <pc:inkChg chg="mod">
          <ac:chgData name="Benade, Gerdus" userId="15349777-206e-4d7a-8365-52131a346f04" providerId="ADAL" clId="{DFD48F55-68E7-4EB3-9673-5C23B61A8F0D}" dt="2022-12-11T05:47:03.789" v="5953"/>
          <ac:inkMkLst>
            <pc:docMk/>
            <pc:sldMk cId="240598586" sldId="422"/>
            <ac:inkMk id="123" creationId="{3D62C253-9C51-4241-9E26-D2590FEE68AC}"/>
          </ac:inkMkLst>
        </pc:inkChg>
        <pc:inkChg chg="mod">
          <ac:chgData name="Benade, Gerdus" userId="15349777-206e-4d7a-8365-52131a346f04" providerId="ADAL" clId="{DFD48F55-68E7-4EB3-9673-5C23B61A8F0D}" dt="2022-12-11T05:47:03.789" v="5953"/>
          <ac:inkMkLst>
            <pc:docMk/>
            <pc:sldMk cId="240598586" sldId="422"/>
            <ac:inkMk id="124" creationId="{F0236B2E-BD62-447B-BBE9-D1F61D80B687}"/>
          </ac:inkMkLst>
        </pc:inkChg>
        <pc:inkChg chg="mod">
          <ac:chgData name="Benade, Gerdus" userId="15349777-206e-4d7a-8365-52131a346f04" providerId="ADAL" clId="{DFD48F55-68E7-4EB3-9673-5C23B61A8F0D}" dt="2022-12-11T05:47:03.789" v="5953"/>
          <ac:inkMkLst>
            <pc:docMk/>
            <pc:sldMk cId="240598586" sldId="422"/>
            <ac:inkMk id="125" creationId="{154C642E-7811-47D0-94F6-595E06FEDDFF}"/>
          </ac:inkMkLst>
        </pc:inkChg>
        <pc:inkChg chg="mod">
          <ac:chgData name="Benade, Gerdus" userId="15349777-206e-4d7a-8365-52131a346f04" providerId="ADAL" clId="{DFD48F55-68E7-4EB3-9673-5C23B61A8F0D}" dt="2022-12-11T05:47:03.789" v="5953"/>
          <ac:inkMkLst>
            <pc:docMk/>
            <pc:sldMk cId="240598586" sldId="422"/>
            <ac:inkMk id="126" creationId="{43E50163-B019-45E6-AD62-F81769C6ADDB}"/>
          </ac:inkMkLst>
        </pc:inkChg>
        <pc:inkChg chg="mod">
          <ac:chgData name="Benade, Gerdus" userId="15349777-206e-4d7a-8365-52131a346f04" providerId="ADAL" clId="{DFD48F55-68E7-4EB3-9673-5C23B61A8F0D}" dt="2022-12-11T05:47:03.789" v="5953"/>
          <ac:inkMkLst>
            <pc:docMk/>
            <pc:sldMk cId="240598586" sldId="422"/>
            <ac:inkMk id="127" creationId="{207B84EE-074F-435A-9A4D-6981B38830F1}"/>
          </ac:inkMkLst>
        </pc:inkChg>
        <pc:inkChg chg="mod">
          <ac:chgData name="Benade, Gerdus" userId="15349777-206e-4d7a-8365-52131a346f04" providerId="ADAL" clId="{DFD48F55-68E7-4EB3-9673-5C23B61A8F0D}" dt="2022-12-11T05:47:03.789" v="5953"/>
          <ac:inkMkLst>
            <pc:docMk/>
            <pc:sldMk cId="240598586" sldId="422"/>
            <ac:inkMk id="128" creationId="{AB66E0FB-A629-4B48-808A-1685152A2D13}"/>
          </ac:inkMkLst>
        </pc:inkChg>
        <pc:inkChg chg="mod">
          <ac:chgData name="Benade, Gerdus" userId="15349777-206e-4d7a-8365-52131a346f04" providerId="ADAL" clId="{DFD48F55-68E7-4EB3-9673-5C23B61A8F0D}" dt="2022-12-11T05:47:03.789" v="5953"/>
          <ac:inkMkLst>
            <pc:docMk/>
            <pc:sldMk cId="240598586" sldId="422"/>
            <ac:inkMk id="129" creationId="{3DDC9A11-9BB9-4058-95E6-7616CBB06BF7}"/>
          </ac:inkMkLst>
        </pc:inkChg>
        <pc:inkChg chg="mod">
          <ac:chgData name="Benade, Gerdus" userId="15349777-206e-4d7a-8365-52131a346f04" providerId="ADAL" clId="{DFD48F55-68E7-4EB3-9673-5C23B61A8F0D}" dt="2022-12-11T05:47:03.789" v="5953"/>
          <ac:inkMkLst>
            <pc:docMk/>
            <pc:sldMk cId="240598586" sldId="422"/>
            <ac:inkMk id="130" creationId="{290AD089-71BB-4075-9633-48DE49B95EB3}"/>
          </ac:inkMkLst>
        </pc:inkChg>
        <pc:inkChg chg="mod">
          <ac:chgData name="Benade, Gerdus" userId="15349777-206e-4d7a-8365-52131a346f04" providerId="ADAL" clId="{DFD48F55-68E7-4EB3-9673-5C23B61A8F0D}" dt="2022-12-11T05:47:03.789" v="5953"/>
          <ac:inkMkLst>
            <pc:docMk/>
            <pc:sldMk cId="240598586" sldId="422"/>
            <ac:inkMk id="131" creationId="{0B3C34CC-5915-490D-B623-7FE8AB7CCCDD}"/>
          </ac:inkMkLst>
        </pc:inkChg>
        <pc:inkChg chg="mod">
          <ac:chgData name="Benade, Gerdus" userId="15349777-206e-4d7a-8365-52131a346f04" providerId="ADAL" clId="{DFD48F55-68E7-4EB3-9673-5C23B61A8F0D}" dt="2022-12-11T05:47:03.789" v="5953"/>
          <ac:inkMkLst>
            <pc:docMk/>
            <pc:sldMk cId="240598586" sldId="422"/>
            <ac:inkMk id="133" creationId="{662DF3FB-47BE-4572-9265-C46206B71EA4}"/>
          </ac:inkMkLst>
        </pc:inkChg>
        <pc:inkChg chg="mod">
          <ac:chgData name="Benade, Gerdus" userId="15349777-206e-4d7a-8365-52131a346f04" providerId="ADAL" clId="{DFD48F55-68E7-4EB3-9673-5C23B61A8F0D}" dt="2022-12-11T05:47:03.789" v="5953"/>
          <ac:inkMkLst>
            <pc:docMk/>
            <pc:sldMk cId="240598586" sldId="422"/>
            <ac:inkMk id="134" creationId="{F42BD2B8-B716-4D02-AAF1-31012A8098CB}"/>
          </ac:inkMkLst>
        </pc:inkChg>
        <pc:inkChg chg="mod">
          <ac:chgData name="Benade, Gerdus" userId="15349777-206e-4d7a-8365-52131a346f04" providerId="ADAL" clId="{DFD48F55-68E7-4EB3-9673-5C23B61A8F0D}" dt="2022-12-11T05:47:03.789" v="5953"/>
          <ac:inkMkLst>
            <pc:docMk/>
            <pc:sldMk cId="240598586" sldId="422"/>
            <ac:inkMk id="135" creationId="{2559F1D4-EDAB-4011-AD80-4AF93B531F9E}"/>
          </ac:inkMkLst>
        </pc:inkChg>
        <pc:inkChg chg="mod">
          <ac:chgData name="Benade, Gerdus" userId="15349777-206e-4d7a-8365-52131a346f04" providerId="ADAL" clId="{DFD48F55-68E7-4EB3-9673-5C23B61A8F0D}" dt="2022-12-11T05:47:03.789" v="5953"/>
          <ac:inkMkLst>
            <pc:docMk/>
            <pc:sldMk cId="240598586" sldId="422"/>
            <ac:inkMk id="136" creationId="{2CB54F7C-B968-4A20-89B3-8DBA000D76C6}"/>
          </ac:inkMkLst>
        </pc:inkChg>
        <pc:inkChg chg="mod">
          <ac:chgData name="Benade, Gerdus" userId="15349777-206e-4d7a-8365-52131a346f04" providerId="ADAL" clId="{DFD48F55-68E7-4EB3-9673-5C23B61A8F0D}" dt="2022-12-11T05:47:03.789" v="5953"/>
          <ac:inkMkLst>
            <pc:docMk/>
            <pc:sldMk cId="240598586" sldId="422"/>
            <ac:inkMk id="137" creationId="{E9E6B64B-680A-4ADF-BA59-44A8564FC0D4}"/>
          </ac:inkMkLst>
        </pc:inkChg>
        <pc:inkChg chg="mod">
          <ac:chgData name="Benade, Gerdus" userId="15349777-206e-4d7a-8365-52131a346f04" providerId="ADAL" clId="{DFD48F55-68E7-4EB3-9673-5C23B61A8F0D}" dt="2022-12-11T05:47:03.789" v="5953"/>
          <ac:inkMkLst>
            <pc:docMk/>
            <pc:sldMk cId="240598586" sldId="422"/>
            <ac:inkMk id="138" creationId="{E57242DB-A117-4E5A-9944-DBDE4A3B4E73}"/>
          </ac:inkMkLst>
        </pc:inkChg>
        <pc:inkChg chg="mod">
          <ac:chgData name="Benade, Gerdus" userId="15349777-206e-4d7a-8365-52131a346f04" providerId="ADAL" clId="{DFD48F55-68E7-4EB3-9673-5C23B61A8F0D}" dt="2022-12-11T05:47:03.789" v="5953"/>
          <ac:inkMkLst>
            <pc:docMk/>
            <pc:sldMk cId="240598586" sldId="422"/>
            <ac:inkMk id="139" creationId="{ED70C5D2-E4B5-4E0D-841F-A4B3AFE143CB}"/>
          </ac:inkMkLst>
        </pc:inkChg>
        <pc:inkChg chg="mod">
          <ac:chgData name="Benade, Gerdus" userId="15349777-206e-4d7a-8365-52131a346f04" providerId="ADAL" clId="{DFD48F55-68E7-4EB3-9673-5C23B61A8F0D}" dt="2022-12-11T05:47:03.789" v="5953"/>
          <ac:inkMkLst>
            <pc:docMk/>
            <pc:sldMk cId="240598586" sldId="422"/>
            <ac:inkMk id="140" creationId="{D48805B2-8D1D-4990-B69B-49011C19D9B1}"/>
          </ac:inkMkLst>
        </pc:inkChg>
        <pc:inkChg chg="mod">
          <ac:chgData name="Benade, Gerdus" userId="15349777-206e-4d7a-8365-52131a346f04" providerId="ADAL" clId="{DFD48F55-68E7-4EB3-9673-5C23B61A8F0D}" dt="2022-12-11T05:47:03.789" v="5953"/>
          <ac:inkMkLst>
            <pc:docMk/>
            <pc:sldMk cId="240598586" sldId="422"/>
            <ac:inkMk id="141" creationId="{695DE24F-7BA3-4C71-9281-3A28C70CDF01}"/>
          </ac:inkMkLst>
        </pc:inkChg>
        <pc:inkChg chg="mod">
          <ac:chgData name="Benade, Gerdus" userId="15349777-206e-4d7a-8365-52131a346f04" providerId="ADAL" clId="{DFD48F55-68E7-4EB3-9673-5C23B61A8F0D}" dt="2022-12-11T05:47:03.789" v="5953"/>
          <ac:inkMkLst>
            <pc:docMk/>
            <pc:sldMk cId="240598586" sldId="422"/>
            <ac:inkMk id="142" creationId="{151FFE07-A6A5-417D-B59C-4FBB3B8AFB34}"/>
          </ac:inkMkLst>
        </pc:inkChg>
        <pc:inkChg chg="mod">
          <ac:chgData name="Benade, Gerdus" userId="15349777-206e-4d7a-8365-52131a346f04" providerId="ADAL" clId="{DFD48F55-68E7-4EB3-9673-5C23B61A8F0D}" dt="2022-12-11T05:47:03.789" v="5953"/>
          <ac:inkMkLst>
            <pc:docMk/>
            <pc:sldMk cId="240598586" sldId="422"/>
            <ac:inkMk id="143" creationId="{F7C11C8B-AF70-4987-989E-E3C3AB382927}"/>
          </ac:inkMkLst>
        </pc:inkChg>
        <pc:inkChg chg="mod">
          <ac:chgData name="Benade, Gerdus" userId="15349777-206e-4d7a-8365-52131a346f04" providerId="ADAL" clId="{DFD48F55-68E7-4EB3-9673-5C23B61A8F0D}" dt="2022-12-11T05:47:03.789" v="5953"/>
          <ac:inkMkLst>
            <pc:docMk/>
            <pc:sldMk cId="240598586" sldId="422"/>
            <ac:inkMk id="144" creationId="{DE232C64-2895-428D-8F38-E12414F2F09C}"/>
          </ac:inkMkLst>
        </pc:inkChg>
        <pc:inkChg chg="mod">
          <ac:chgData name="Benade, Gerdus" userId="15349777-206e-4d7a-8365-52131a346f04" providerId="ADAL" clId="{DFD48F55-68E7-4EB3-9673-5C23B61A8F0D}" dt="2022-12-11T05:47:03.789" v="5953"/>
          <ac:inkMkLst>
            <pc:docMk/>
            <pc:sldMk cId="240598586" sldId="422"/>
            <ac:inkMk id="145" creationId="{BF074029-89E1-4491-B486-5C171ECA1D13}"/>
          </ac:inkMkLst>
        </pc:inkChg>
        <pc:inkChg chg="add mod">
          <ac:chgData name="Benade, Gerdus" userId="15349777-206e-4d7a-8365-52131a346f04" providerId="ADAL" clId="{DFD48F55-68E7-4EB3-9673-5C23B61A8F0D}" dt="2022-12-11T05:58:51.020" v="6128" actId="1076"/>
          <ac:inkMkLst>
            <pc:docMk/>
            <pc:sldMk cId="240598586" sldId="422"/>
            <ac:inkMk id="165" creationId="{33C5E973-19AD-4EB7-B9AE-8E611F06B174}"/>
          </ac:inkMkLst>
        </pc:inkChg>
        <pc:inkChg chg="add mod">
          <ac:chgData name="Benade, Gerdus" userId="15349777-206e-4d7a-8365-52131a346f04" providerId="ADAL" clId="{DFD48F55-68E7-4EB3-9673-5C23B61A8F0D}" dt="2022-12-11T05:58:51.020" v="6128" actId="1076"/>
          <ac:inkMkLst>
            <pc:docMk/>
            <pc:sldMk cId="240598586" sldId="422"/>
            <ac:inkMk id="167" creationId="{9295B5D7-ADA6-441D-B69D-FE94DA3D4FE8}"/>
          </ac:inkMkLst>
        </pc:inkChg>
        <pc:inkChg chg="add mod">
          <ac:chgData name="Benade, Gerdus" userId="15349777-206e-4d7a-8365-52131a346f04" providerId="ADAL" clId="{DFD48F55-68E7-4EB3-9673-5C23B61A8F0D}" dt="2022-12-11T05:58:51.020" v="6128" actId="1076"/>
          <ac:inkMkLst>
            <pc:docMk/>
            <pc:sldMk cId="240598586" sldId="422"/>
            <ac:inkMk id="168" creationId="{C2284203-465A-4176-9095-D7429778028C}"/>
          </ac:inkMkLst>
        </pc:inkChg>
        <pc:inkChg chg="add mod">
          <ac:chgData name="Benade, Gerdus" userId="15349777-206e-4d7a-8365-52131a346f04" providerId="ADAL" clId="{DFD48F55-68E7-4EB3-9673-5C23B61A8F0D}" dt="2022-12-11T05:58:51.020" v="6128" actId="1076"/>
          <ac:inkMkLst>
            <pc:docMk/>
            <pc:sldMk cId="240598586" sldId="422"/>
            <ac:inkMk id="169" creationId="{8DCF3DD5-121B-48C1-B04E-98BBCB23998E}"/>
          </ac:inkMkLst>
        </pc:inkChg>
        <pc:inkChg chg="add mod">
          <ac:chgData name="Benade, Gerdus" userId="15349777-206e-4d7a-8365-52131a346f04" providerId="ADAL" clId="{DFD48F55-68E7-4EB3-9673-5C23B61A8F0D}" dt="2022-12-11T05:58:51.020" v="6128" actId="1076"/>
          <ac:inkMkLst>
            <pc:docMk/>
            <pc:sldMk cId="240598586" sldId="422"/>
            <ac:inkMk id="170" creationId="{99CD14F8-6BC0-44A0-8CDF-75E84DA5AE27}"/>
          </ac:inkMkLst>
        </pc:inkChg>
        <pc:inkChg chg="add mod">
          <ac:chgData name="Benade, Gerdus" userId="15349777-206e-4d7a-8365-52131a346f04" providerId="ADAL" clId="{DFD48F55-68E7-4EB3-9673-5C23B61A8F0D}" dt="2022-12-11T05:58:51.020" v="6128" actId="1076"/>
          <ac:inkMkLst>
            <pc:docMk/>
            <pc:sldMk cId="240598586" sldId="422"/>
            <ac:inkMk id="171" creationId="{C69EA16E-F09A-4589-B04F-23C254986891}"/>
          </ac:inkMkLst>
        </pc:inkChg>
        <pc:inkChg chg="mod">
          <ac:chgData name="Benade, Gerdus" userId="15349777-206e-4d7a-8365-52131a346f04" providerId="ADAL" clId="{DFD48F55-68E7-4EB3-9673-5C23B61A8F0D}" dt="2022-12-11T05:58:44.583" v="6127"/>
          <ac:inkMkLst>
            <pc:docMk/>
            <pc:sldMk cId="240598586" sldId="422"/>
            <ac:inkMk id="173" creationId="{D248E23D-8AA9-4387-951A-F9D508D34722}"/>
          </ac:inkMkLst>
        </pc:inkChg>
        <pc:inkChg chg="mod">
          <ac:chgData name="Benade, Gerdus" userId="15349777-206e-4d7a-8365-52131a346f04" providerId="ADAL" clId="{DFD48F55-68E7-4EB3-9673-5C23B61A8F0D}" dt="2022-12-11T05:58:44.583" v="6127"/>
          <ac:inkMkLst>
            <pc:docMk/>
            <pc:sldMk cId="240598586" sldId="422"/>
            <ac:inkMk id="174" creationId="{8261A26A-8518-4FF6-89C2-7EFBD4895D9C}"/>
          </ac:inkMkLst>
        </pc:inkChg>
        <pc:inkChg chg="mod">
          <ac:chgData name="Benade, Gerdus" userId="15349777-206e-4d7a-8365-52131a346f04" providerId="ADAL" clId="{DFD48F55-68E7-4EB3-9673-5C23B61A8F0D}" dt="2022-12-11T05:58:44.583" v="6127"/>
          <ac:inkMkLst>
            <pc:docMk/>
            <pc:sldMk cId="240598586" sldId="422"/>
            <ac:inkMk id="175" creationId="{3DC286D6-7E27-4722-AFED-5F5E7A7F958B}"/>
          </ac:inkMkLst>
        </pc:inkChg>
        <pc:inkChg chg="mod">
          <ac:chgData name="Benade, Gerdus" userId="15349777-206e-4d7a-8365-52131a346f04" providerId="ADAL" clId="{DFD48F55-68E7-4EB3-9673-5C23B61A8F0D}" dt="2022-12-11T05:58:44.583" v="6127"/>
          <ac:inkMkLst>
            <pc:docMk/>
            <pc:sldMk cId="240598586" sldId="422"/>
            <ac:inkMk id="176" creationId="{9027D74D-B36C-445B-A195-64F844658CE4}"/>
          </ac:inkMkLst>
        </pc:inkChg>
        <pc:inkChg chg="mod">
          <ac:chgData name="Benade, Gerdus" userId="15349777-206e-4d7a-8365-52131a346f04" providerId="ADAL" clId="{DFD48F55-68E7-4EB3-9673-5C23B61A8F0D}" dt="2022-12-11T05:58:44.583" v="6127"/>
          <ac:inkMkLst>
            <pc:docMk/>
            <pc:sldMk cId="240598586" sldId="422"/>
            <ac:inkMk id="177" creationId="{AAD03870-CEAE-4EB2-BC58-B1DEF98FA914}"/>
          </ac:inkMkLst>
        </pc:inkChg>
        <pc:inkChg chg="mod">
          <ac:chgData name="Benade, Gerdus" userId="15349777-206e-4d7a-8365-52131a346f04" providerId="ADAL" clId="{DFD48F55-68E7-4EB3-9673-5C23B61A8F0D}" dt="2022-12-11T05:58:44.583" v="6127"/>
          <ac:inkMkLst>
            <pc:docMk/>
            <pc:sldMk cId="240598586" sldId="422"/>
            <ac:inkMk id="178" creationId="{7FA8BCC2-CDAB-49D5-9B75-04F5F61DBF33}"/>
          </ac:inkMkLst>
        </pc:inkChg>
        <pc:inkChg chg="mod">
          <ac:chgData name="Benade, Gerdus" userId="15349777-206e-4d7a-8365-52131a346f04" providerId="ADAL" clId="{DFD48F55-68E7-4EB3-9673-5C23B61A8F0D}" dt="2022-12-11T05:58:44.583" v="6127"/>
          <ac:inkMkLst>
            <pc:docMk/>
            <pc:sldMk cId="240598586" sldId="422"/>
            <ac:inkMk id="179" creationId="{BB21D426-9610-4853-AF06-0F32B57F7973}"/>
          </ac:inkMkLst>
        </pc:inkChg>
        <pc:inkChg chg="mod">
          <ac:chgData name="Benade, Gerdus" userId="15349777-206e-4d7a-8365-52131a346f04" providerId="ADAL" clId="{DFD48F55-68E7-4EB3-9673-5C23B61A8F0D}" dt="2022-12-11T05:58:44.583" v="6127"/>
          <ac:inkMkLst>
            <pc:docMk/>
            <pc:sldMk cId="240598586" sldId="422"/>
            <ac:inkMk id="180" creationId="{03A1E849-7B4E-4E15-8BD1-D8694C511935}"/>
          </ac:inkMkLst>
        </pc:inkChg>
        <pc:inkChg chg="mod">
          <ac:chgData name="Benade, Gerdus" userId="15349777-206e-4d7a-8365-52131a346f04" providerId="ADAL" clId="{DFD48F55-68E7-4EB3-9673-5C23B61A8F0D}" dt="2022-12-11T05:58:44.583" v="6127"/>
          <ac:inkMkLst>
            <pc:docMk/>
            <pc:sldMk cId="240598586" sldId="422"/>
            <ac:inkMk id="181" creationId="{605F5E9D-F7DD-4E46-995B-D52F8B4535BF}"/>
          </ac:inkMkLst>
        </pc:inkChg>
        <pc:inkChg chg="mod">
          <ac:chgData name="Benade, Gerdus" userId="15349777-206e-4d7a-8365-52131a346f04" providerId="ADAL" clId="{DFD48F55-68E7-4EB3-9673-5C23B61A8F0D}" dt="2022-12-11T05:58:44.583" v="6127"/>
          <ac:inkMkLst>
            <pc:docMk/>
            <pc:sldMk cId="240598586" sldId="422"/>
            <ac:inkMk id="182" creationId="{236335E4-503E-4544-8098-39455D9F0C75}"/>
          </ac:inkMkLst>
        </pc:inkChg>
        <pc:inkChg chg="mod">
          <ac:chgData name="Benade, Gerdus" userId="15349777-206e-4d7a-8365-52131a346f04" providerId="ADAL" clId="{DFD48F55-68E7-4EB3-9673-5C23B61A8F0D}" dt="2022-12-11T05:58:44.583" v="6127"/>
          <ac:inkMkLst>
            <pc:docMk/>
            <pc:sldMk cId="240598586" sldId="422"/>
            <ac:inkMk id="183" creationId="{DEBD3FFF-32AF-432E-92EB-C823ED5DE6DB}"/>
          </ac:inkMkLst>
        </pc:inkChg>
        <pc:inkChg chg="mod">
          <ac:chgData name="Benade, Gerdus" userId="15349777-206e-4d7a-8365-52131a346f04" providerId="ADAL" clId="{DFD48F55-68E7-4EB3-9673-5C23B61A8F0D}" dt="2022-12-11T05:58:44.583" v="6127"/>
          <ac:inkMkLst>
            <pc:docMk/>
            <pc:sldMk cId="240598586" sldId="422"/>
            <ac:inkMk id="185" creationId="{AA8B713F-F358-4CCC-AE57-DA648508037D}"/>
          </ac:inkMkLst>
        </pc:inkChg>
        <pc:inkChg chg="mod">
          <ac:chgData name="Benade, Gerdus" userId="15349777-206e-4d7a-8365-52131a346f04" providerId="ADAL" clId="{DFD48F55-68E7-4EB3-9673-5C23B61A8F0D}" dt="2022-12-11T05:58:44.583" v="6127"/>
          <ac:inkMkLst>
            <pc:docMk/>
            <pc:sldMk cId="240598586" sldId="422"/>
            <ac:inkMk id="186" creationId="{5C455A07-A90B-436B-AE34-6818F818C09A}"/>
          </ac:inkMkLst>
        </pc:inkChg>
        <pc:inkChg chg="mod">
          <ac:chgData name="Benade, Gerdus" userId="15349777-206e-4d7a-8365-52131a346f04" providerId="ADAL" clId="{DFD48F55-68E7-4EB3-9673-5C23B61A8F0D}" dt="2022-12-11T05:58:44.583" v="6127"/>
          <ac:inkMkLst>
            <pc:docMk/>
            <pc:sldMk cId="240598586" sldId="422"/>
            <ac:inkMk id="187" creationId="{A8B2ACF3-8D2A-431E-B52D-A9C874BBDD50}"/>
          </ac:inkMkLst>
        </pc:inkChg>
        <pc:inkChg chg="mod">
          <ac:chgData name="Benade, Gerdus" userId="15349777-206e-4d7a-8365-52131a346f04" providerId="ADAL" clId="{DFD48F55-68E7-4EB3-9673-5C23B61A8F0D}" dt="2022-12-11T05:58:44.583" v="6127"/>
          <ac:inkMkLst>
            <pc:docMk/>
            <pc:sldMk cId="240598586" sldId="422"/>
            <ac:inkMk id="188" creationId="{0FE089E6-55D6-4B91-B7CA-09B57F2BC65A}"/>
          </ac:inkMkLst>
        </pc:inkChg>
        <pc:inkChg chg="mod">
          <ac:chgData name="Benade, Gerdus" userId="15349777-206e-4d7a-8365-52131a346f04" providerId="ADAL" clId="{DFD48F55-68E7-4EB3-9673-5C23B61A8F0D}" dt="2022-12-11T05:58:44.583" v="6127"/>
          <ac:inkMkLst>
            <pc:docMk/>
            <pc:sldMk cId="240598586" sldId="422"/>
            <ac:inkMk id="189" creationId="{CA3458EA-6D8B-4A3B-BF45-50DCB412E207}"/>
          </ac:inkMkLst>
        </pc:inkChg>
        <pc:inkChg chg="mod">
          <ac:chgData name="Benade, Gerdus" userId="15349777-206e-4d7a-8365-52131a346f04" providerId="ADAL" clId="{DFD48F55-68E7-4EB3-9673-5C23B61A8F0D}" dt="2022-12-11T05:58:44.583" v="6127"/>
          <ac:inkMkLst>
            <pc:docMk/>
            <pc:sldMk cId="240598586" sldId="422"/>
            <ac:inkMk id="190" creationId="{E9C15A6F-2120-4C45-A87E-8B4C8006B62D}"/>
          </ac:inkMkLst>
        </pc:inkChg>
        <pc:inkChg chg="mod">
          <ac:chgData name="Benade, Gerdus" userId="15349777-206e-4d7a-8365-52131a346f04" providerId="ADAL" clId="{DFD48F55-68E7-4EB3-9673-5C23B61A8F0D}" dt="2022-12-11T05:58:44.583" v="6127"/>
          <ac:inkMkLst>
            <pc:docMk/>
            <pc:sldMk cId="240598586" sldId="422"/>
            <ac:inkMk id="191" creationId="{9C1A18CC-8DEA-4956-9CE7-C14E68C0B8FA}"/>
          </ac:inkMkLst>
        </pc:inkChg>
        <pc:inkChg chg="mod">
          <ac:chgData name="Benade, Gerdus" userId="15349777-206e-4d7a-8365-52131a346f04" providerId="ADAL" clId="{DFD48F55-68E7-4EB3-9673-5C23B61A8F0D}" dt="2022-12-11T05:58:44.583" v="6127"/>
          <ac:inkMkLst>
            <pc:docMk/>
            <pc:sldMk cId="240598586" sldId="422"/>
            <ac:inkMk id="192" creationId="{F23EBAAC-67D5-4CAD-AAC8-3D16C83F973A}"/>
          </ac:inkMkLst>
        </pc:inkChg>
        <pc:inkChg chg="mod">
          <ac:chgData name="Benade, Gerdus" userId="15349777-206e-4d7a-8365-52131a346f04" providerId="ADAL" clId="{DFD48F55-68E7-4EB3-9673-5C23B61A8F0D}" dt="2022-12-11T05:58:44.583" v="6127"/>
          <ac:inkMkLst>
            <pc:docMk/>
            <pc:sldMk cId="240598586" sldId="422"/>
            <ac:inkMk id="193" creationId="{91522273-3F7A-4886-BA4B-3075A42DB9A8}"/>
          </ac:inkMkLst>
        </pc:inkChg>
        <pc:inkChg chg="mod">
          <ac:chgData name="Benade, Gerdus" userId="15349777-206e-4d7a-8365-52131a346f04" providerId="ADAL" clId="{DFD48F55-68E7-4EB3-9673-5C23B61A8F0D}" dt="2022-12-11T05:58:44.583" v="6127"/>
          <ac:inkMkLst>
            <pc:docMk/>
            <pc:sldMk cId="240598586" sldId="422"/>
            <ac:inkMk id="194" creationId="{57E46E87-A732-4FDD-81CA-50078BFE0C79}"/>
          </ac:inkMkLst>
        </pc:inkChg>
        <pc:inkChg chg="mod">
          <ac:chgData name="Benade, Gerdus" userId="15349777-206e-4d7a-8365-52131a346f04" providerId="ADAL" clId="{DFD48F55-68E7-4EB3-9673-5C23B61A8F0D}" dt="2022-12-11T05:58:44.583" v="6127"/>
          <ac:inkMkLst>
            <pc:docMk/>
            <pc:sldMk cId="240598586" sldId="422"/>
            <ac:inkMk id="195" creationId="{32BF2965-BB41-441C-8BD5-4E823D86D1ED}"/>
          </ac:inkMkLst>
        </pc:inkChg>
        <pc:inkChg chg="mod">
          <ac:chgData name="Benade, Gerdus" userId="15349777-206e-4d7a-8365-52131a346f04" providerId="ADAL" clId="{DFD48F55-68E7-4EB3-9673-5C23B61A8F0D}" dt="2022-12-11T05:58:44.583" v="6127"/>
          <ac:inkMkLst>
            <pc:docMk/>
            <pc:sldMk cId="240598586" sldId="422"/>
            <ac:inkMk id="196" creationId="{8C73B230-92E5-486E-AF65-960E8A26C694}"/>
          </ac:inkMkLst>
        </pc:inkChg>
        <pc:inkChg chg="mod">
          <ac:chgData name="Benade, Gerdus" userId="15349777-206e-4d7a-8365-52131a346f04" providerId="ADAL" clId="{DFD48F55-68E7-4EB3-9673-5C23B61A8F0D}" dt="2022-12-11T05:58:44.583" v="6127"/>
          <ac:inkMkLst>
            <pc:docMk/>
            <pc:sldMk cId="240598586" sldId="422"/>
            <ac:inkMk id="197" creationId="{E74DB484-7C33-4E2E-A5BC-8EE589EBAE1A}"/>
          </ac:inkMkLst>
        </pc:inkChg>
        <pc:inkChg chg="mod">
          <ac:chgData name="Benade, Gerdus" userId="15349777-206e-4d7a-8365-52131a346f04" providerId="ADAL" clId="{DFD48F55-68E7-4EB3-9673-5C23B61A8F0D}" dt="2022-12-11T05:58:44.583" v="6127"/>
          <ac:inkMkLst>
            <pc:docMk/>
            <pc:sldMk cId="240598586" sldId="422"/>
            <ac:inkMk id="200" creationId="{0C17CE46-3A94-4CF4-A00B-3DFE638DE06B}"/>
          </ac:inkMkLst>
        </pc:inkChg>
        <pc:inkChg chg="mod">
          <ac:chgData name="Benade, Gerdus" userId="15349777-206e-4d7a-8365-52131a346f04" providerId="ADAL" clId="{DFD48F55-68E7-4EB3-9673-5C23B61A8F0D}" dt="2022-12-11T05:58:44.583" v="6127"/>
          <ac:inkMkLst>
            <pc:docMk/>
            <pc:sldMk cId="240598586" sldId="422"/>
            <ac:inkMk id="201" creationId="{BF7C42D0-FB3D-4C03-8F2B-B4E052629311}"/>
          </ac:inkMkLst>
        </pc:inkChg>
        <pc:inkChg chg="mod">
          <ac:chgData name="Benade, Gerdus" userId="15349777-206e-4d7a-8365-52131a346f04" providerId="ADAL" clId="{DFD48F55-68E7-4EB3-9673-5C23B61A8F0D}" dt="2022-12-11T05:58:44.583" v="6127"/>
          <ac:inkMkLst>
            <pc:docMk/>
            <pc:sldMk cId="240598586" sldId="422"/>
            <ac:inkMk id="202" creationId="{60566AFE-1717-48DB-BEE6-DB4433F42CD8}"/>
          </ac:inkMkLst>
        </pc:inkChg>
        <pc:inkChg chg="mod">
          <ac:chgData name="Benade, Gerdus" userId="15349777-206e-4d7a-8365-52131a346f04" providerId="ADAL" clId="{DFD48F55-68E7-4EB3-9673-5C23B61A8F0D}" dt="2022-12-11T05:58:44.583" v="6127"/>
          <ac:inkMkLst>
            <pc:docMk/>
            <pc:sldMk cId="240598586" sldId="422"/>
            <ac:inkMk id="203" creationId="{69E94B43-3177-4CC9-8BC4-C3B7A4AF7707}"/>
          </ac:inkMkLst>
        </pc:inkChg>
        <pc:inkChg chg="mod">
          <ac:chgData name="Benade, Gerdus" userId="15349777-206e-4d7a-8365-52131a346f04" providerId="ADAL" clId="{DFD48F55-68E7-4EB3-9673-5C23B61A8F0D}" dt="2022-12-11T05:58:44.583" v="6127"/>
          <ac:inkMkLst>
            <pc:docMk/>
            <pc:sldMk cId="240598586" sldId="422"/>
            <ac:inkMk id="204" creationId="{9B147F6C-B60E-464A-8154-4B71B5886BB1}"/>
          </ac:inkMkLst>
        </pc:inkChg>
        <pc:inkChg chg="mod">
          <ac:chgData name="Benade, Gerdus" userId="15349777-206e-4d7a-8365-52131a346f04" providerId="ADAL" clId="{DFD48F55-68E7-4EB3-9673-5C23B61A8F0D}" dt="2022-12-11T05:58:44.583" v="6127"/>
          <ac:inkMkLst>
            <pc:docMk/>
            <pc:sldMk cId="240598586" sldId="422"/>
            <ac:inkMk id="205" creationId="{6A6937F9-FCDB-4342-8FCC-470E72E3392D}"/>
          </ac:inkMkLst>
        </pc:inkChg>
        <pc:inkChg chg="mod">
          <ac:chgData name="Benade, Gerdus" userId="15349777-206e-4d7a-8365-52131a346f04" providerId="ADAL" clId="{DFD48F55-68E7-4EB3-9673-5C23B61A8F0D}" dt="2022-12-11T05:58:44.583" v="6127"/>
          <ac:inkMkLst>
            <pc:docMk/>
            <pc:sldMk cId="240598586" sldId="422"/>
            <ac:inkMk id="206" creationId="{CCDBFB0A-1C81-49CC-9A34-36ECFF4614D1}"/>
          </ac:inkMkLst>
        </pc:inkChg>
        <pc:inkChg chg="mod">
          <ac:chgData name="Benade, Gerdus" userId="15349777-206e-4d7a-8365-52131a346f04" providerId="ADAL" clId="{DFD48F55-68E7-4EB3-9673-5C23B61A8F0D}" dt="2022-12-11T05:58:44.583" v="6127"/>
          <ac:inkMkLst>
            <pc:docMk/>
            <pc:sldMk cId="240598586" sldId="422"/>
            <ac:inkMk id="207" creationId="{2C903966-78AF-4F91-A746-D6B4143F5C59}"/>
          </ac:inkMkLst>
        </pc:inkChg>
        <pc:inkChg chg="mod">
          <ac:chgData name="Benade, Gerdus" userId="15349777-206e-4d7a-8365-52131a346f04" providerId="ADAL" clId="{DFD48F55-68E7-4EB3-9673-5C23B61A8F0D}" dt="2022-12-11T05:58:44.583" v="6127"/>
          <ac:inkMkLst>
            <pc:docMk/>
            <pc:sldMk cId="240598586" sldId="422"/>
            <ac:inkMk id="208" creationId="{83772BA5-6E42-479C-AF30-EF13C136AD22}"/>
          </ac:inkMkLst>
        </pc:inkChg>
        <pc:inkChg chg="mod">
          <ac:chgData name="Benade, Gerdus" userId="15349777-206e-4d7a-8365-52131a346f04" providerId="ADAL" clId="{DFD48F55-68E7-4EB3-9673-5C23B61A8F0D}" dt="2022-12-11T05:58:44.583" v="6127"/>
          <ac:inkMkLst>
            <pc:docMk/>
            <pc:sldMk cId="240598586" sldId="422"/>
            <ac:inkMk id="209" creationId="{AE736116-F84B-42FA-B18A-BD71B7932935}"/>
          </ac:inkMkLst>
        </pc:inkChg>
        <pc:inkChg chg="mod">
          <ac:chgData name="Benade, Gerdus" userId="15349777-206e-4d7a-8365-52131a346f04" providerId="ADAL" clId="{DFD48F55-68E7-4EB3-9673-5C23B61A8F0D}" dt="2022-12-11T05:58:44.583" v="6127"/>
          <ac:inkMkLst>
            <pc:docMk/>
            <pc:sldMk cId="240598586" sldId="422"/>
            <ac:inkMk id="210" creationId="{FD6E48D3-7111-4353-BD92-39DEB3F08E61}"/>
          </ac:inkMkLst>
        </pc:inkChg>
        <pc:inkChg chg="mod">
          <ac:chgData name="Benade, Gerdus" userId="15349777-206e-4d7a-8365-52131a346f04" providerId="ADAL" clId="{DFD48F55-68E7-4EB3-9673-5C23B61A8F0D}" dt="2022-12-11T05:58:44.583" v="6127"/>
          <ac:inkMkLst>
            <pc:docMk/>
            <pc:sldMk cId="240598586" sldId="422"/>
            <ac:inkMk id="211" creationId="{D8EA8AC5-A76A-40ED-8246-2781E6649D69}"/>
          </ac:inkMkLst>
        </pc:inkChg>
        <pc:inkChg chg="mod">
          <ac:chgData name="Benade, Gerdus" userId="15349777-206e-4d7a-8365-52131a346f04" providerId="ADAL" clId="{DFD48F55-68E7-4EB3-9673-5C23B61A8F0D}" dt="2022-12-11T05:58:44.583" v="6127"/>
          <ac:inkMkLst>
            <pc:docMk/>
            <pc:sldMk cId="240598586" sldId="422"/>
            <ac:inkMk id="212" creationId="{552BB0F3-8048-46EE-A84B-EDD051909C35}"/>
          </ac:inkMkLst>
        </pc:inkChg>
        <pc:inkChg chg="mod">
          <ac:chgData name="Benade, Gerdus" userId="15349777-206e-4d7a-8365-52131a346f04" providerId="ADAL" clId="{DFD48F55-68E7-4EB3-9673-5C23B61A8F0D}" dt="2022-12-11T05:58:44.583" v="6127"/>
          <ac:inkMkLst>
            <pc:docMk/>
            <pc:sldMk cId="240598586" sldId="422"/>
            <ac:inkMk id="213" creationId="{107764F9-8D89-42B4-A5AD-EAF77C816CB0}"/>
          </ac:inkMkLst>
        </pc:inkChg>
        <pc:inkChg chg="mod">
          <ac:chgData name="Benade, Gerdus" userId="15349777-206e-4d7a-8365-52131a346f04" providerId="ADAL" clId="{DFD48F55-68E7-4EB3-9673-5C23B61A8F0D}" dt="2022-12-11T05:58:44.583" v="6127"/>
          <ac:inkMkLst>
            <pc:docMk/>
            <pc:sldMk cId="240598586" sldId="422"/>
            <ac:inkMk id="214" creationId="{1D8E86A2-C0CA-41B0-B0F5-637D246B4584}"/>
          </ac:inkMkLst>
        </pc:inkChg>
        <pc:inkChg chg="mod">
          <ac:chgData name="Benade, Gerdus" userId="15349777-206e-4d7a-8365-52131a346f04" providerId="ADAL" clId="{DFD48F55-68E7-4EB3-9673-5C23B61A8F0D}" dt="2022-12-11T05:58:44.583" v="6127"/>
          <ac:inkMkLst>
            <pc:docMk/>
            <pc:sldMk cId="240598586" sldId="422"/>
            <ac:inkMk id="215" creationId="{EDEBCF15-6F9D-456C-BF6C-5303070F7AEE}"/>
          </ac:inkMkLst>
        </pc:inkChg>
        <pc:inkChg chg="mod">
          <ac:chgData name="Benade, Gerdus" userId="15349777-206e-4d7a-8365-52131a346f04" providerId="ADAL" clId="{DFD48F55-68E7-4EB3-9673-5C23B61A8F0D}" dt="2022-12-11T05:58:44.583" v="6127"/>
          <ac:inkMkLst>
            <pc:docMk/>
            <pc:sldMk cId="240598586" sldId="422"/>
            <ac:inkMk id="216" creationId="{609EA0D2-9AF5-4CB5-B922-90F2AE4BFF9F}"/>
          </ac:inkMkLst>
        </pc:inkChg>
        <pc:inkChg chg="mod">
          <ac:chgData name="Benade, Gerdus" userId="15349777-206e-4d7a-8365-52131a346f04" providerId="ADAL" clId="{DFD48F55-68E7-4EB3-9673-5C23B61A8F0D}" dt="2022-12-11T05:58:44.583" v="6127"/>
          <ac:inkMkLst>
            <pc:docMk/>
            <pc:sldMk cId="240598586" sldId="422"/>
            <ac:inkMk id="217" creationId="{7B1C6A5E-EF96-4E52-A2DB-13324A736598}"/>
          </ac:inkMkLst>
        </pc:inkChg>
        <pc:inkChg chg="mod">
          <ac:chgData name="Benade, Gerdus" userId="15349777-206e-4d7a-8365-52131a346f04" providerId="ADAL" clId="{DFD48F55-68E7-4EB3-9673-5C23B61A8F0D}" dt="2022-12-11T05:58:44.583" v="6127"/>
          <ac:inkMkLst>
            <pc:docMk/>
            <pc:sldMk cId="240598586" sldId="422"/>
            <ac:inkMk id="218" creationId="{2208E61C-B458-45D0-995D-EB73B5695288}"/>
          </ac:inkMkLst>
        </pc:inkChg>
        <pc:inkChg chg="mod">
          <ac:chgData name="Benade, Gerdus" userId="15349777-206e-4d7a-8365-52131a346f04" providerId="ADAL" clId="{DFD48F55-68E7-4EB3-9673-5C23B61A8F0D}" dt="2022-12-11T05:58:44.583" v="6127"/>
          <ac:inkMkLst>
            <pc:docMk/>
            <pc:sldMk cId="240598586" sldId="422"/>
            <ac:inkMk id="219" creationId="{563890B7-E29F-4863-A578-3C8B7AAF77F2}"/>
          </ac:inkMkLst>
        </pc:inkChg>
        <pc:inkChg chg="mod">
          <ac:chgData name="Benade, Gerdus" userId="15349777-206e-4d7a-8365-52131a346f04" providerId="ADAL" clId="{DFD48F55-68E7-4EB3-9673-5C23B61A8F0D}" dt="2022-12-11T05:58:44.583" v="6127"/>
          <ac:inkMkLst>
            <pc:docMk/>
            <pc:sldMk cId="240598586" sldId="422"/>
            <ac:inkMk id="220" creationId="{E6D30906-7DAE-4718-B315-EBDD3C098C24}"/>
          </ac:inkMkLst>
        </pc:inkChg>
        <pc:inkChg chg="mod">
          <ac:chgData name="Benade, Gerdus" userId="15349777-206e-4d7a-8365-52131a346f04" providerId="ADAL" clId="{DFD48F55-68E7-4EB3-9673-5C23B61A8F0D}" dt="2022-12-11T05:58:44.583" v="6127"/>
          <ac:inkMkLst>
            <pc:docMk/>
            <pc:sldMk cId="240598586" sldId="422"/>
            <ac:inkMk id="221" creationId="{2E630697-005F-49D6-910F-D0D6F91011EE}"/>
          </ac:inkMkLst>
        </pc:inkChg>
        <pc:inkChg chg="mod">
          <ac:chgData name="Benade, Gerdus" userId="15349777-206e-4d7a-8365-52131a346f04" providerId="ADAL" clId="{DFD48F55-68E7-4EB3-9673-5C23B61A8F0D}" dt="2022-12-11T05:58:44.583" v="6127"/>
          <ac:inkMkLst>
            <pc:docMk/>
            <pc:sldMk cId="240598586" sldId="422"/>
            <ac:inkMk id="222" creationId="{887E17F2-CF66-4A31-A5F9-A39C551FB13E}"/>
          </ac:inkMkLst>
        </pc:inkChg>
        <pc:inkChg chg="mod">
          <ac:chgData name="Benade, Gerdus" userId="15349777-206e-4d7a-8365-52131a346f04" providerId="ADAL" clId="{DFD48F55-68E7-4EB3-9673-5C23B61A8F0D}" dt="2022-12-11T05:58:44.583" v="6127"/>
          <ac:inkMkLst>
            <pc:docMk/>
            <pc:sldMk cId="240598586" sldId="422"/>
            <ac:inkMk id="223" creationId="{6CF6809A-115A-4ADA-8AD0-6EF0B6A2C744}"/>
          </ac:inkMkLst>
        </pc:inkChg>
        <pc:inkChg chg="mod">
          <ac:chgData name="Benade, Gerdus" userId="15349777-206e-4d7a-8365-52131a346f04" providerId="ADAL" clId="{DFD48F55-68E7-4EB3-9673-5C23B61A8F0D}" dt="2022-12-11T05:58:44.583" v="6127"/>
          <ac:inkMkLst>
            <pc:docMk/>
            <pc:sldMk cId="240598586" sldId="422"/>
            <ac:inkMk id="224" creationId="{A8E48227-6AD5-45B1-94A0-B57F570955DB}"/>
          </ac:inkMkLst>
        </pc:inkChg>
        <pc:inkChg chg="mod">
          <ac:chgData name="Benade, Gerdus" userId="15349777-206e-4d7a-8365-52131a346f04" providerId="ADAL" clId="{DFD48F55-68E7-4EB3-9673-5C23B61A8F0D}" dt="2022-12-11T05:58:44.583" v="6127"/>
          <ac:inkMkLst>
            <pc:docMk/>
            <pc:sldMk cId="240598586" sldId="422"/>
            <ac:inkMk id="225" creationId="{EE7D3A0D-BA8A-4E51-8FB6-4DF4D7F21A19}"/>
          </ac:inkMkLst>
        </pc:inkChg>
        <pc:inkChg chg="mod">
          <ac:chgData name="Benade, Gerdus" userId="15349777-206e-4d7a-8365-52131a346f04" providerId="ADAL" clId="{DFD48F55-68E7-4EB3-9673-5C23B61A8F0D}" dt="2022-12-11T05:58:44.583" v="6127"/>
          <ac:inkMkLst>
            <pc:docMk/>
            <pc:sldMk cId="240598586" sldId="422"/>
            <ac:inkMk id="226" creationId="{2D6283AE-C7E4-46BD-9015-82DC5E6FEA4F}"/>
          </ac:inkMkLst>
        </pc:inkChg>
        <pc:inkChg chg="mod">
          <ac:chgData name="Benade, Gerdus" userId="15349777-206e-4d7a-8365-52131a346f04" providerId="ADAL" clId="{DFD48F55-68E7-4EB3-9673-5C23B61A8F0D}" dt="2022-12-11T05:58:44.583" v="6127"/>
          <ac:inkMkLst>
            <pc:docMk/>
            <pc:sldMk cId="240598586" sldId="422"/>
            <ac:inkMk id="227" creationId="{FC258AED-8090-4329-86D7-ECBA3C5B52D2}"/>
          </ac:inkMkLst>
        </pc:inkChg>
        <pc:inkChg chg="mod">
          <ac:chgData name="Benade, Gerdus" userId="15349777-206e-4d7a-8365-52131a346f04" providerId="ADAL" clId="{DFD48F55-68E7-4EB3-9673-5C23B61A8F0D}" dt="2022-12-11T05:58:44.583" v="6127"/>
          <ac:inkMkLst>
            <pc:docMk/>
            <pc:sldMk cId="240598586" sldId="422"/>
            <ac:inkMk id="228" creationId="{288E7EBC-1DF6-4CAF-A9D3-5A4BA7772F85}"/>
          </ac:inkMkLst>
        </pc:inkChg>
        <pc:inkChg chg="mod">
          <ac:chgData name="Benade, Gerdus" userId="15349777-206e-4d7a-8365-52131a346f04" providerId="ADAL" clId="{DFD48F55-68E7-4EB3-9673-5C23B61A8F0D}" dt="2022-12-11T05:58:44.583" v="6127"/>
          <ac:inkMkLst>
            <pc:docMk/>
            <pc:sldMk cId="240598586" sldId="422"/>
            <ac:inkMk id="229" creationId="{C54EEDAC-C51D-4694-9CD9-C54673A4BE9C}"/>
          </ac:inkMkLst>
        </pc:inkChg>
        <pc:inkChg chg="add mod">
          <ac:chgData name="Benade, Gerdus" userId="15349777-206e-4d7a-8365-52131a346f04" providerId="ADAL" clId="{DFD48F55-68E7-4EB3-9673-5C23B61A8F0D}" dt="2022-12-11T06:03:31.459" v="6215" actId="1076"/>
          <ac:inkMkLst>
            <pc:docMk/>
            <pc:sldMk cId="240598586" sldId="422"/>
            <ac:inkMk id="248" creationId="{388079AC-B9F8-4ABD-8598-E3A1E64636E2}"/>
          </ac:inkMkLst>
        </pc:inkChg>
        <pc:inkChg chg="add mod">
          <ac:chgData name="Benade, Gerdus" userId="15349777-206e-4d7a-8365-52131a346f04" providerId="ADAL" clId="{DFD48F55-68E7-4EB3-9673-5C23B61A8F0D}" dt="2022-12-11T06:03:31.459" v="6215" actId="1076"/>
          <ac:inkMkLst>
            <pc:docMk/>
            <pc:sldMk cId="240598586" sldId="422"/>
            <ac:inkMk id="250" creationId="{4F2B6A59-8038-40BA-8800-012BBC2AFB8D}"/>
          </ac:inkMkLst>
        </pc:inkChg>
        <pc:inkChg chg="add mod">
          <ac:chgData name="Benade, Gerdus" userId="15349777-206e-4d7a-8365-52131a346f04" providerId="ADAL" clId="{DFD48F55-68E7-4EB3-9673-5C23B61A8F0D}" dt="2022-12-11T06:03:31.459" v="6215" actId="1076"/>
          <ac:inkMkLst>
            <pc:docMk/>
            <pc:sldMk cId="240598586" sldId="422"/>
            <ac:inkMk id="251" creationId="{03BA5FB9-41C9-48A4-AD91-5CC1920178B0}"/>
          </ac:inkMkLst>
        </pc:inkChg>
        <pc:inkChg chg="add mod">
          <ac:chgData name="Benade, Gerdus" userId="15349777-206e-4d7a-8365-52131a346f04" providerId="ADAL" clId="{DFD48F55-68E7-4EB3-9673-5C23B61A8F0D}" dt="2022-12-11T06:03:31.459" v="6215" actId="1076"/>
          <ac:inkMkLst>
            <pc:docMk/>
            <pc:sldMk cId="240598586" sldId="422"/>
            <ac:inkMk id="252" creationId="{82AC37D6-8978-438E-BEF5-6DE62C03C042}"/>
          </ac:inkMkLst>
        </pc:inkChg>
        <pc:inkChg chg="add mod">
          <ac:chgData name="Benade, Gerdus" userId="15349777-206e-4d7a-8365-52131a346f04" providerId="ADAL" clId="{DFD48F55-68E7-4EB3-9673-5C23B61A8F0D}" dt="2022-12-11T06:03:31.459" v="6215" actId="1076"/>
          <ac:inkMkLst>
            <pc:docMk/>
            <pc:sldMk cId="240598586" sldId="422"/>
            <ac:inkMk id="253" creationId="{25F73927-5CD4-4FDA-9E0C-039FE43E4A27}"/>
          </ac:inkMkLst>
        </pc:inkChg>
        <pc:inkChg chg="add mod">
          <ac:chgData name="Benade, Gerdus" userId="15349777-206e-4d7a-8365-52131a346f04" providerId="ADAL" clId="{DFD48F55-68E7-4EB3-9673-5C23B61A8F0D}" dt="2022-12-11T06:03:31.459" v="6215" actId="1076"/>
          <ac:inkMkLst>
            <pc:docMk/>
            <pc:sldMk cId="240598586" sldId="422"/>
            <ac:inkMk id="254" creationId="{C8DF888A-BCCB-4625-9B09-E0B80854EF24}"/>
          </ac:inkMkLst>
        </pc:inkChg>
        <pc:inkChg chg="mod">
          <ac:chgData name="Benade, Gerdus" userId="15349777-206e-4d7a-8365-52131a346f04" providerId="ADAL" clId="{DFD48F55-68E7-4EB3-9673-5C23B61A8F0D}" dt="2022-12-11T06:03:19.426" v="6214"/>
          <ac:inkMkLst>
            <pc:docMk/>
            <pc:sldMk cId="240598586" sldId="422"/>
            <ac:inkMk id="256" creationId="{7927322C-34E1-4B61-854F-3F22182C5638}"/>
          </ac:inkMkLst>
        </pc:inkChg>
        <pc:inkChg chg="mod">
          <ac:chgData name="Benade, Gerdus" userId="15349777-206e-4d7a-8365-52131a346f04" providerId="ADAL" clId="{DFD48F55-68E7-4EB3-9673-5C23B61A8F0D}" dt="2022-12-11T06:03:19.426" v="6214"/>
          <ac:inkMkLst>
            <pc:docMk/>
            <pc:sldMk cId="240598586" sldId="422"/>
            <ac:inkMk id="257" creationId="{CA0623C8-1DB1-4013-9E42-143D679501D4}"/>
          </ac:inkMkLst>
        </pc:inkChg>
        <pc:inkChg chg="mod">
          <ac:chgData name="Benade, Gerdus" userId="15349777-206e-4d7a-8365-52131a346f04" providerId="ADAL" clId="{DFD48F55-68E7-4EB3-9673-5C23B61A8F0D}" dt="2022-12-11T06:03:19.426" v="6214"/>
          <ac:inkMkLst>
            <pc:docMk/>
            <pc:sldMk cId="240598586" sldId="422"/>
            <ac:inkMk id="258" creationId="{69337FC1-65AD-4109-8226-3B7142009833}"/>
          </ac:inkMkLst>
        </pc:inkChg>
        <pc:inkChg chg="mod">
          <ac:chgData name="Benade, Gerdus" userId="15349777-206e-4d7a-8365-52131a346f04" providerId="ADAL" clId="{DFD48F55-68E7-4EB3-9673-5C23B61A8F0D}" dt="2022-12-11T06:03:19.426" v="6214"/>
          <ac:inkMkLst>
            <pc:docMk/>
            <pc:sldMk cId="240598586" sldId="422"/>
            <ac:inkMk id="259" creationId="{7C3EBEE9-39A0-43A7-98BF-8E8AED6B7E5E}"/>
          </ac:inkMkLst>
        </pc:inkChg>
        <pc:inkChg chg="mod">
          <ac:chgData name="Benade, Gerdus" userId="15349777-206e-4d7a-8365-52131a346f04" providerId="ADAL" clId="{DFD48F55-68E7-4EB3-9673-5C23B61A8F0D}" dt="2022-12-11T06:03:19.426" v="6214"/>
          <ac:inkMkLst>
            <pc:docMk/>
            <pc:sldMk cId="240598586" sldId="422"/>
            <ac:inkMk id="260" creationId="{1A5A2CD1-E4CF-4221-9CE8-C4003A6D8B45}"/>
          </ac:inkMkLst>
        </pc:inkChg>
        <pc:inkChg chg="mod">
          <ac:chgData name="Benade, Gerdus" userId="15349777-206e-4d7a-8365-52131a346f04" providerId="ADAL" clId="{DFD48F55-68E7-4EB3-9673-5C23B61A8F0D}" dt="2022-12-11T06:03:19.426" v="6214"/>
          <ac:inkMkLst>
            <pc:docMk/>
            <pc:sldMk cId="240598586" sldId="422"/>
            <ac:inkMk id="261" creationId="{8D27AD37-3BFF-4480-8878-87A7D9C5D091}"/>
          </ac:inkMkLst>
        </pc:inkChg>
        <pc:inkChg chg="mod">
          <ac:chgData name="Benade, Gerdus" userId="15349777-206e-4d7a-8365-52131a346f04" providerId="ADAL" clId="{DFD48F55-68E7-4EB3-9673-5C23B61A8F0D}" dt="2022-12-11T06:03:19.426" v="6214"/>
          <ac:inkMkLst>
            <pc:docMk/>
            <pc:sldMk cId="240598586" sldId="422"/>
            <ac:inkMk id="262" creationId="{54B37639-1C57-4751-A3D1-94C9EAB91C20}"/>
          </ac:inkMkLst>
        </pc:inkChg>
        <pc:inkChg chg="mod">
          <ac:chgData name="Benade, Gerdus" userId="15349777-206e-4d7a-8365-52131a346f04" providerId="ADAL" clId="{DFD48F55-68E7-4EB3-9673-5C23B61A8F0D}" dt="2022-12-11T06:03:19.426" v="6214"/>
          <ac:inkMkLst>
            <pc:docMk/>
            <pc:sldMk cId="240598586" sldId="422"/>
            <ac:inkMk id="263" creationId="{D493CF0C-DA58-40DF-8627-CF0DC17BC5B9}"/>
          </ac:inkMkLst>
        </pc:inkChg>
        <pc:inkChg chg="mod">
          <ac:chgData name="Benade, Gerdus" userId="15349777-206e-4d7a-8365-52131a346f04" providerId="ADAL" clId="{DFD48F55-68E7-4EB3-9673-5C23B61A8F0D}" dt="2022-12-11T06:03:19.426" v="6214"/>
          <ac:inkMkLst>
            <pc:docMk/>
            <pc:sldMk cId="240598586" sldId="422"/>
            <ac:inkMk id="264" creationId="{46AEDA7D-47E8-40F4-9311-F0B4D6FC7145}"/>
          </ac:inkMkLst>
        </pc:inkChg>
        <pc:inkChg chg="mod">
          <ac:chgData name="Benade, Gerdus" userId="15349777-206e-4d7a-8365-52131a346f04" providerId="ADAL" clId="{DFD48F55-68E7-4EB3-9673-5C23B61A8F0D}" dt="2022-12-11T06:03:19.426" v="6214"/>
          <ac:inkMkLst>
            <pc:docMk/>
            <pc:sldMk cId="240598586" sldId="422"/>
            <ac:inkMk id="265" creationId="{83470F57-BDAC-4D68-9EED-1893A145BED3}"/>
          </ac:inkMkLst>
        </pc:inkChg>
        <pc:inkChg chg="mod">
          <ac:chgData name="Benade, Gerdus" userId="15349777-206e-4d7a-8365-52131a346f04" providerId="ADAL" clId="{DFD48F55-68E7-4EB3-9673-5C23B61A8F0D}" dt="2022-12-11T06:03:19.426" v="6214"/>
          <ac:inkMkLst>
            <pc:docMk/>
            <pc:sldMk cId="240598586" sldId="422"/>
            <ac:inkMk id="266" creationId="{27009C73-8406-455B-A95D-5A009471275A}"/>
          </ac:inkMkLst>
        </pc:inkChg>
        <pc:inkChg chg="mod">
          <ac:chgData name="Benade, Gerdus" userId="15349777-206e-4d7a-8365-52131a346f04" providerId="ADAL" clId="{DFD48F55-68E7-4EB3-9673-5C23B61A8F0D}" dt="2022-12-11T06:03:19.426" v="6214"/>
          <ac:inkMkLst>
            <pc:docMk/>
            <pc:sldMk cId="240598586" sldId="422"/>
            <ac:inkMk id="268" creationId="{6A0AA074-430C-4E07-944E-6F3A9C6C3FA3}"/>
          </ac:inkMkLst>
        </pc:inkChg>
        <pc:inkChg chg="mod">
          <ac:chgData name="Benade, Gerdus" userId="15349777-206e-4d7a-8365-52131a346f04" providerId="ADAL" clId="{DFD48F55-68E7-4EB3-9673-5C23B61A8F0D}" dt="2022-12-11T06:03:19.426" v="6214"/>
          <ac:inkMkLst>
            <pc:docMk/>
            <pc:sldMk cId="240598586" sldId="422"/>
            <ac:inkMk id="269" creationId="{D467A0EA-DEE7-48A1-944D-84D33B600276}"/>
          </ac:inkMkLst>
        </pc:inkChg>
        <pc:inkChg chg="mod">
          <ac:chgData name="Benade, Gerdus" userId="15349777-206e-4d7a-8365-52131a346f04" providerId="ADAL" clId="{DFD48F55-68E7-4EB3-9673-5C23B61A8F0D}" dt="2022-12-11T06:03:19.426" v="6214"/>
          <ac:inkMkLst>
            <pc:docMk/>
            <pc:sldMk cId="240598586" sldId="422"/>
            <ac:inkMk id="270" creationId="{C06243C1-ED39-4196-A2B9-8A87AB749DFF}"/>
          </ac:inkMkLst>
        </pc:inkChg>
        <pc:inkChg chg="mod">
          <ac:chgData name="Benade, Gerdus" userId="15349777-206e-4d7a-8365-52131a346f04" providerId="ADAL" clId="{DFD48F55-68E7-4EB3-9673-5C23B61A8F0D}" dt="2022-12-11T06:03:19.426" v="6214"/>
          <ac:inkMkLst>
            <pc:docMk/>
            <pc:sldMk cId="240598586" sldId="422"/>
            <ac:inkMk id="271" creationId="{76212A6B-E758-4C92-8878-75BEA41173AF}"/>
          </ac:inkMkLst>
        </pc:inkChg>
        <pc:inkChg chg="mod">
          <ac:chgData name="Benade, Gerdus" userId="15349777-206e-4d7a-8365-52131a346f04" providerId="ADAL" clId="{DFD48F55-68E7-4EB3-9673-5C23B61A8F0D}" dt="2022-12-11T06:03:19.426" v="6214"/>
          <ac:inkMkLst>
            <pc:docMk/>
            <pc:sldMk cId="240598586" sldId="422"/>
            <ac:inkMk id="272" creationId="{57706D17-5DCE-4BB1-BE02-536157540F38}"/>
          </ac:inkMkLst>
        </pc:inkChg>
        <pc:inkChg chg="mod">
          <ac:chgData name="Benade, Gerdus" userId="15349777-206e-4d7a-8365-52131a346f04" providerId="ADAL" clId="{DFD48F55-68E7-4EB3-9673-5C23B61A8F0D}" dt="2022-12-11T06:03:19.426" v="6214"/>
          <ac:inkMkLst>
            <pc:docMk/>
            <pc:sldMk cId="240598586" sldId="422"/>
            <ac:inkMk id="273" creationId="{72A3193E-686F-41C6-AEF8-2BF326445929}"/>
          </ac:inkMkLst>
        </pc:inkChg>
        <pc:inkChg chg="mod">
          <ac:chgData name="Benade, Gerdus" userId="15349777-206e-4d7a-8365-52131a346f04" providerId="ADAL" clId="{DFD48F55-68E7-4EB3-9673-5C23B61A8F0D}" dt="2022-12-11T06:03:19.426" v="6214"/>
          <ac:inkMkLst>
            <pc:docMk/>
            <pc:sldMk cId="240598586" sldId="422"/>
            <ac:inkMk id="274" creationId="{A7335324-602D-4FFF-B102-5AEA17A40F76}"/>
          </ac:inkMkLst>
        </pc:inkChg>
        <pc:inkChg chg="mod">
          <ac:chgData name="Benade, Gerdus" userId="15349777-206e-4d7a-8365-52131a346f04" providerId="ADAL" clId="{DFD48F55-68E7-4EB3-9673-5C23B61A8F0D}" dt="2022-12-11T06:03:19.426" v="6214"/>
          <ac:inkMkLst>
            <pc:docMk/>
            <pc:sldMk cId="240598586" sldId="422"/>
            <ac:inkMk id="275" creationId="{E05034E4-70AA-4A72-9E7C-9BD7EED23D81}"/>
          </ac:inkMkLst>
        </pc:inkChg>
        <pc:inkChg chg="mod">
          <ac:chgData name="Benade, Gerdus" userId="15349777-206e-4d7a-8365-52131a346f04" providerId="ADAL" clId="{DFD48F55-68E7-4EB3-9673-5C23B61A8F0D}" dt="2022-12-11T06:03:19.426" v="6214"/>
          <ac:inkMkLst>
            <pc:docMk/>
            <pc:sldMk cId="240598586" sldId="422"/>
            <ac:inkMk id="276" creationId="{0A91365E-E26E-4707-A380-9D7753E07E6A}"/>
          </ac:inkMkLst>
        </pc:inkChg>
        <pc:inkChg chg="mod">
          <ac:chgData name="Benade, Gerdus" userId="15349777-206e-4d7a-8365-52131a346f04" providerId="ADAL" clId="{DFD48F55-68E7-4EB3-9673-5C23B61A8F0D}" dt="2022-12-11T06:03:19.426" v="6214"/>
          <ac:inkMkLst>
            <pc:docMk/>
            <pc:sldMk cId="240598586" sldId="422"/>
            <ac:inkMk id="277" creationId="{E6C1328A-C2F9-43B4-B543-A03CF01A8E08}"/>
          </ac:inkMkLst>
        </pc:inkChg>
        <pc:inkChg chg="mod">
          <ac:chgData name="Benade, Gerdus" userId="15349777-206e-4d7a-8365-52131a346f04" providerId="ADAL" clId="{DFD48F55-68E7-4EB3-9673-5C23B61A8F0D}" dt="2022-12-11T06:03:19.426" v="6214"/>
          <ac:inkMkLst>
            <pc:docMk/>
            <pc:sldMk cId="240598586" sldId="422"/>
            <ac:inkMk id="278" creationId="{91DB2A69-B0C1-4F4E-B599-715B3C544AF8}"/>
          </ac:inkMkLst>
        </pc:inkChg>
        <pc:inkChg chg="mod">
          <ac:chgData name="Benade, Gerdus" userId="15349777-206e-4d7a-8365-52131a346f04" providerId="ADAL" clId="{DFD48F55-68E7-4EB3-9673-5C23B61A8F0D}" dt="2022-12-11T06:03:19.426" v="6214"/>
          <ac:inkMkLst>
            <pc:docMk/>
            <pc:sldMk cId="240598586" sldId="422"/>
            <ac:inkMk id="279" creationId="{E75A79BE-93A2-4FF5-8B80-AC1ACF79DCA8}"/>
          </ac:inkMkLst>
        </pc:inkChg>
        <pc:inkChg chg="mod">
          <ac:chgData name="Benade, Gerdus" userId="15349777-206e-4d7a-8365-52131a346f04" providerId="ADAL" clId="{DFD48F55-68E7-4EB3-9673-5C23B61A8F0D}" dt="2022-12-11T06:03:19.426" v="6214"/>
          <ac:inkMkLst>
            <pc:docMk/>
            <pc:sldMk cId="240598586" sldId="422"/>
            <ac:inkMk id="280" creationId="{437921A4-2413-410B-AD24-4A3144F46100}"/>
          </ac:inkMkLst>
        </pc:inkChg>
        <pc:inkChg chg="mod">
          <ac:chgData name="Benade, Gerdus" userId="15349777-206e-4d7a-8365-52131a346f04" providerId="ADAL" clId="{DFD48F55-68E7-4EB3-9673-5C23B61A8F0D}" dt="2022-12-11T06:03:19.426" v="6214"/>
          <ac:inkMkLst>
            <pc:docMk/>
            <pc:sldMk cId="240598586" sldId="422"/>
            <ac:inkMk id="283" creationId="{B05C8602-FFA2-415C-8656-0D753E83881F}"/>
          </ac:inkMkLst>
        </pc:inkChg>
        <pc:inkChg chg="mod">
          <ac:chgData name="Benade, Gerdus" userId="15349777-206e-4d7a-8365-52131a346f04" providerId="ADAL" clId="{DFD48F55-68E7-4EB3-9673-5C23B61A8F0D}" dt="2022-12-11T06:03:19.426" v="6214"/>
          <ac:inkMkLst>
            <pc:docMk/>
            <pc:sldMk cId="240598586" sldId="422"/>
            <ac:inkMk id="284" creationId="{F6F560CA-2966-4F2B-B2E4-8CD690FD37FD}"/>
          </ac:inkMkLst>
        </pc:inkChg>
        <pc:inkChg chg="mod">
          <ac:chgData name="Benade, Gerdus" userId="15349777-206e-4d7a-8365-52131a346f04" providerId="ADAL" clId="{DFD48F55-68E7-4EB3-9673-5C23B61A8F0D}" dt="2022-12-11T06:03:19.426" v="6214"/>
          <ac:inkMkLst>
            <pc:docMk/>
            <pc:sldMk cId="240598586" sldId="422"/>
            <ac:inkMk id="285" creationId="{5020ED66-D18E-472F-B04C-A437223C9878}"/>
          </ac:inkMkLst>
        </pc:inkChg>
        <pc:inkChg chg="mod">
          <ac:chgData name="Benade, Gerdus" userId="15349777-206e-4d7a-8365-52131a346f04" providerId="ADAL" clId="{DFD48F55-68E7-4EB3-9673-5C23B61A8F0D}" dt="2022-12-11T06:03:19.426" v="6214"/>
          <ac:inkMkLst>
            <pc:docMk/>
            <pc:sldMk cId="240598586" sldId="422"/>
            <ac:inkMk id="286" creationId="{B84C88EC-7DD7-4EE8-B08A-5B6BAB04AE2D}"/>
          </ac:inkMkLst>
        </pc:inkChg>
        <pc:inkChg chg="mod">
          <ac:chgData name="Benade, Gerdus" userId="15349777-206e-4d7a-8365-52131a346f04" providerId="ADAL" clId="{DFD48F55-68E7-4EB3-9673-5C23B61A8F0D}" dt="2022-12-11T06:03:19.426" v="6214"/>
          <ac:inkMkLst>
            <pc:docMk/>
            <pc:sldMk cId="240598586" sldId="422"/>
            <ac:inkMk id="287" creationId="{0059BEA8-8D9C-40ED-AA9F-3440B72962AF}"/>
          </ac:inkMkLst>
        </pc:inkChg>
        <pc:inkChg chg="mod">
          <ac:chgData name="Benade, Gerdus" userId="15349777-206e-4d7a-8365-52131a346f04" providerId="ADAL" clId="{DFD48F55-68E7-4EB3-9673-5C23B61A8F0D}" dt="2022-12-11T06:03:19.426" v="6214"/>
          <ac:inkMkLst>
            <pc:docMk/>
            <pc:sldMk cId="240598586" sldId="422"/>
            <ac:inkMk id="288" creationId="{0DDD5643-0432-4800-A370-88B716AE70C6}"/>
          </ac:inkMkLst>
        </pc:inkChg>
        <pc:inkChg chg="mod">
          <ac:chgData name="Benade, Gerdus" userId="15349777-206e-4d7a-8365-52131a346f04" providerId="ADAL" clId="{DFD48F55-68E7-4EB3-9673-5C23B61A8F0D}" dt="2022-12-11T06:03:19.426" v="6214"/>
          <ac:inkMkLst>
            <pc:docMk/>
            <pc:sldMk cId="240598586" sldId="422"/>
            <ac:inkMk id="289" creationId="{94520398-A378-470B-AC5D-65D5AD1AA716}"/>
          </ac:inkMkLst>
        </pc:inkChg>
        <pc:inkChg chg="mod">
          <ac:chgData name="Benade, Gerdus" userId="15349777-206e-4d7a-8365-52131a346f04" providerId="ADAL" clId="{DFD48F55-68E7-4EB3-9673-5C23B61A8F0D}" dt="2022-12-11T06:03:19.426" v="6214"/>
          <ac:inkMkLst>
            <pc:docMk/>
            <pc:sldMk cId="240598586" sldId="422"/>
            <ac:inkMk id="290" creationId="{5BF32495-F731-489C-99A4-24ABA1B971B9}"/>
          </ac:inkMkLst>
        </pc:inkChg>
        <pc:inkChg chg="mod">
          <ac:chgData name="Benade, Gerdus" userId="15349777-206e-4d7a-8365-52131a346f04" providerId="ADAL" clId="{DFD48F55-68E7-4EB3-9673-5C23B61A8F0D}" dt="2022-12-11T06:03:19.426" v="6214"/>
          <ac:inkMkLst>
            <pc:docMk/>
            <pc:sldMk cId="240598586" sldId="422"/>
            <ac:inkMk id="291" creationId="{2AC13859-28CB-4C14-A7EA-83F807E80580}"/>
          </ac:inkMkLst>
        </pc:inkChg>
        <pc:inkChg chg="mod">
          <ac:chgData name="Benade, Gerdus" userId="15349777-206e-4d7a-8365-52131a346f04" providerId="ADAL" clId="{DFD48F55-68E7-4EB3-9673-5C23B61A8F0D}" dt="2022-12-11T06:03:19.426" v="6214"/>
          <ac:inkMkLst>
            <pc:docMk/>
            <pc:sldMk cId="240598586" sldId="422"/>
            <ac:inkMk id="292" creationId="{51B3055B-F9AC-4D7D-954A-BC2C4CFBA150}"/>
          </ac:inkMkLst>
        </pc:inkChg>
        <pc:inkChg chg="mod">
          <ac:chgData name="Benade, Gerdus" userId="15349777-206e-4d7a-8365-52131a346f04" providerId="ADAL" clId="{DFD48F55-68E7-4EB3-9673-5C23B61A8F0D}" dt="2022-12-11T06:03:19.426" v="6214"/>
          <ac:inkMkLst>
            <pc:docMk/>
            <pc:sldMk cId="240598586" sldId="422"/>
            <ac:inkMk id="293" creationId="{2C7D36AC-C169-4ABB-A94F-A4C6D1F293F3}"/>
          </ac:inkMkLst>
        </pc:inkChg>
        <pc:inkChg chg="mod">
          <ac:chgData name="Benade, Gerdus" userId="15349777-206e-4d7a-8365-52131a346f04" providerId="ADAL" clId="{DFD48F55-68E7-4EB3-9673-5C23B61A8F0D}" dt="2022-12-11T06:03:19.426" v="6214"/>
          <ac:inkMkLst>
            <pc:docMk/>
            <pc:sldMk cId="240598586" sldId="422"/>
            <ac:inkMk id="294" creationId="{F53E9BEF-B39D-4815-9E0D-11B3528389FD}"/>
          </ac:inkMkLst>
        </pc:inkChg>
        <pc:inkChg chg="mod">
          <ac:chgData name="Benade, Gerdus" userId="15349777-206e-4d7a-8365-52131a346f04" providerId="ADAL" clId="{DFD48F55-68E7-4EB3-9673-5C23B61A8F0D}" dt="2022-12-11T06:03:19.426" v="6214"/>
          <ac:inkMkLst>
            <pc:docMk/>
            <pc:sldMk cId="240598586" sldId="422"/>
            <ac:inkMk id="295" creationId="{41339821-969A-4526-9593-7D9B40099F36}"/>
          </ac:inkMkLst>
        </pc:inkChg>
        <pc:inkChg chg="mod">
          <ac:chgData name="Benade, Gerdus" userId="15349777-206e-4d7a-8365-52131a346f04" providerId="ADAL" clId="{DFD48F55-68E7-4EB3-9673-5C23B61A8F0D}" dt="2022-12-11T06:03:19.426" v="6214"/>
          <ac:inkMkLst>
            <pc:docMk/>
            <pc:sldMk cId="240598586" sldId="422"/>
            <ac:inkMk id="296" creationId="{C2AB6A0E-2622-44FD-9D7D-B8391D609408}"/>
          </ac:inkMkLst>
        </pc:inkChg>
        <pc:inkChg chg="mod">
          <ac:chgData name="Benade, Gerdus" userId="15349777-206e-4d7a-8365-52131a346f04" providerId="ADAL" clId="{DFD48F55-68E7-4EB3-9673-5C23B61A8F0D}" dt="2022-12-11T06:03:19.426" v="6214"/>
          <ac:inkMkLst>
            <pc:docMk/>
            <pc:sldMk cId="240598586" sldId="422"/>
            <ac:inkMk id="297" creationId="{3305B714-44EA-41E5-A737-65B6EEB7F19D}"/>
          </ac:inkMkLst>
        </pc:inkChg>
        <pc:inkChg chg="mod">
          <ac:chgData name="Benade, Gerdus" userId="15349777-206e-4d7a-8365-52131a346f04" providerId="ADAL" clId="{DFD48F55-68E7-4EB3-9673-5C23B61A8F0D}" dt="2022-12-11T06:03:19.426" v="6214"/>
          <ac:inkMkLst>
            <pc:docMk/>
            <pc:sldMk cId="240598586" sldId="422"/>
            <ac:inkMk id="298" creationId="{4FD6303E-D8E1-49BE-8CF0-B01634882D44}"/>
          </ac:inkMkLst>
        </pc:inkChg>
        <pc:inkChg chg="mod">
          <ac:chgData name="Benade, Gerdus" userId="15349777-206e-4d7a-8365-52131a346f04" providerId="ADAL" clId="{DFD48F55-68E7-4EB3-9673-5C23B61A8F0D}" dt="2022-12-11T06:03:19.426" v="6214"/>
          <ac:inkMkLst>
            <pc:docMk/>
            <pc:sldMk cId="240598586" sldId="422"/>
            <ac:inkMk id="299" creationId="{C7B297F9-64C8-4C19-A704-2EBBA7F70D4B}"/>
          </ac:inkMkLst>
        </pc:inkChg>
        <pc:inkChg chg="mod">
          <ac:chgData name="Benade, Gerdus" userId="15349777-206e-4d7a-8365-52131a346f04" providerId="ADAL" clId="{DFD48F55-68E7-4EB3-9673-5C23B61A8F0D}" dt="2022-12-11T06:03:19.426" v="6214"/>
          <ac:inkMkLst>
            <pc:docMk/>
            <pc:sldMk cId="240598586" sldId="422"/>
            <ac:inkMk id="300" creationId="{9541ADA1-C737-448C-A759-76D5A85ECBF0}"/>
          </ac:inkMkLst>
        </pc:inkChg>
        <pc:inkChg chg="mod">
          <ac:chgData name="Benade, Gerdus" userId="15349777-206e-4d7a-8365-52131a346f04" providerId="ADAL" clId="{DFD48F55-68E7-4EB3-9673-5C23B61A8F0D}" dt="2022-12-11T06:03:19.426" v="6214"/>
          <ac:inkMkLst>
            <pc:docMk/>
            <pc:sldMk cId="240598586" sldId="422"/>
            <ac:inkMk id="301" creationId="{DDCE1B1A-8379-4037-899E-C32813749923}"/>
          </ac:inkMkLst>
        </pc:inkChg>
        <pc:inkChg chg="mod">
          <ac:chgData name="Benade, Gerdus" userId="15349777-206e-4d7a-8365-52131a346f04" providerId="ADAL" clId="{DFD48F55-68E7-4EB3-9673-5C23B61A8F0D}" dt="2022-12-11T06:03:19.426" v="6214"/>
          <ac:inkMkLst>
            <pc:docMk/>
            <pc:sldMk cId="240598586" sldId="422"/>
            <ac:inkMk id="302" creationId="{484771FB-A814-4507-A229-0B8AD92E60BB}"/>
          </ac:inkMkLst>
        </pc:inkChg>
        <pc:inkChg chg="mod">
          <ac:chgData name="Benade, Gerdus" userId="15349777-206e-4d7a-8365-52131a346f04" providerId="ADAL" clId="{DFD48F55-68E7-4EB3-9673-5C23B61A8F0D}" dt="2022-12-11T06:03:19.426" v="6214"/>
          <ac:inkMkLst>
            <pc:docMk/>
            <pc:sldMk cId="240598586" sldId="422"/>
            <ac:inkMk id="303" creationId="{7733E664-C1C0-4221-8F89-470AD3C9B7A7}"/>
          </ac:inkMkLst>
        </pc:inkChg>
        <pc:inkChg chg="mod">
          <ac:chgData name="Benade, Gerdus" userId="15349777-206e-4d7a-8365-52131a346f04" providerId="ADAL" clId="{DFD48F55-68E7-4EB3-9673-5C23B61A8F0D}" dt="2022-12-11T06:03:19.426" v="6214"/>
          <ac:inkMkLst>
            <pc:docMk/>
            <pc:sldMk cId="240598586" sldId="422"/>
            <ac:inkMk id="304" creationId="{A648EDC8-AEAD-44AF-8848-ECB262766DDD}"/>
          </ac:inkMkLst>
        </pc:inkChg>
        <pc:inkChg chg="mod">
          <ac:chgData name="Benade, Gerdus" userId="15349777-206e-4d7a-8365-52131a346f04" providerId="ADAL" clId="{DFD48F55-68E7-4EB3-9673-5C23B61A8F0D}" dt="2022-12-11T06:03:19.426" v="6214"/>
          <ac:inkMkLst>
            <pc:docMk/>
            <pc:sldMk cId="240598586" sldId="422"/>
            <ac:inkMk id="305" creationId="{89CB1852-CC1F-400E-BE44-9EE89ECEE61C}"/>
          </ac:inkMkLst>
        </pc:inkChg>
        <pc:inkChg chg="mod">
          <ac:chgData name="Benade, Gerdus" userId="15349777-206e-4d7a-8365-52131a346f04" providerId="ADAL" clId="{DFD48F55-68E7-4EB3-9673-5C23B61A8F0D}" dt="2022-12-11T06:03:19.426" v="6214"/>
          <ac:inkMkLst>
            <pc:docMk/>
            <pc:sldMk cId="240598586" sldId="422"/>
            <ac:inkMk id="306" creationId="{EA1BEBBD-7656-48E0-92C6-28772608179F}"/>
          </ac:inkMkLst>
        </pc:inkChg>
        <pc:inkChg chg="mod">
          <ac:chgData name="Benade, Gerdus" userId="15349777-206e-4d7a-8365-52131a346f04" providerId="ADAL" clId="{DFD48F55-68E7-4EB3-9673-5C23B61A8F0D}" dt="2022-12-11T06:03:19.426" v="6214"/>
          <ac:inkMkLst>
            <pc:docMk/>
            <pc:sldMk cId="240598586" sldId="422"/>
            <ac:inkMk id="307" creationId="{ED1B6C49-F6A2-466D-8604-52B9F0EDEFC7}"/>
          </ac:inkMkLst>
        </pc:inkChg>
        <pc:inkChg chg="mod">
          <ac:chgData name="Benade, Gerdus" userId="15349777-206e-4d7a-8365-52131a346f04" providerId="ADAL" clId="{DFD48F55-68E7-4EB3-9673-5C23B61A8F0D}" dt="2022-12-11T06:03:19.426" v="6214"/>
          <ac:inkMkLst>
            <pc:docMk/>
            <pc:sldMk cId="240598586" sldId="422"/>
            <ac:inkMk id="308" creationId="{B672640D-3967-424D-A598-BD3CCD91A7E7}"/>
          </ac:inkMkLst>
        </pc:inkChg>
        <pc:inkChg chg="mod">
          <ac:chgData name="Benade, Gerdus" userId="15349777-206e-4d7a-8365-52131a346f04" providerId="ADAL" clId="{DFD48F55-68E7-4EB3-9673-5C23B61A8F0D}" dt="2022-12-11T06:03:19.426" v="6214"/>
          <ac:inkMkLst>
            <pc:docMk/>
            <pc:sldMk cId="240598586" sldId="422"/>
            <ac:inkMk id="309" creationId="{8B990D92-6BEF-49E3-B7AA-9363481E50A4}"/>
          </ac:inkMkLst>
        </pc:inkChg>
        <pc:inkChg chg="mod">
          <ac:chgData name="Benade, Gerdus" userId="15349777-206e-4d7a-8365-52131a346f04" providerId="ADAL" clId="{DFD48F55-68E7-4EB3-9673-5C23B61A8F0D}" dt="2022-12-11T06:03:19.426" v="6214"/>
          <ac:inkMkLst>
            <pc:docMk/>
            <pc:sldMk cId="240598586" sldId="422"/>
            <ac:inkMk id="310" creationId="{4CEA19F9-0BFA-4383-B8D8-8C7AF5BCB705}"/>
          </ac:inkMkLst>
        </pc:inkChg>
        <pc:inkChg chg="mod">
          <ac:chgData name="Benade, Gerdus" userId="15349777-206e-4d7a-8365-52131a346f04" providerId="ADAL" clId="{DFD48F55-68E7-4EB3-9673-5C23B61A8F0D}" dt="2022-12-11T06:03:19.426" v="6214"/>
          <ac:inkMkLst>
            <pc:docMk/>
            <pc:sldMk cId="240598586" sldId="422"/>
            <ac:inkMk id="311" creationId="{5A20C834-C069-48AC-A3E8-E331A017FAED}"/>
          </ac:inkMkLst>
        </pc:inkChg>
        <pc:inkChg chg="mod">
          <ac:chgData name="Benade, Gerdus" userId="15349777-206e-4d7a-8365-52131a346f04" providerId="ADAL" clId="{DFD48F55-68E7-4EB3-9673-5C23B61A8F0D}" dt="2022-12-11T06:03:19.426" v="6214"/>
          <ac:inkMkLst>
            <pc:docMk/>
            <pc:sldMk cId="240598586" sldId="422"/>
            <ac:inkMk id="312" creationId="{015DD337-39C2-405B-9B24-6421250D9560}"/>
          </ac:inkMkLst>
        </pc:inkChg>
        <pc:cxnChg chg="add mod">
          <ac:chgData name="Benade, Gerdus" userId="15349777-206e-4d7a-8365-52131a346f04" providerId="ADAL" clId="{DFD48F55-68E7-4EB3-9673-5C23B61A8F0D}" dt="2022-12-11T05:47:00.278" v="5952" actId="1076"/>
          <ac:cxnSpMkLst>
            <pc:docMk/>
            <pc:sldMk cId="240598586" sldId="422"/>
            <ac:cxnSpMk id="10" creationId="{93957EC3-B3E0-460C-B0D0-267443288759}"/>
          </ac:cxnSpMkLst>
        </pc:cxnChg>
        <pc:cxnChg chg="add mod">
          <ac:chgData name="Benade, Gerdus" userId="15349777-206e-4d7a-8365-52131a346f04" providerId="ADAL" clId="{DFD48F55-68E7-4EB3-9673-5C23B61A8F0D}" dt="2022-12-11T05:47:00.278" v="5952" actId="1076"/>
          <ac:cxnSpMkLst>
            <pc:docMk/>
            <pc:sldMk cId="240598586" sldId="422"/>
            <ac:cxnSpMk id="11" creationId="{1E7367BC-593B-43DD-97BE-D05E21100F76}"/>
          </ac:cxnSpMkLst>
        </pc:cxnChg>
        <pc:cxnChg chg="add mod">
          <ac:chgData name="Benade, Gerdus" userId="15349777-206e-4d7a-8365-52131a346f04" providerId="ADAL" clId="{DFD48F55-68E7-4EB3-9673-5C23B61A8F0D}" dt="2022-12-11T06:03:04.166" v="6212" actId="1582"/>
          <ac:cxnSpMkLst>
            <pc:docMk/>
            <pc:sldMk cId="240598586" sldId="422"/>
            <ac:cxnSpMk id="153" creationId="{F6C4BAB3-D613-4720-A9CC-9D3F522F0CF0}"/>
          </ac:cxnSpMkLst>
        </pc:cxnChg>
        <pc:cxnChg chg="add mod">
          <ac:chgData name="Benade, Gerdus" userId="15349777-206e-4d7a-8365-52131a346f04" providerId="ADAL" clId="{DFD48F55-68E7-4EB3-9673-5C23B61A8F0D}" dt="2022-12-11T06:03:04.166" v="6212" actId="1582"/>
          <ac:cxnSpMkLst>
            <pc:docMk/>
            <pc:sldMk cId="240598586" sldId="422"/>
            <ac:cxnSpMk id="154" creationId="{0D264BAC-7069-4F04-8131-7191B62E8CD0}"/>
          </ac:cxnSpMkLst>
        </pc:cxnChg>
        <pc:cxnChg chg="add del mod">
          <ac:chgData name="Benade, Gerdus" userId="15349777-206e-4d7a-8365-52131a346f04" providerId="ADAL" clId="{DFD48F55-68E7-4EB3-9673-5C23B61A8F0D}" dt="2022-12-11T06:02:49.302" v="6210" actId="478"/>
          <ac:cxnSpMkLst>
            <pc:docMk/>
            <pc:sldMk cId="240598586" sldId="422"/>
            <ac:cxnSpMk id="237" creationId="{ED4AF98D-9539-424F-8BA7-BDF7737F0840}"/>
          </ac:cxnSpMkLst>
        </pc:cxnChg>
        <pc:cxnChg chg="add del mod">
          <ac:chgData name="Benade, Gerdus" userId="15349777-206e-4d7a-8365-52131a346f04" providerId="ADAL" clId="{DFD48F55-68E7-4EB3-9673-5C23B61A8F0D}" dt="2022-12-11T06:02:49.302" v="6210" actId="478"/>
          <ac:cxnSpMkLst>
            <pc:docMk/>
            <pc:sldMk cId="240598586" sldId="422"/>
            <ac:cxnSpMk id="238" creationId="{90635644-2698-4D4D-807A-0901017E2EE8}"/>
          </ac:cxnSpMkLst>
        </pc:cxnChg>
        <pc:cxnChg chg="add mod">
          <ac:chgData name="Benade, Gerdus" userId="15349777-206e-4d7a-8365-52131a346f04" providerId="ADAL" clId="{DFD48F55-68E7-4EB3-9673-5C23B61A8F0D}" dt="2022-12-11T06:03:11.591" v="6213" actId="1582"/>
          <ac:cxnSpMkLst>
            <pc:docMk/>
            <pc:sldMk cId="240598586" sldId="422"/>
            <ac:cxnSpMk id="245" creationId="{189234ED-0AD4-4B94-8A97-D78E16C50F72}"/>
          </ac:cxnSpMkLst>
        </pc:cxnChg>
        <pc:cxnChg chg="add mod">
          <ac:chgData name="Benade, Gerdus" userId="15349777-206e-4d7a-8365-52131a346f04" providerId="ADAL" clId="{DFD48F55-68E7-4EB3-9673-5C23B61A8F0D}" dt="2022-12-11T06:03:11.591" v="6213" actId="1582"/>
          <ac:cxnSpMkLst>
            <pc:docMk/>
            <pc:sldMk cId="240598586" sldId="422"/>
            <ac:cxnSpMk id="246" creationId="{3B689A56-1F1B-421A-8A02-EFDDBEA8704A}"/>
          </ac:cxnSpMkLst>
        </pc:cxnChg>
        <pc:cxnChg chg="add mod">
          <ac:chgData name="Benade, Gerdus" userId="15349777-206e-4d7a-8365-52131a346f04" providerId="ADAL" clId="{DFD48F55-68E7-4EB3-9673-5C23B61A8F0D}" dt="2022-12-11T06:03:31.459" v="6215" actId="1076"/>
          <ac:cxnSpMkLst>
            <pc:docMk/>
            <pc:sldMk cId="240598586" sldId="422"/>
            <ac:cxnSpMk id="322" creationId="{8FDD93E9-E06C-4F88-B225-1AE12AD7B170}"/>
          </ac:cxnSpMkLst>
        </pc:cxnChg>
        <pc:cxnChg chg="add mod">
          <ac:chgData name="Benade, Gerdus" userId="15349777-206e-4d7a-8365-52131a346f04" providerId="ADAL" clId="{DFD48F55-68E7-4EB3-9673-5C23B61A8F0D}" dt="2022-12-11T06:03:31.459" v="6215" actId="1076"/>
          <ac:cxnSpMkLst>
            <pc:docMk/>
            <pc:sldMk cId="240598586" sldId="422"/>
            <ac:cxnSpMk id="323" creationId="{C1FEBE9A-C102-4A5C-8AE4-C623522DFA24}"/>
          </ac:cxnSpMkLst>
        </pc:cxnChg>
        <pc:cxnChg chg="add del mod">
          <ac:chgData name="Benade, Gerdus" userId="15349777-206e-4d7a-8365-52131a346f04" providerId="ADAL" clId="{DFD48F55-68E7-4EB3-9673-5C23B61A8F0D}" dt="2022-12-11T06:05:36.152" v="6249" actId="478"/>
          <ac:cxnSpMkLst>
            <pc:docMk/>
            <pc:sldMk cId="240598586" sldId="422"/>
            <ac:cxnSpMk id="327" creationId="{D8378696-699D-49A0-80BE-CF494388D0CC}"/>
          </ac:cxnSpMkLst>
        </pc:cxnChg>
        <pc:cxnChg chg="add mod">
          <ac:chgData name="Benade, Gerdus" userId="15349777-206e-4d7a-8365-52131a346f04" providerId="ADAL" clId="{DFD48F55-68E7-4EB3-9673-5C23B61A8F0D}" dt="2022-12-11T06:09:40.873" v="6308" actId="1582"/>
          <ac:cxnSpMkLst>
            <pc:docMk/>
            <pc:sldMk cId="240598586" sldId="422"/>
            <ac:cxnSpMk id="338" creationId="{DD7B2D8B-F8BC-41F3-93A5-DB1258BD7255}"/>
          </ac:cxnSpMkLst>
        </pc:cxnChg>
        <pc:cxnChg chg="add mod">
          <ac:chgData name="Benade, Gerdus" userId="15349777-206e-4d7a-8365-52131a346f04" providerId="ADAL" clId="{DFD48F55-68E7-4EB3-9673-5C23B61A8F0D}" dt="2022-12-11T06:09:54.646" v="6313" actId="1076"/>
          <ac:cxnSpMkLst>
            <pc:docMk/>
            <pc:sldMk cId="240598586" sldId="422"/>
            <ac:cxnSpMk id="339" creationId="{C5C1DB98-4F84-4BBD-AC71-9BE3969FBFBA}"/>
          </ac:cxnSpMkLst>
        </pc:cxnChg>
      </pc:sldChg>
      <pc:sldChg chg="addSp delSp modSp mod ord delAnim modAnim">
        <pc:chgData name="Benade, Gerdus" userId="15349777-206e-4d7a-8365-52131a346f04" providerId="ADAL" clId="{DFD48F55-68E7-4EB3-9673-5C23B61A8F0D}" dt="2022-12-11T08:13:37.664" v="8878"/>
        <pc:sldMkLst>
          <pc:docMk/>
          <pc:sldMk cId="968076595" sldId="423"/>
        </pc:sldMkLst>
        <pc:spChg chg="mod">
          <ac:chgData name="Benade, Gerdus" userId="15349777-206e-4d7a-8365-52131a346f04" providerId="ADAL" clId="{DFD48F55-68E7-4EB3-9673-5C23B61A8F0D}" dt="2022-12-11T08:12:32.861" v="8869" actId="20577"/>
          <ac:spMkLst>
            <pc:docMk/>
            <pc:sldMk cId="968076595" sldId="423"/>
            <ac:spMk id="3" creationId="{FD05FE66-47CD-4FDE-A02B-63E2D2D58C6D}"/>
          </ac:spMkLst>
        </pc:spChg>
        <pc:spChg chg="add mod">
          <ac:chgData name="Benade, Gerdus" userId="15349777-206e-4d7a-8365-52131a346f04" providerId="ADAL" clId="{DFD48F55-68E7-4EB3-9673-5C23B61A8F0D}" dt="2022-12-11T05:35:30.617" v="5557" actId="20577"/>
          <ac:spMkLst>
            <pc:docMk/>
            <pc:sldMk cId="968076595" sldId="423"/>
            <ac:spMk id="7" creationId="{0B9F4AE2-3D31-4CDE-8E2C-997F897D765A}"/>
          </ac:spMkLst>
        </pc:spChg>
        <pc:spChg chg="add del mod">
          <ac:chgData name="Benade, Gerdus" userId="15349777-206e-4d7a-8365-52131a346f04" providerId="ADAL" clId="{DFD48F55-68E7-4EB3-9673-5C23B61A8F0D}" dt="2022-12-11T05:34:45.431" v="5512" actId="478"/>
          <ac:spMkLst>
            <pc:docMk/>
            <pc:sldMk cId="968076595" sldId="423"/>
            <ac:spMk id="15" creationId="{354791D1-2250-4D83-8495-7A7EFEA5509F}"/>
          </ac:spMkLst>
        </pc:spChg>
        <pc:spChg chg="add del mod">
          <ac:chgData name="Benade, Gerdus" userId="15349777-206e-4d7a-8365-52131a346f04" providerId="ADAL" clId="{DFD48F55-68E7-4EB3-9673-5C23B61A8F0D}" dt="2022-12-11T05:28:11.836" v="5307" actId="478"/>
          <ac:spMkLst>
            <pc:docMk/>
            <pc:sldMk cId="968076595" sldId="423"/>
            <ac:spMk id="21" creationId="{2902AF0F-7FEB-43A6-A71F-9424533B8BF8}"/>
          </ac:spMkLst>
        </pc:spChg>
        <pc:spChg chg="add mod">
          <ac:chgData name="Benade, Gerdus" userId="15349777-206e-4d7a-8365-52131a346f04" providerId="ADAL" clId="{DFD48F55-68E7-4EB3-9673-5C23B61A8F0D}" dt="2022-12-11T05:34:50.912" v="5514" actId="20577"/>
          <ac:spMkLst>
            <pc:docMk/>
            <pc:sldMk cId="968076595" sldId="423"/>
            <ac:spMk id="24" creationId="{227BA1C0-DBB3-4ECD-AABB-D97192550166}"/>
          </ac:spMkLst>
        </pc:spChg>
        <pc:picChg chg="del mod">
          <ac:chgData name="Benade, Gerdus" userId="15349777-206e-4d7a-8365-52131a346f04" providerId="ADAL" clId="{DFD48F55-68E7-4EB3-9673-5C23B61A8F0D}" dt="2022-12-07T01:14:05.829" v="438" actId="478"/>
          <ac:picMkLst>
            <pc:docMk/>
            <pc:sldMk cId="968076595" sldId="423"/>
            <ac:picMk id="6" creationId="{3CD9D10D-6B8B-4DC2-A541-F402DD05AA88}"/>
          </ac:picMkLst>
        </pc:picChg>
        <pc:picChg chg="add del mod ord">
          <ac:chgData name="Benade, Gerdus" userId="15349777-206e-4d7a-8365-52131a346f04" providerId="ADAL" clId="{DFD48F55-68E7-4EB3-9673-5C23B61A8F0D}" dt="2022-12-07T01:12:46.733" v="420" actId="478"/>
          <ac:picMkLst>
            <pc:docMk/>
            <pc:sldMk cId="968076595" sldId="423"/>
            <ac:picMk id="7" creationId="{FAB48D99-D0F6-47BA-B7D4-4D4F4CB3317E}"/>
          </ac:picMkLst>
        </pc:picChg>
        <pc:picChg chg="del">
          <ac:chgData name="Benade, Gerdus" userId="15349777-206e-4d7a-8365-52131a346f04" providerId="ADAL" clId="{DFD48F55-68E7-4EB3-9673-5C23B61A8F0D}" dt="2022-12-07T02:26:39.415" v="1759" actId="478"/>
          <ac:picMkLst>
            <pc:docMk/>
            <pc:sldMk cId="968076595" sldId="423"/>
            <ac:picMk id="9" creationId="{6A7869C8-183F-46A0-A155-7D6F57EB3006}"/>
          </ac:picMkLst>
        </pc:picChg>
        <pc:picChg chg="del">
          <ac:chgData name="Benade, Gerdus" userId="15349777-206e-4d7a-8365-52131a346f04" providerId="ADAL" clId="{DFD48F55-68E7-4EB3-9673-5C23B61A8F0D}" dt="2022-12-07T01:14:41.671" v="441" actId="478"/>
          <ac:picMkLst>
            <pc:docMk/>
            <pc:sldMk cId="968076595" sldId="423"/>
            <ac:picMk id="10" creationId="{E582B624-5CE2-42A2-BB43-A2A3096140B4}"/>
          </ac:picMkLst>
        </pc:picChg>
        <pc:picChg chg="add mod ord">
          <ac:chgData name="Benade, Gerdus" userId="15349777-206e-4d7a-8365-52131a346f04" providerId="ADAL" clId="{DFD48F55-68E7-4EB3-9673-5C23B61A8F0D}" dt="2022-12-07T01:13:44.808" v="435" actId="1037"/>
          <ac:picMkLst>
            <pc:docMk/>
            <pc:sldMk cId="968076595" sldId="423"/>
            <ac:picMk id="12" creationId="{58580FF6-2E75-4151-98ED-606EA56091CF}"/>
          </ac:picMkLst>
        </pc:picChg>
        <pc:picChg chg="add mod">
          <ac:chgData name="Benade, Gerdus" userId="15349777-206e-4d7a-8365-52131a346f04" providerId="ADAL" clId="{DFD48F55-68E7-4EB3-9673-5C23B61A8F0D}" dt="2022-12-07T02:21:36.685" v="1711" actId="14100"/>
          <ac:picMkLst>
            <pc:docMk/>
            <pc:sldMk cId="968076595" sldId="423"/>
            <ac:picMk id="13" creationId="{9C0DB106-A3FE-40DA-97A9-3BE88D4EA047}"/>
          </ac:picMkLst>
        </pc:picChg>
        <pc:picChg chg="add mod">
          <ac:chgData name="Benade, Gerdus" userId="15349777-206e-4d7a-8365-52131a346f04" providerId="ADAL" clId="{DFD48F55-68E7-4EB3-9673-5C23B61A8F0D}" dt="2022-12-07T02:26:48.779" v="1763" actId="1076"/>
          <ac:picMkLst>
            <pc:docMk/>
            <pc:sldMk cId="968076595" sldId="423"/>
            <ac:picMk id="14" creationId="{2D3CDE02-4782-48AB-9CB2-4B0D91F6E8D9}"/>
          </ac:picMkLst>
        </pc:picChg>
        <pc:picChg chg="add mod">
          <ac:chgData name="Benade, Gerdus" userId="15349777-206e-4d7a-8365-52131a346f04" providerId="ADAL" clId="{DFD48F55-68E7-4EB3-9673-5C23B61A8F0D}" dt="2022-12-07T01:14:52.227" v="443" actId="1076"/>
          <ac:picMkLst>
            <pc:docMk/>
            <pc:sldMk cId="968076595" sldId="423"/>
            <ac:picMk id="19" creationId="{6A159F7B-8532-40A6-B126-7C26056D913F}"/>
          </ac:picMkLst>
        </pc:picChg>
        <pc:picChg chg="add mod">
          <ac:chgData name="Benade, Gerdus" userId="15349777-206e-4d7a-8365-52131a346f04" providerId="ADAL" clId="{DFD48F55-68E7-4EB3-9673-5C23B61A8F0D}" dt="2022-12-11T05:33:52.290" v="5477" actId="1076"/>
          <ac:picMkLst>
            <pc:docMk/>
            <pc:sldMk cId="968076595" sldId="423"/>
            <ac:picMk id="25" creationId="{FCAD1BCF-6049-47F7-A6D2-712E00F47ACA}"/>
          </ac:picMkLst>
        </pc:picChg>
        <pc:picChg chg="add mod">
          <ac:chgData name="Benade, Gerdus" userId="15349777-206e-4d7a-8365-52131a346f04" providerId="ADAL" clId="{DFD48F55-68E7-4EB3-9673-5C23B61A8F0D}" dt="2022-12-11T05:33:55.645" v="5478" actId="1076"/>
          <ac:picMkLst>
            <pc:docMk/>
            <pc:sldMk cId="968076595" sldId="423"/>
            <ac:picMk id="26" creationId="{7EAD3092-73BA-4EBB-B229-8243958AC6B0}"/>
          </ac:picMkLst>
        </pc:picChg>
        <pc:cxnChg chg="add del mod">
          <ac:chgData name="Benade, Gerdus" userId="15349777-206e-4d7a-8365-52131a346f04" providerId="ADAL" clId="{DFD48F55-68E7-4EB3-9673-5C23B61A8F0D}" dt="2022-12-11T05:29:30.983" v="5356" actId="478"/>
          <ac:cxnSpMkLst>
            <pc:docMk/>
            <pc:sldMk cId="968076595" sldId="423"/>
            <ac:cxnSpMk id="22" creationId="{A0494366-9288-43EA-A12C-45913673BA7D}"/>
          </ac:cxnSpMkLst>
        </pc:cxnChg>
        <pc:cxnChg chg="add del mod">
          <ac:chgData name="Benade, Gerdus" userId="15349777-206e-4d7a-8365-52131a346f04" providerId="ADAL" clId="{DFD48F55-68E7-4EB3-9673-5C23B61A8F0D}" dt="2022-12-11T05:29:28.864" v="5355" actId="478"/>
          <ac:cxnSpMkLst>
            <pc:docMk/>
            <pc:sldMk cId="968076595" sldId="423"/>
            <ac:cxnSpMk id="23" creationId="{2A41D10E-9BF7-42F8-A559-4AA3473E683C}"/>
          </ac:cxnSpMkLst>
        </pc:cxnChg>
      </pc:sldChg>
      <pc:sldChg chg="addSp delSp modSp mod ord delAnim modAnim modShow">
        <pc:chgData name="Benade, Gerdus" userId="15349777-206e-4d7a-8365-52131a346f04" providerId="ADAL" clId="{DFD48F55-68E7-4EB3-9673-5C23B61A8F0D}" dt="2022-12-11T08:22:15.541" v="9053"/>
        <pc:sldMkLst>
          <pc:docMk/>
          <pc:sldMk cId="3568654689" sldId="424"/>
        </pc:sldMkLst>
        <pc:spChg chg="mod">
          <ac:chgData name="Benade, Gerdus" userId="15349777-206e-4d7a-8365-52131a346f04" providerId="ADAL" clId="{DFD48F55-68E7-4EB3-9673-5C23B61A8F0D}" dt="2022-12-07T01:50:20.423" v="1059"/>
          <ac:spMkLst>
            <pc:docMk/>
            <pc:sldMk cId="3568654689" sldId="424"/>
            <ac:spMk id="3" creationId="{F0A4D051-DD6A-4558-B999-005A21365D50}"/>
          </ac:spMkLst>
        </pc:spChg>
        <pc:spChg chg="add mod">
          <ac:chgData name="Benade, Gerdus" userId="15349777-206e-4d7a-8365-52131a346f04" providerId="ADAL" clId="{DFD48F55-68E7-4EB3-9673-5C23B61A8F0D}" dt="2022-12-07T01:48:44.332" v="1054"/>
          <ac:spMkLst>
            <pc:docMk/>
            <pc:sldMk cId="3568654689" sldId="424"/>
            <ac:spMk id="17" creationId="{08170BF5-1169-4861-83CA-BF45BE7BB849}"/>
          </ac:spMkLst>
        </pc:spChg>
        <pc:picChg chg="del">
          <ac:chgData name="Benade, Gerdus" userId="15349777-206e-4d7a-8365-52131a346f04" providerId="ADAL" clId="{DFD48F55-68E7-4EB3-9673-5C23B61A8F0D}" dt="2022-12-07T02:23:00.926" v="1729" actId="478"/>
          <ac:picMkLst>
            <pc:docMk/>
            <pc:sldMk cId="3568654689" sldId="424"/>
            <ac:picMk id="7" creationId="{168CEE6F-0FD8-43CF-A2D0-A899864A74E7}"/>
          </ac:picMkLst>
        </pc:picChg>
        <pc:picChg chg="del">
          <ac:chgData name="Benade, Gerdus" userId="15349777-206e-4d7a-8365-52131a346f04" providerId="ADAL" clId="{DFD48F55-68E7-4EB3-9673-5C23B61A8F0D}" dt="2022-12-07T02:23:00.926" v="1729" actId="478"/>
          <ac:picMkLst>
            <pc:docMk/>
            <pc:sldMk cId="3568654689" sldId="424"/>
            <ac:picMk id="9" creationId="{0A1F0767-5A28-4583-8D81-842D5C9969A3}"/>
          </ac:picMkLst>
        </pc:picChg>
        <pc:picChg chg="add del mod">
          <ac:chgData name="Benade, Gerdus" userId="15349777-206e-4d7a-8365-52131a346f04" providerId="ADAL" clId="{DFD48F55-68E7-4EB3-9673-5C23B61A8F0D}" dt="2022-12-07T02:22:56.456" v="1728" actId="478"/>
          <ac:picMkLst>
            <pc:docMk/>
            <pc:sldMk cId="3568654689" sldId="424"/>
            <ac:picMk id="18" creationId="{68ACF6C4-342B-4845-AB82-72C34A7B2EF0}"/>
          </ac:picMkLst>
        </pc:picChg>
        <pc:picChg chg="add del mod">
          <ac:chgData name="Benade, Gerdus" userId="15349777-206e-4d7a-8365-52131a346f04" providerId="ADAL" clId="{DFD48F55-68E7-4EB3-9673-5C23B61A8F0D}" dt="2022-12-07T02:23:21.648" v="1732" actId="478"/>
          <ac:picMkLst>
            <pc:docMk/>
            <pc:sldMk cId="3568654689" sldId="424"/>
            <ac:picMk id="19" creationId="{701A87DE-5CA6-43CB-ACF2-5443F94B5213}"/>
          </ac:picMkLst>
        </pc:picChg>
        <pc:picChg chg="add mod">
          <ac:chgData name="Benade, Gerdus" userId="15349777-206e-4d7a-8365-52131a346f04" providerId="ADAL" clId="{DFD48F55-68E7-4EB3-9673-5C23B61A8F0D}" dt="2022-12-07T02:23:22.550" v="1733"/>
          <ac:picMkLst>
            <pc:docMk/>
            <pc:sldMk cId="3568654689" sldId="424"/>
            <ac:picMk id="20" creationId="{FC9F2189-F39D-49F9-BECD-0CE14F489F9B}"/>
          </ac:picMkLst>
        </pc:picChg>
      </pc:sldChg>
      <pc:sldChg chg="addSp delSp modSp mod ord modAnim modShow">
        <pc:chgData name="Benade, Gerdus" userId="15349777-206e-4d7a-8365-52131a346f04" providerId="ADAL" clId="{DFD48F55-68E7-4EB3-9673-5C23B61A8F0D}" dt="2022-12-11T08:22:15.541" v="9053"/>
        <pc:sldMkLst>
          <pc:docMk/>
          <pc:sldMk cId="3901904509" sldId="425"/>
        </pc:sldMkLst>
        <pc:spChg chg="mod">
          <ac:chgData name="Benade, Gerdus" userId="15349777-206e-4d7a-8365-52131a346f04" providerId="ADAL" clId="{DFD48F55-68E7-4EB3-9673-5C23B61A8F0D}" dt="2022-12-07T01:50:24.128" v="1060"/>
          <ac:spMkLst>
            <pc:docMk/>
            <pc:sldMk cId="3901904509" sldId="425"/>
            <ac:spMk id="3" creationId="{F0A4D051-DD6A-4558-B999-005A21365D50}"/>
          </ac:spMkLst>
        </pc:spChg>
        <pc:spChg chg="add mod">
          <ac:chgData name="Benade, Gerdus" userId="15349777-206e-4d7a-8365-52131a346f04" providerId="ADAL" clId="{DFD48F55-68E7-4EB3-9673-5C23B61A8F0D}" dt="2022-12-07T01:48:29.180" v="1051"/>
          <ac:spMkLst>
            <pc:docMk/>
            <pc:sldMk cId="3901904509" sldId="425"/>
            <ac:spMk id="21" creationId="{44464031-EF74-41DD-A417-D65ADE26BA4D}"/>
          </ac:spMkLst>
        </pc:spChg>
        <pc:picChg chg="del">
          <ac:chgData name="Benade, Gerdus" userId="15349777-206e-4d7a-8365-52131a346f04" providerId="ADAL" clId="{DFD48F55-68E7-4EB3-9673-5C23B61A8F0D}" dt="2022-12-07T02:23:34.874" v="1735" actId="478"/>
          <ac:picMkLst>
            <pc:docMk/>
            <pc:sldMk cId="3901904509" sldId="425"/>
            <ac:picMk id="7" creationId="{168CEE6F-0FD8-43CF-A2D0-A899864A74E7}"/>
          </ac:picMkLst>
        </pc:picChg>
        <pc:picChg chg="del">
          <ac:chgData name="Benade, Gerdus" userId="15349777-206e-4d7a-8365-52131a346f04" providerId="ADAL" clId="{DFD48F55-68E7-4EB3-9673-5C23B61A8F0D}" dt="2022-12-07T02:23:34.874" v="1735" actId="478"/>
          <ac:picMkLst>
            <pc:docMk/>
            <pc:sldMk cId="3901904509" sldId="425"/>
            <ac:picMk id="9" creationId="{0A1F0767-5A28-4583-8D81-842D5C9969A3}"/>
          </ac:picMkLst>
        </pc:picChg>
        <pc:picChg chg="add mod">
          <ac:chgData name="Benade, Gerdus" userId="15349777-206e-4d7a-8365-52131a346f04" providerId="ADAL" clId="{DFD48F55-68E7-4EB3-9673-5C23B61A8F0D}" dt="2022-12-07T02:23:35.254" v="1736"/>
          <ac:picMkLst>
            <pc:docMk/>
            <pc:sldMk cId="3901904509" sldId="425"/>
            <ac:picMk id="23" creationId="{2173AF52-A0D5-46EB-8BDA-7531AD3F18C5}"/>
          </ac:picMkLst>
        </pc:picChg>
      </pc:sldChg>
      <pc:sldChg chg="addSp delSp modSp mod ord modAnim modShow">
        <pc:chgData name="Benade, Gerdus" userId="15349777-206e-4d7a-8365-52131a346f04" providerId="ADAL" clId="{DFD48F55-68E7-4EB3-9673-5C23B61A8F0D}" dt="2022-12-11T08:22:15.541" v="9053"/>
        <pc:sldMkLst>
          <pc:docMk/>
          <pc:sldMk cId="447639425" sldId="426"/>
        </pc:sldMkLst>
        <pc:spChg chg="mod">
          <ac:chgData name="Benade, Gerdus" userId="15349777-206e-4d7a-8365-52131a346f04" providerId="ADAL" clId="{DFD48F55-68E7-4EB3-9673-5C23B61A8F0D}" dt="2022-12-07T01:50:27.024" v="1061"/>
          <ac:spMkLst>
            <pc:docMk/>
            <pc:sldMk cId="447639425" sldId="426"/>
            <ac:spMk id="3" creationId="{F0A4D051-DD6A-4558-B999-005A21365D50}"/>
          </ac:spMkLst>
        </pc:spChg>
        <pc:spChg chg="add mod">
          <ac:chgData name="Benade, Gerdus" userId="15349777-206e-4d7a-8365-52131a346f04" providerId="ADAL" clId="{DFD48F55-68E7-4EB3-9673-5C23B61A8F0D}" dt="2022-12-07T01:48:31.447" v="1052"/>
          <ac:spMkLst>
            <pc:docMk/>
            <pc:sldMk cId="447639425" sldId="426"/>
            <ac:spMk id="16" creationId="{D5D40A3B-6CCA-484F-963D-3097A84F9931}"/>
          </ac:spMkLst>
        </pc:spChg>
        <pc:picChg chg="del">
          <ac:chgData name="Benade, Gerdus" userId="15349777-206e-4d7a-8365-52131a346f04" providerId="ADAL" clId="{DFD48F55-68E7-4EB3-9673-5C23B61A8F0D}" dt="2022-12-07T02:23:47.415" v="1738" actId="478"/>
          <ac:picMkLst>
            <pc:docMk/>
            <pc:sldMk cId="447639425" sldId="426"/>
            <ac:picMk id="7" creationId="{168CEE6F-0FD8-43CF-A2D0-A899864A74E7}"/>
          </ac:picMkLst>
        </pc:picChg>
        <pc:picChg chg="del">
          <ac:chgData name="Benade, Gerdus" userId="15349777-206e-4d7a-8365-52131a346f04" providerId="ADAL" clId="{DFD48F55-68E7-4EB3-9673-5C23B61A8F0D}" dt="2022-12-07T02:23:50.200" v="1739" actId="478"/>
          <ac:picMkLst>
            <pc:docMk/>
            <pc:sldMk cId="447639425" sldId="426"/>
            <ac:picMk id="9" creationId="{0A1F0767-5A28-4583-8D81-842D5C9969A3}"/>
          </ac:picMkLst>
        </pc:picChg>
        <pc:picChg chg="add mod">
          <ac:chgData name="Benade, Gerdus" userId="15349777-206e-4d7a-8365-52131a346f04" providerId="ADAL" clId="{DFD48F55-68E7-4EB3-9673-5C23B61A8F0D}" dt="2022-12-07T02:23:44.795" v="1737"/>
          <ac:picMkLst>
            <pc:docMk/>
            <pc:sldMk cId="447639425" sldId="426"/>
            <ac:picMk id="17" creationId="{27F111B3-5DF0-482E-A355-54C6A5F08239}"/>
          </ac:picMkLst>
        </pc:picChg>
      </pc:sldChg>
      <pc:sldChg chg="addSp delSp modSp mod ord modAnim modShow">
        <pc:chgData name="Benade, Gerdus" userId="15349777-206e-4d7a-8365-52131a346f04" providerId="ADAL" clId="{DFD48F55-68E7-4EB3-9673-5C23B61A8F0D}" dt="2022-12-11T08:22:15.541" v="9053"/>
        <pc:sldMkLst>
          <pc:docMk/>
          <pc:sldMk cId="606479377" sldId="427"/>
        </pc:sldMkLst>
        <pc:spChg chg="mod">
          <ac:chgData name="Benade, Gerdus" userId="15349777-206e-4d7a-8365-52131a346f04" providerId="ADAL" clId="{DFD48F55-68E7-4EB3-9673-5C23B61A8F0D}" dt="2022-12-07T01:50:30.674" v="1062"/>
          <ac:spMkLst>
            <pc:docMk/>
            <pc:sldMk cId="606479377" sldId="427"/>
            <ac:spMk id="3" creationId="{F0A4D051-DD6A-4558-B999-005A21365D50}"/>
          </ac:spMkLst>
        </pc:spChg>
        <pc:spChg chg="add mod">
          <ac:chgData name="Benade, Gerdus" userId="15349777-206e-4d7a-8365-52131a346f04" providerId="ADAL" clId="{DFD48F55-68E7-4EB3-9673-5C23B61A8F0D}" dt="2022-12-07T01:48:33.089" v="1053"/>
          <ac:spMkLst>
            <pc:docMk/>
            <pc:sldMk cId="606479377" sldId="427"/>
            <ac:spMk id="17" creationId="{3B60F7D8-81D3-43E0-97E7-34BB20F9E932}"/>
          </ac:spMkLst>
        </pc:spChg>
        <pc:picChg chg="del">
          <ac:chgData name="Benade, Gerdus" userId="15349777-206e-4d7a-8365-52131a346f04" providerId="ADAL" clId="{DFD48F55-68E7-4EB3-9673-5C23B61A8F0D}" dt="2022-12-07T02:23:56.295" v="1740" actId="478"/>
          <ac:picMkLst>
            <pc:docMk/>
            <pc:sldMk cId="606479377" sldId="427"/>
            <ac:picMk id="7" creationId="{168CEE6F-0FD8-43CF-A2D0-A899864A74E7}"/>
          </ac:picMkLst>
        </pc:picChg>
        <pc:picChg chg="del">
          <ac:chgData name="Benade, Gerdus" userId="15349777-206e-4d7a-8365-52131a346f04" providerId="ADAL" clId="{DFD48F55-68E7-4EB3-9673-5C23B61A8F0D}" dt="2022-12-07T02:23:57.993" v="1741" actId="478"/>
          <ac:picMkLst>
            <pc:docMk/>
            <pc:sldMk cId="606479377" sldId="427"/>
            <ac:picMk id="9" creationId="{0A1F0767-5A28-4583-8D81-842D5C9969A3}"/>
          </ac:picMkLst>
        </pc:picChg>
        <pc:picChg chg="add mod">
          <ac:chgData name="Benade, Gerdus" userId="15349777-206e-4d7a-8365-52131a346f04" providerId="ADAL" clId="{DFD48F55-68E7-4EB3-9673-5C23B61A8F0D}" dt="2022-12-07T02:23:58.470" v="1742"/>
          <ac:picMkLst>
            <pc:docMk/>
            <pc:sldMk cId="606479377" sldId="427"/>
            <ac:picMk id="18" creationId="{CB892868-1B4E-45C2-9850-D3FE10A05B5E}"/>
          </ac:picMkLst>
        </pc:picChg>
      </pc:sldChg>
      <pc:sldChg chg="mod modShow">
        <pc:chgData name="Benade, Gerdus" userId="15349777-206e-4d7a-8365-52131a346f04" providerId="ADAL" clId="{DFD48F55-68E7-4EB3-9673-5C23B61A8F0D}" dt="2022-12-11T08:06:41.785" v="8696" actId="729"/>
        <pc:sldMkLst>
          <pc:docMk/>
          <pc:sldMk cId="815675705" sldId="428"/>
        </pc:sldMkLst>
      </pc:sldChg>
      <pc:sldChg chg="modSp">
        <pc:chgData name="Benade, Gerdus" userId="15349777-206e-4d7a-8365-52131a346f04" providerId="ADAL" clId="{DFD48F55-68E7-4EB3-9673-5C23B61A8F0D}" dt="2022-12-11T08:03:10.438" v="8548" actId="20577"/>
        <pc:sldMkLst>
          <pc:docMk/>
          <pc:sldMk cId="45277465" sldId="430"/>
        </pc:sldMkLst>
        <pc:spChg chg="mod">
          <ac:chgData name="Benade, Gerdus" userId="15349777-206e-4d7a-8365-52131a346f04" providerId="ADAL" clId="{DFD48F55-68E7-4EB3-9673-5C23B61A8F0D}" dt="2022-12-11T08:03:10.438" v="8548" actId="20577"/>
          <ac:spMkLst>
            <pc:docMk/>
            <pc:sldMk cId="45277465" sldId="430"/>
            <ac:spMk id="3" creationId="{3B6A0903-D659-4787-82B1-B47A05C90D68}"/>
          </ac:spMkLst>
        </pc:spChg>
      </pc:sldChg>
      <pc:sldChg chg="addSp modSp mod modNotesTx">
        <pc:chgData name="Benade, Gerdus" userId="15349777-206e-4d7a-8365-52131a346f04" providerId="ADAL" clId="{DFD48F55-68E7-4EB3-9673-5C23B61A8F0D}" dt="2022-12-11T08:29:33.775" v="9753" actId="20577"/>
        <pc:sldMkLst>
          <pc:docMk/>
          <pc:sldMk cId="1407327885" sldId="431"/>
        </pc:sldMkLst>
        <pc:spChg chg="mod">
          <ac:chgData name="Benade, Gerdus" userId="15349777-206e-4d7a-8365-52131a346f04" providerId="ADAL" clId="{DFD48F55-68E7-4EB3-9673-5C23B61A8F0D}" dt="2022-12-11T08:04:55.438" v="8631" actId="20577"/>
          <ac:spMkLst>
            <pc:docMk/>
            <pc:sldMk cId="1407327885" sldId="431"/>
            <ac:spMk id="3" creationId="{564EE417-965D-4339-ADED-3C4611DEB8DF}"/>
          </ac:spMkLst>
        </pc:spChg>
        <pc:spChg chg="add mod">
          <ac:chgData name="Benade, Gerdus" userId="15349777-206e-4d7a-8365-52131a346f04" providerId="ADAL" clId="{DFD48F55-68E7-4EB3-9673-5C23B61A8F0D}" dt="2022-12-11T08:05:46.769" v="8694" actId="1038"/>
          <ac:spMkLst>
            <pc:docMk/>
            <pc:sldMk cId="1407327885" sldId="431"/>
            <ac:spMk id="5" creationId="{44E8B442-6B5A-4E64-9AB4-87F0146AA84B}"/>
          </ac:spMkLst>
        </pc:spChg>
      </pc:sldChg>
      <pc:sldChg chg="mod ord modShow">
        <pc:chgData name="Benade, Gerdus" userId="15349777-206e-4d7a-8365-52131a346f04" providerId="ADAL" clId="{DFD48F55-68E7-4EB3-9673-5C23B61A8F0D}" dt="2022-12-11T08:22:29.872" v="9055"/>
        <pc:sldMkLst>
          <pc:docMk/>
          <pc:sldMk cId="1928780445" sldId="432"/>
        </pc:sldMkLst>
      </pc:sldChg>
      <pc:sldChg chg="addSp delSp modSp add mod ord modShow">
        <pc:chgData name="Benade, Gerdus" userId="15349777-206e-4d7a-8365-52131a346f04" providerId="ADAL" clId="{DFD48F55-68E7-4EB3-9673-5C23B61A8F0D}" dt="2022-12-11T08:21:49.666" v="9049"/>
        <pc:sldMkLst>
          <pc:docMk/>
          <pc:sldMk cId="443209914" sldId="433"/>
        </pc:sldMkLst>
        <pc:spChg chg="mod">
          <ac:chgData name="Benade, Gerdus" userId="15349777-206e-4d7a-8365-52131a346f04" providerId="ADAL" clId="{DFD48F55-68E7-4EB3-9673-5C23B61A8F0D}" dt="2022-12-07T01:33:31.780" v="772" actId="6549"/>
          <ac:spMkLst>
            <pc:docMk/>
            <pc:sldMk cId="443209914" sldId="433"/>
            <ac:spMk id="3" creationId="{AFD2C6FD-2F21-4F1B-8A12-3A207E77963B}"/>
          </ac:spMkLst>
        </pc:spChg>
        <pc:picChg chg="add mod">
          <ac:chgData name="Benade, Gerdus" userId="15349777-206e-4d7a-8365-52131a346f04" providerId="ADAL" clId="{DFD48F55-68E7-4EB3-9673-5C23B61A8F0D}" dt="2022-12-07T00:57:25.706" v="79" actId="1076"/>
          <ac:picMkLst>
            <pc:docMk/>
            <pc:sldMk cId="443209914" sldId="433"/>
            <ac:picMk id="10" creationId="{8DC4CD1D-7EA7-4D04-9E27-522C5B777E3E}"/>
          </ac:picMkLst>
        </pc:picChg>
        <pc:picChg chg="del">
          <ac:chgData name="Benade, Gerdus" userId="15349777-206e-4d7a-8365-52131a346f04" providerId="ADAL" clId="{DFD48F55-68E7-4EB3-9673-5C23B61A8F0D}" dt="2022-12-06T21:21:56.960" v="8" actId="478"/>
          <ac:picMkLst>
            <pc:docMk/>
            <pc:sldMk cId="443209914" sldId="433"/>
            <ac:picMk id="11" creationId="{96344379-69FF-4FB1-BE90-CA055DAEF02F}"/>
          </ac:picMkLst>
        </pc:picChg>
        <pc:picChg chg="add del mod">
          <ac:chgData name="Benade, Gerdus" userId="15349777-206e-4d7a-8365-52131a346f04" providerId="ADAL" clId="{DFD48F55-68E7-4EB3-9673-5C23B61A8F0D}" dt="2022-12-06T21:24:49.998" v="16" actId="478"/>
          <ac:picMkLst>
            <pc:docMk/>
            <pc:sldMk cId="443209914" sldId="433"/>
            <ac:picMk id="14" creationId="{03240987-C20F-4476-9701-8C999A06EB58}"/>
          </ac:picMkLst>
        </pc:picChg>
        <pc:picChg chg="del">
          <ac:chgData name="Benade, Gerdus" userId="15349777-206e-4d7a-8365-52131a346f04" providerId="ADAL" clId="{DFD48F55-68E7-4EB3-9673-5C23B61A8F0D}" dt="2022-12-07T01:31:07.064" v="630" actId="478"/>
          <ac:picMkLst>
            <pc:docMk/>
            <pc:sldMk cId="443209914" sldId="433"/>
            <ac:picMk id="15" creationId="{A6A33416-54B6-4662-8682-2BB9365FD940}"/>
          </ac:picMkLst>
        </pc:picChg>
        <pc:picChg chg="del">
          <ac:chgData name="Benade, Gerdus" userId="15349777-206e-4d7a-8365-52131a346f04" providerId="ADAL" clId="{DFD48F55-68E7-4EB3-9673-5C23B61A8F0D}" dt="2022-12-07T01:31:01.081" v="628" actId="478"/>
          <ac:picMkLst>
            <pc:docMk/>
            <pc:sldMk cId="443209914" sldId="433"/>
            <ac:picMk id="16" creationId="{6EAD7071-0E7F-4818-B6C0-75FD0F8B1D65}"/>
          </ac:picMkLst>
        </pc:picChg>
        <pc:picChg chg="add mod">
          <ac:chgData name="Benade, Gerdus" userId="15349777-206e-4d7a-8365-52131a346f04" providerId="ADAL" clId="{DFD48F55-68E7-4EB3-9673-5C23B61A8F0D}" dt="2022-12-07T00:58:16.574" v="90" actId="1076"/>
          <ac:picMkLst>
            <pc:docMk/>
            <pc:sldMk cId="443209914" sldId="433"/>
            <ac:picMk id="21" creationId="{F660F92B-BA6A-4F5B-B235-372C71780598}"/>
          </ac:picMkLst>
        </pc:picChg>
        <pc:picChg chg="del">
          <ac:chgData name="Benade, Gerdus" userId="15349777-206e-4d7a-8365-52131a346f04" providerId="ADAL" clId="{DFD48F55-68E7-4EB3-9673-5C23B61A8F0D}" dt="2022-12-06T21:21:56.960" v="8" actId="478"/>
          <ac:picMkLst>
            <pc:docMk/>
            <pc:sldMk cId="443209914" sldId="433"/>
            <ac:picMk id="22" creationId="{1E2E84E8-37FA-481B-A1B6-AE864597E101}"/>
          </ac:picMkLst>
        </pc:picChg>
        <pc:picChg chg="del">
          <ac:chgData name="Benade, Gerdus" userId="15349777-206e-4d7a-8365-52131a346f04" providerId="ADAL" clId="{DFD48F55-68E7-4EB3-9673-5C23B61A8F0D}" dt="2022-12-06T21:21:56.960" v="8" actId="478"/>
          <ac:picMkLst>
            <pc:docMk/>
            <pc:sldMk cId="443209914" sldId="433"/>
            <ac:picMk id="24" creationId="{0CD5EDCB-1AC1-457D-97AA-05971EDDD2DB}"/>
          </ac:picMkLst>
        </pc:picChg>
        <pc:picChg chg="add mod">
          <ac:chgData name="Benade, Gerdus" userId="15349777-206e-4d7a-8365-52131a346f04" providerId="ADAL" clId="{DFD48F55-68E7-4EB3-9673-5C23B61A8F0D}" dt="2022-12-07T00:58:20.209" v="91" actId="1076"/>
          <ac:picMkLst>
            <pc:docMk/>
            <pc:sldMk cId="443209914" sldId="433"/>
            <ac:picMk id="25" creationId="{CB58608F-9107-4F33-87A6-56539546D63F}"/>
          </ac:picMkLst>
        </pc:picChg>
        <pc:picChg chg="add mod">
          <ac:chgData name="Benade, Gerdus" userId="15349777-206e-4d7a-8365-52131a346f04" providerId="ADAL" clId="{DFD48F55-68E7-4EB3-9673-5C23B61A8F0D}" dt="2022-12-07T00:58:24.125" v="93" actId="1076"/>
          <ac:picMkLst>
            <pc:docMk/>
            <pc:sldMk cId="443209914" sldId="433"/>
            <ac:picMk id="27" creationId="{82F99241-CAEB-47E6-BBE1-7C413F6C1E6A}"/>
          </ac:picMkLst>
        </pc:picChg>
        <pc:picChg chg="add mod">
          <ac:chgData name="Benade, Gerdus" userId="15349777-206e-4d7a-8365-52131a346f04" providerId="ADAL" clId="{DFD48F55-68E7-4EB3-9673-5C23B61A8F0D}" dt="2022-12-07T01:30:52.110" v="625"/>
          <ac:picMkLst>
            <pc:docMk/>
            <pc:sldMk cId="443209914" sldId="433"/>
            <ac:picMk id="29" creationId="{8E7C99AC-DEF9-488C-93AE-C6F9687C91F6}"/>
          </ac:picMkLst>
        </pc:picChg>
        <pc:picChg chg="add del">
          <ac:chgData name="Benade, Gerdus" userId="15349777-206e-4d7a-8365-52131a346f04" providerId="ADAL" clId="{DFD48F55-68E7-4EB3-9673-5C23B61A8F0D}" dt="2022-12-07T01:30:58.870" v="627" actId="22"/>
          <ac:picMkLst>
            <pc:docMk/>
            <pc:sldMk cId="443209914" sldId="433"/>
            <ac:picMk id="30" creationId="{35AACCDB-B5CD-4D17-A37C-28A2294BD51C}"/>
          </ac:picMkLst>
        </pc:picChg>
        <pc:picChg chg="add mod">
          <ac:chgData name="Benade, Gerdus" userId="15349777-206e-4d7a-8365-52131a346f04" providerId="ADAL" clId="{DFD48F55-68E7-4EB3-9673-5C23B61A8F0D}" dt="2022-12-07T01:31:05.303" v="629"/>
          <ac:picMkLst>
            <pc:docMk/>
            <pc:sldMk cId="443209914" sldId="433"/>
            <ac:picMk id="32" creationId="{60BAE6C4-88B3-43B9-87B5-7A12C86B0EB6}"/>
          </ac:picMkLst>
        </pc:picChg>
        <pc:picChg chg="del">
          <ac:chgData name="Benade, Gerdus" userId="15349777-206e-4d7a-8365-52131a346f04" providerId="ADAL" clId="{DFD48F55-68E7-4EB3-9673-5C23B61A8F0D}" dt="2022-12-06T21:21:56.960" v="8" actId="478"/>
          <ac:picMkLst>
            <pc:docMk/>
            <pc:sldMk cId="443209914" sldId="433"/>
            <ac:picMk id="5122" creationId="{4D568ABF-4941-4741-8F2A-6975BC9319B0}"/>
          </ac:picMkLst>
        </pc:picChg>
      </pc:sldChg>
      <pc:sldChg chg="modSp add mod modNotesTx">
        <pc:chgData name="Benade, Gerdus" userId="15349777-206e-4d7a-8365-52131a346f04" providerId="ADAL" clId="{DFD48F55-68E7-4EB3-9673-5C23B61A8F0D}" dt="2022-12-11T04:51:36.835" v="4894" actId="20577"/>
        <pc:sldMkLst>
          <pc:docMk/>
          <pc:sldMk cId="2397535051" sldId="434"/>
        </pc:sldMkLst>
        <pc:spChg chg="mod">
          <ac:chgData name="Benade, Gerdus" userId="15349777-206e-4d7a-8365-52131a346f04" providerId="ADAL" clId="{DFD48F55-68E7-4EB3-9673-5C23B61A8F0D}" dt="2022-12-11T01:21:40.721" v="2457" actId="255"/>
          <ac:spMkLst>
            <pc:docMk/>
            <pc:sldMk cId="2397535051" sldId="434"/>
            <ac:spMk id="2" creationId="{00000000-0000-0000-0000-000000000000}"/>
          </ac:spMkLst>
        </pc:spChg>
        <pc:spChg chg="mod">
          <ac:chgData name="Benade, Gerdus" userId="15349777-206e-4d7a-8365-52131a346f04" providerId="ADAL" clId="{DFD48F55-68E7-4EB3-9673-5C23B61A8F0D}" dt="2022-12-07T02:02:54.250" v="1579" actId="2711"/>
          <ac:spMkLst>
            <pc:docMk/>
            <pc:sldMk cId="2397535051" sldId="434"/>
            <ac:spMk id="3" creationId="{00000000-0000-0000-0000-000000000000}"/>
          </ac:spMkLst>
        </pc:spChg>
        <pc:picChg chg="mod">
          <ac:chgData name="Benade, Gerdus" userId="15349777-206e-4d7a-8365-52131a346f04" providerId="ADAL" clId="{DFD48F55-68E7-4EB3-9673-5C23B61A8F0D}" dt="2022-12-07T02:02:26.176" v="1550" actId="14100"/>
          <ac:picMkLst>
            <pc:docMk/>
            <pc:sldMk cId="2397535051" sldId="434"/>
            <ac:picMk id="5" creationId="{DFCA348B-20DC-4388-A0B1-A9ACE7B7A330}"/>
          </ac:picMkLst>
        </pc:picChg>
      </pc:sldChg>
      <pc:sldChg chg="addSp delSp modSp add mod">
        <pc:chgData name="Benade, Gerdus" userId="15349777-206e-4d7a-8365-52131a346f04" providerId="ADAL" clId="{DFD48F55-68E7-4EB3-9673-5C23B61A8F0D}" dt="2022-12-11T08:10:23.747" v="8858" actId="20577"/>
        <pc:sldMkLst>
          <pc:docMk/>
          <pc:sldMk cId="3607593630" sldId="435"/>
        </pc:sldMkLst>
        <pc:spChg chg="mod">
          <ac:chgData name="Benade, Gerdus" userId="15349777-206e-4d7a-8365-52131a346f04" providerId="ADAL" clId="{DFD48F55-68E7-4EB3-9673-5C23B61A8F0D}" dt="2022-12-11T08:10:23.747" v="8858" actId="20577"/>
          <ac:spMkLst>
            <pc:docMk/>
            <pc:sldMk cId="3607593630" sldId="435"/>
            <ac:spMk id="2" creationId="{D33B5D4A-48EE-40D8-84B0-129C4AA759F9}"/>
          </ac:spMkLst>
        </pc:spChg>
        <pc:spChg chg="add mod">
          <ac:chgData name="Benade, Gerdus" userId="15349777-206e-4d7a-8365-52131a346f04" providerId="ADAL" clId="{DFD48F55-68E7-4EB3-9673-5C23B61A8F0D}" dt="2022-12-09T06:26:09.573" v="2232" actId="13926"/>
          <ac:spMkLst>
            <pc:docMk/>
            <pc:sldMk cId="3607593630" sldId="435"/>
            <ac:spMk id="5" creationId="{9F355542-6580-4D0D-B75F-797851601DEE}"/>
          </ac:spMkLst>
        </pc:spChg>
        <pc:picChg chg="del">
          <ac:chgData name="Benade, Gerdus" userId="15349777-206e-4d7a-8365-52131a346f04" providerId="ADAL" clId="{DFD48F55-68E7-4EB3-9673-5C23B61A8F0D}" dt="2022-12-09T06:23:02.510" v="2085" actId="478"/>
          <ac:picMkLst>
            <pc:docMk/>
            <pc:sldMk cId="3607593630" sldId="435"/>
            <ac:picMk id="7" creationId="{FAA49A96-AC35-4A98-B491-7D37887BF164}"/>
          </ac:picMkLst>
        </pc:picChg>
        <pc:picChg chg="add mod modCrop">
          <ac:chgData name="Benade, Gerdus" userId="15349777-206e-4d7a-8365-52131a346f04" providerId="ADAL" clId="{DFD48F55-68E7-4EB3-9673-5C23B61A8F0D}" dt="2022-12-09T06:24:17.122" v="2103" actId="14100"/>
          <ac:picMkLst>
            <pc:docMk/>
            <pc:sldMk cId="3607593630" sldId="435"/>
            <ac:picMk id="8" creationId="{DED13FB0-3F18-4C90-A13A-7019280E47FE}"/>
          </ac:picMkLst>
        </pc:picChg>
        <pc:picChg chg="add mod modCrop">
          <ac:chgData name="Benade, Gerdus" userId="15349777-206e-4d7a-8365-52131a346f04" providerId="ADAL" clId="{DFD48F55-68E7-4EB3-9673-5C23B61A8F0D}" dt="2022-12-09T06:24:51.136" v="2107" actId="1036"/>
          <ac:picMkLst>
            <pc:docMk/>
            <pc:sldMk cId="3607593630" sldId="435"/>
            <ac:picMk id="9" creationId="{BF075300-30AB-4D8B-84DA-7C1A0B971CB9}"/>
          </ac:picMkLst>
        </pc:picChg>
      </pc:sldChg>
      <pc:sldChg chg="addSp delSp modSp new mod modNotesTx">
        <pc:chgData name="Benade, Gerdus" userId="15349777-206e-4d7a-8365-52131a346f04" providerId="ADAL" clId="{DFD48F55-68E7-4EB3-9673-5C23B61A8F0D}" dt="2022-12-11T02:38:59.563" v="3292" actId="20577"/>
        <pc:sldMkLst>
          <pc:docMk/>
          <pc:sldMk cId="1275665114" sldId="436"/>
        </pc:sldMkLst>
        <pc:spChg chg="del mod">
          <ac:chgData name="Benade, Gerdus" userId="15349777-206e-4d7a-8365-52131a346f04" providerId="ADAL" clId="{DFD48F55-68E7-4EB3-9673-5C23B61A8F0D}" dt="2022-12-11T02:22:24.204" v="2670" actId="478"/>
          <ac:spMkLst>
            <pc:docMk/>
            <pc:sldMk cId="1275665114" sldId="436"/>
            <ac:spMk id="2" creationId="{1180665E-F36B-4263-98FB-2670F42E925A}"/>
          </ac:spMkLst>
        </pc:spChg>
        <pc:spChg chg="mod">
          <ac:chgData name="Benade, Gerdus" userId="15349777-206e-4d7a-8365-52131a346f04" providerId="ADAL" clId="{DFD48F55-68E7-4EB3-9673-5C23B61A8F0D}" dt="2022-12-11T02:36:28.427" v="3164" actId="14100"/>
          <ac:spMkLst>
            <pc:docMk/>
            <pc:sldMk cId="1275665114" sldId="436"/>
            <ac:spMk id="3" creationId="{A82CC655-DF8A-495E-A24C-A698DB09ECF1}"/>
          </ac:spMkLst>
        </pc:spChg>
        <pc:spChg chg="add del mod">
          <ac:chgData name="Benade, Gerdus" userId="15349777-206e-4d7a-8365-52131a346f04" providerId="ADAL" clId="{DFD48F55-68E7-4EB3-9673-5C23B61A8F0D}" dt="2022-12-11T02:22:26.570" v="2672" actId="478"/>
          <ac:spMkLst>
            <pc:docMk/>
            <pc:sldMk cId="1275665114" sldId="436"/>
            <ac:spMk id="6" creationId="{235CA437-3626-453B-9E66-4D16233E18AF}"/>
          </ac:spMkLst>
        </pc:spChg>
      </pc:sldChg>
      <pc:sldChg chg="modSp new del mod">
        <pc:chgData name="Benade, Gerdus" userId="15349777-206e-4d7a-8365-52131a346f04" providerId="ADAL" clId="{DFD48F55-68E7-4EB3-9673-5C23B61A8F0D}" dt="2022-12-11T04:46:53.931" v="4503" actId="2696"/>
        <pc:sldMkLst>
          <pc:docMk/>
          <pc:sldMk cId="172850264" sldId="437"/>
        </pc:sldMkLst>
        <pc:spChg chg="mod">
          <ac:chgData name="Benade, Gerdus" userId="15349777-206e-4d7a-8365-52131a346f04" providerId="ADAL" clId="{DFD48F55-68E7-4EB3-9673-5C23B61A8F0D}" dt="2022-12-09T15:10:26.589" v="2260" actId="20577"/>
          <ac:spMkLst>
            <pc:docMk/>
            <pc:sldMk cId="172850264" sldId="437"/>
            <ac:spMk id="2" creationId="{59208FF8-80F9-4BAC-84C0-0B993B040929}"/>
          </ac:spMkLst>
        </pc:spChg>
        <pc:spChg chg="mod">
          <ac:chgData name="Benade, Gerdus" userId="15349777-206e-4d7a-8365-52131a346f04" providerId="ADAL" clId="{DFD48F55-68E7-4EB3-9673-5C23B61A8F0D}" dt="2022-12-09T15:10:30.702" v="2272" actId="20577"/>
          <ac:spMkLst>
            <pc:docMk/>
            <pc:sldMk cId="172850264" sldId="437"/>
            <ac:spMk id="3" creationId="{EE6E2BFA-0E2D-4868-9BC9-689509701F32}"/>
          </ac:spMkLst>
        </pc:spChg>
      </pc:sldChg>
      <pc:sldChg chg="addSp modSp new mod ord modShow">
        <pc:chgData name="Benade, Gerdus" userId="15349777-206e-4d7a-8365-52131a346f04" providerId="ADAL" clId="{DFD48F55-68E7-4EB3-9673-5C23B61A8F0D}" dt="2022-12-11T08:31:47.038" v="9765" actId="1076"/>
        <pc:sldMkLst>
          <pc:docMk/>
          <pc:sldMk cId="170878488" sldId="438"/>
        </pc:sldMkLst>
        <pc:grpChg chg="add mod">
          <ac:chgData name="Benade, Gerdus" userId="15349777-206e-4d7a-8365-52131a346f04" providerId="ADAL" clId="{DFD48F55-68E7-4EB3-9673-5C23B61A8F0D}" dt="2022-12-11T03:28:09.154" v="4260" actId="164"/>
          <ac:grpSpMkLst>
            <pc:docMk/>
            <pc:sldMk cId="170878488" sldId="438"/>
            <ac:grpSpMk id="3" creationId="{76CCAA83-6893-4C15-85AA-CAE042671C95}"/>
          </ac:grpSpMkLst>
        </pc:grpChg>
        <pc:grpChg chg="add mod">
          <ac:chgData name="Benade, Gerdus" userId="15349777-206e-4d7a-8365-52131a346f04" providerId="ADAL" clId="{DFD48F55-68E7-4EB3-9673-5C23B61A8F0D}" dt="2022-12-11T03:28:13.938" v="4261" actId="164"/>
          <ac:grpSpMkLst>
            <pc:docMk/>
            <pc:sldMk cId="170878488" sldId="438"/>
            <ac:grpSpMk id="7" creationId="{5DBEF56C-2410-4E9C-AE25-F3CD0B6B220D}"/>
          </ac:grpSpMkLst>
        </pc:grpChg>
        <pc:picChg chg="add mod">
          <ac:chgData name="Benade, Gerdus" userId="15349777-206e-4d7a-8365-52131a346f04" providerId="ADAL" clId="{DFD48F55-68E7-4EB3-9673-5C23B61A8F0D}" dt="2022-12-11T08:31:47.038" v="9765" actId="1076"/>
          <ac:picMkLst>
            <pc:docMk/>
            <pc:sldMk cId="170878488" sldId="438"/>
            <ac:picMk id="4" creationId="{F9055A3E-6318-49B1-BFF3-6D348E5D3715}"/>
          </ac:picMkLst>
        </pc:picChg>
        <pc:picChg chg="add mod">
          <ac:chgData name="Benade, Gerdus" userId="15349777-206e-4d7a-8365-52131a346f04" providerId="ADAL" clId="{DFD48F55-68E7-4EB3-9673-5C23B61A8F0D}" dt="2022-12-11T03:28:13.938" v="4261" actId="164"/>
          <ac:picMkLst>
            <pc:docMk/>
            <pc:sldMk cId="170878488" sldId="438"/>
            <ac:picMk id="5" creationId="{B04FE8BA-9DDA-4466-8B80-485E1CD1A1B9}"/>
          </ac:picMkLst>
        </pc:picChg>
        <pc:picChg chg="add mod">
          <ac:chgData name="Benade, Gerdus" userId="15349777-206e-4d7a-8365-52131a346f04" providerId="ADAL" clId="{DFD48F55-68E7-4EB3-9673-5C23B61A8F0D}" dt="2022-12-11T03:28:13.938" v="4261" actId="164"/>
          <ac:picMkLst>
            <pc:docMk/>
            <pc:sldMk cId="170878488" sldId="438"/>
            <ac:picMk id="6" creationId="{7088EE56-4A21-44E8-AFE0-76FC1167328F}"/>
          </ac:picMkLst>
        </pc:picChg>
        <pc:picChg chg="add mod">
          <ac:chgData name="Benade, Gerdus" userId="15349777-206e-4d7a-8365-52131a346f04" providerId="ADAL" clId="{DFD48F55-68E7-4EB3-9673-5C23B61A8F0D}" dt="2022-12-11T08:31:44.350" v="9764" actId="1076"/>
          <ac:picMkLst>
            <pc:docMk/>
            <pc:sldMk cId="170878488" sldId="438"/>
            <ac:picMk id="1026" creationId="{8B34153A-0A4A-456D-ACF0-4AD1ED1000E1}"/>
          </ac:picMkLst>
        </pc:picChg>
      </pc:sldChg>
      <pc:sldChg chg="new del">
        <pc:chgData name="Benade, Gerdus" userId="15349777-206e-4d7a-8365-52131a346f04" providerId="ADAL" clId="{DFD48F55-68E7-4EB3-9673-5C23B61A8F0D}" dt="2022-12-11T02:17:47.642" v="2459" actId="47"/>
        <pc:sldMkLst>
          <pc:docMk/>
          <pc:sldMk cId="3827951498" sldId="438"/>
        </pc:sldMkLst>
      </pc:sldChg>
      <pc:sldChg chg="addSp delSp modSp add mod ord modNotesTx">
        <pc:chgData name="Benade, Gerdus" userId="15349777-206e-4d7a-8365-52131a346f04" providerId="ADAL" clId="{DFD48F55-68E7-4EB3-9673-5C23B61A8F0D}" dt="2022-12-11T08:23:18.976" v="9057" actId="6549"/>
        <pc:sldMkLst>
          <pc:docMk/>
          <pc:sldMk cId="235024381" sldId="439"/>
        </pc:sldMkLst>
        <pc:spChg chg="add del mod">
          <ac:chgData name="Benade, Gerdus" userId="15349777-206e-4d7a-8365-52131a346f04" providerId="ADAL" clId="{DFD48F55-68E7-4EB3-9673-5C23B61A8F0D}" dt="2022-12-11T03:30:16.181" v="4300" actId="478"/>
          <ac:spMkLst>
            <pc:docMk/>
            <pc:sldMk cId="235024381" sldId="439"/>
            <ac:spMk id="2" creationId="{A845CF15-60F9-4EAA-AEF7-A270306E79D5}"/>
          </ac:spMkLst>
        </pc:spChg>
        <pc:spChg chg="mod">
          <ac:chgData name="Benade, Gerdus" userId="15349777-206e-4d7a-8365-52131a346f04" providerId="ADAL" clId="{DFD48F55-68E7-4EB3-9673-5C23B61A8F0D}" dt="2022-12-11T04:46:18.391" v="4495" actId="20577"/>
          <ac:spMkLst>
            <pc:docMk/>
            <pc:sldMk cId="235024381" sldId="439"/>
            <ac:spMk id="3" creationId="{A82CC655-DF8A-495E-A24C-A698DB09ECF1}"/>
          </ac:spMkLst>
        </pc:spChg>
        <pc:spChg chg="add del mod">
          <ac:chgData name="Benade, Gerdus" userId="15349777-206e-4d7a-8365-52131a346f04" providerId="ADAL" clId="{DFD48F55-68E7-4EB3-9673-5C23B61A8F0D}" dt="2022-12-11T03:15:34.493" v="4037" actId="478"/>
          <ac:spMkLst>
            <pc:docMk/>
            <pc:sldMk cId="235024381" sldId="439"/>
            <ac:spMk id="5" creationId="{66746CB1-8A28-4E9D-A164-041BBFCF63CE}"/>
          </ac:spMkLst>
        </pc:spChg>
        <pc:spChg chg="add mod">
          <ac:chgData name="Benade, Gerdus" userId="15349777-206e-4d7a-8365-52131a346f04" providerId="ADAL" clId="{DFD48F55-68E7-4EB3-9673-5C23B61A8F0D}" dt="2022-12-11T03:16:17.307" v="4096" actId="207"/>
          <ac:spMkLst>
            <pc:docMk/>
            <pc:sldMk cId="235024381" sldId="439"/>
            <ac:spMk id="6" creationId="{8BADA06C-8E35-4C40-97F4-ECCB0C59B042}"/>
          </ac:spMkLst>
        </pc:spChg>
        <pc:spChg chg="add mod">
          <ac:chgData name="Benade, Gerdus" userId="15349777-206e-4d7a-8365-52131a346f04" providerId="ADAL" clId="{DFD48F55-68E7-4EB3-9673-5C23B61A8F0D}" dt="2022-12-11T03:16:26.246" v="4097" actId="207"/>
          <ac:spMkLst>
            <pc:docMk/>
            <pc:sldMk cId="235024381" sldId="439"/>
            <ac:spMk id="7" creationId="{EA2EFF75-A291-486C-BF99-15092B8C868E}"/>
          </ac:spMkLst>
        </pc:spChg>
        <pc:spChg chg="add mod">
          <ac:chgData name="Benade, Gerdus" userId="15349777-206e-4d7a-8365-52131a346f04" providerId="ADAL" clId="{DFD48F55-68E7-4EB3-9673-5C23B61A8F0D}" dt="2022-12-11T04:46:39.039" v="4501" actId="20577"/>
          <ac:spMkLst>
            <pc:docMk/>
            <pc:sldMk cId="235024381" sldId="439"/>
            <ac:spMk id="8" creationId="{810C7801-59D4-4897-A155-708743ED92E9}"/>
          </ac:spMkLst>
        </pc:spChg>
        <pc:spChg chg="add mod">
          <ac:chgData name="Benade, Gerdus" userId="15349777-206e-4d7a-8365-52131a346f04" providerId="ADAL" clId="{DFD48F55-68E7-4EB3-9673-5C23B61A8F0D}" dt="2022-12-11T03:30:09.475" v="4299" actId="207"/>
          <ac:spMkLst>
            <pc:docMk/>
            <pc:sldMk cId="235024381" sldId="439"/>
            <ac:spMk id="15" creationId="{6DB420C3-6621-4F4D-999B-A14D1B203F59}"/>
          </ac:spMkLst>
        </pc:spChg>
        <pc:grpChg chg="add mod">
          <ac:chgData name="Benade, Gerdus" userId="15349777-206e-4d7a-8365-52131a346f04" providerId="ADAL" clId="{DFD48F55-68E7-4EB3-9673-5C23B61A8F0D}" dt="2022-12-11T03:29:05.614" v="4278" actId="732"/>
          <ac:grpSpMkLst>
            <pc:docMk/>
            <pc:sldMk cId="235024381" sldId="439"/>
            <ac:grpSpMk id="12" creationId="{FF9E3EBE-8EB4-4E3A-AB64-B4ACF015549B}"/>
          </ac:grpSpMkLst>
        </pc:grpChg>
        <pc:picChg chg="add mod">
          <ac:chgData name="Benade, Gerdus" userId="15349777-206e-4d7a-8365-52131a346f04" providerId="ADAL" clId="{DFD48F55-68E7-4EB3-9673-5C23B61A8F0D}" dt="2022-12-11T03:29:29.861" v="4283" actId="1076"/>
          <ac:picMkLst>
            <pc:docMk/>
            <pc:sldMk cId="235024381" sldId="439"/>
            <ac:picMk id="9" creationId="{36637EA2-06B0-478D-9B0E-0577D228053D}"/>
          </ac:picMkLst>
        </pc:picChg>
        <pc:picChg chg="add del mod">
          <ac:chgData name="Benade, Gerdus" userId="15349777-206e-4d7a-8365-52131a346f04" providerId="ADAL" clId="{DFD48F55-68E7-4EB3-9673-5C23B61A8F0D}" dt="2022-12-11T03:28:45.936" v="4272" actId="478"/>
          <ac:picMkLst>
            <pc:docMk/>
            <pc:sldMk cId="235024381" sldId="439"/>
            <ac:picMk id="10" creationId="{36781129-9148-43BA-B433-48CAC064AEA9}"/>
          </ac:picMkLst>
        </pc:picChg>
        <pc:picChg chg="add del mod">
          <ac:chgData name="Benade, Gerdus" userId="15349777-206e-4d7a-8365-52131a346f04" providerId="ADAL" clId="{DFD48F55-68E7-4EB3-9673-5C23B61A8F0D}" dt="2022-12-11T03:28:08.446" v="4259"/>
          <ac:picMkLst>
            <pc:docMk/>
            <pc:sldMk cId="235024381" sldId="439"/>
            <ac:picMk id="11" creationId="{C4E7CBF8-4198-4424-B506-0648434A725D}"/>
          </ac:picMkLst>
        </pc:picChg>
        <pc:picChg chg="mod">
          <ac:chgData name="Benade, Gerdus" userId="15349777-206e-4d7a-8365-52131a346f04" providerId="ADAL" clId="{DFD48F55-68E7-4EB3-9673-5C23B61A8F0D}" dt="2022-12-11T03:29:05.614" v="4278" actId="732"/>
          <ac:picMkLst>
            <pc:docMk/>
            <pc:sldMk cId="235024381" sldId="439"/>
            <ac:picMk id="13" creationId="{EB5E29C9-4339-4042-B030-A9B1D685E360}"/>
          </ac:picMkLst>
        </pc:picChg>
        <pc:picChg chg="mod">
          <ac:chgData name="Benade, Gerdus" userId="15349777-206e-4d7a-8365-52131a346f04" providerId="ADAL" clId="{DFD48F55-68E7-4EB3-9673-5C23B61A8F0D}" dt="2022-12-11T03:29:05.614" v="4278" actId="732"/>
          <ac:picMkLst>
            <pc:docMk/>
            <pc:sldMk cId="235024381" sldId="439"/>
            <ac:picMk id="14" creationId="{80D9F016-4121-41A7-91B8-F6D6C281D11E}"/>
          </ac:picMkLst>
        </pc:picChg>
      </pc:sldChg>
      <pc:sldChg chg="new del">
        <pc:chgData name="Benade, Gerdus" userId="15349777-206e-4d7a-8365-52131a346f04" providerId="ADAL" clId="{DFD48F55-68E7-4EB3-9673-5C23B61A8F0D}" dt="2022-12-11T06:19:37.517" v="6566" actId="47"/>
        <pc:sldMkLst>
          <pc:docMk/>
          <pc:sldMk cId="1710720693" sldId="440"/>
        </pc:sldMkLst>
      </pc:sldChg>
      <pc:sldChg chg="delSp modSp add mod ord delAnim modAnim modShow">
        <pc:chgData name="Benade, Gerdus" userId="15349777-206e-4d7a-8365-52131a346f04" providerId="ADAL" clId="{DFD48F55-68E7-4EB3-9673-5C23B61A8F0D}" dt="2022-12-11T06:39:09.302" v="6805" actId="1076"/>
        <pc:sldMkLst>
          <pc:docMk/>
          <pc:sldMk cId="3197978414" sldId="440"/>
        </pc:sldMkLst>
        <pc:spChg chg="mod">
          <ac:chgData name="Benade, Gerdus" userId="15349777-206e-4d7a-8365-52131a346f04" providerId="ADAL" clId="{DFD48F55-68E7-4EB3-9673-5C23B61A8F0D}" dt="2022-12-11T06:37:48.917" v="6796" actId="20577"/>
          <ac:spMkLst>
            <pc:docMk/>
            <pc:sldMk cId="3197978414" sldId="440"/>
            <ac:spMk id="2" creationId="{4A4D9A67-28BA-4B8A-8CB6-F83FCC58A616}"/>
          </ac:spMkLst>
        </pc:spChg>
        <pc:spChg chg="mod">
          <ac:chgData name="Benade, Gerdus" userId="15349777-206e-4d7a-8365-52131a346f04" providerId="ADAL" clId="{DFD48F55-68E7-4EB3-9673-5C23B61A8F0D}" dt="2022-12-11T06:38:35.087" v="6803" actId="6549"/>
          <ac:spMkLst>
            <pc:docMk/>
            <pc:sldMk cId="3197978414" sldId="440"/>
            <ac:spMk id="3" creationId="{F0A4D051-DD6A-4558-B999-005A21365D50}"/>
          </ac:spMkLst>
        </pc:spChg>
        <pc:spChg chg="del">
          <ac:chgData name="Benade, Gerdus" userId="15349777-206e-4d7a-8365-52131a346f04" providerId="ADAL" clId="{DFD48F55-68E7-4EB3-9673-5C23B61A8F0D}" dt="2022-12-11T06:35:20.383" v="6760" actId="478"/>
          <ac:spMkLst>
            <pc:docMk/>
            <pc:sldMk cId="3197978414" sldId="440"/>
            <ac:spMk id="12" creationId="{AD087A9F-287F-4652-B80A-4E584C7E0136}"/>
          </ac:spMkLst>
        </pc:spChg>
        <pc:spChg chg="del">
          <ac:chgData name="Benade, Gerdus" userId="15349777-206e-4d7a-8365-52131a346f04" providerId="ADAL" clId="{DFD48F55-68E7-4EB3-9673-5C23B61A8F0D}" dt="2022-12-11T06:35:21.829" v="6762" actId="478"/>
          <ac:spMkLst>
            <pc:docMk/>
            <pc:sldMk cId="3197978414" sldId="440"/>
            <ac:spMk id="14" creationId="{9A465C74-82B0-4223-8A3F-E767AD7CF7D2}"/>
          </ac:spMkLst>
        </pc:spChg>
        <pc:spChg chg="mod">
          <ac:chgData name="Benade, Gerdus" userId="15349777-206e-4d7a-8365-52131a346f04" providerId="ADAL" clId="{DFD48F55-68E7-4EB3-9673-5C23B61A8F0D}" dt="2022-12-11T06:39:09.302" v="6805" actId="1076"/>
          <ac:spMkLst>
            <pc:docMk/>
            <pc:sldMk cId="3197978414" sldId="440"/>
            <ac:spMk id="16" creationId="{8762286A-5EEB-4E28-B386-A79E0CCCDDCF}"/>
          </ac:spMkLst>
        </pc:spChg>
        <pc:spChg chg="mod">
          <ac:chgData name="Benade, Gerdus" userId="15349777-206e-4d7a-8365-52131a346f04" providerId="ADAL" clId="{DFD48F55-68E7-4EB3-9673-5C23B61A8F0D}" dt="2022-12-11T06:38:26.890" v="6799" actId="1076"/>
          <ac:spMkLst>
            <pc:docMk/>
            <pc:sldMk cId="3197978414" sldId="440"/>
            <ac:spMk id="18" creationId="{06CDDD01-97ED-4EA3-BBB7-64D7F0FF11DF}"/>
          </ac:spMkLst>
        </pc:spChg>
        <pc:spChg chg="mod">
          <ac:chgData name="Benade, Gerdus" userId="15349777-206e-4d7a-8365-52131a346f04" providerId="ADAL" clId="{DFD48F55-68E7-4EB3-9673-5C23B61A8F0D}" dt="2022-12-11T06:38:58.176" v="6804" actId="1076"/>
          <ac:spMkLst>
            <pc:docMk/>
            <pc:sldMk cId="3197978414" sldId="440"/>
            <ac:spMk id="19" creationId="{63D33168-DA15-4885-BD03-1391BB32A056}"/>
          </ac:spMkLst>
        </pc:spChg>
        <pc:graphicFrameChg chg="mod">
          <ac:chgData name="Benade, Gerdus" userId="15349777-206e-4d7a-8365-52131a346f04" providerId="ADAL" clId="{DFD48F55-68E7-4EB3-9673-5C23B61A8F0D}" dt="2022-12-11T06:39:09.302" v="6805" actId="1076"/>
          <ac:graphicFrameMkLst>
            <pc:docMk/>
            <pc:sldMk cId="3197978414" sldId="440"/>
            <ac:graphicFrameMk id="8" creationId="{9D501567-E976-430B-BF59-A7849C2A8E69}"/>
          </ac:graphicFrameMkLst>
        </pc:graphicFrameChg>
        <pc:picChg chg="mod">
          <ac:chgData name="Benade, Gerdus" userId="15349777-206e-4d7a-8365-52131a346f04" providerId="ADAL" clId="{DFD48F55-68E7-4EB3-9673-5C23B61A8F0D}" dt="2022-12-11T06:39:09.302" v="6805" actId="1076"/>
          <ac:picMkLst>
            <pc:docMk/>
            <pc:sldMk cId="3197978414" sldId="440"/>
            <ac:picMk id="17" creationId="{951E3652-9365-4B97-8655-902F48A99B1F}"/>
          </ac:picMkLst>
        </pc:picChg>
        <pc:cxnChg chg="del">
          <ac:chgData name="Benade, Gerdus" userId="15349777-206e-4d7a-8365-52131a346f04" providerId="ADAL" clId="{DFD48F55-68E7-4EB3-9673-5C23B61A8F0D}" dt="2022-12-11T06:35:21.048" v="6761" actId="478"/>
          <ac:cxnSpMkLst>
            <pc:docMk/>
            <pc:sldMk cId="3197978414" sldId="440"/>
            <ac:cxnSpMk id="15" creationId="{D7599F10-3886-4274-A561-AA67CCC56B00}"/>
          </ac:cxnSpMkLst>
        </pc:cxnChg>
      </pc:sldChg>
      <pc:sldChg chg="addSp delSp modSp add mod modAnim">
        <pc:chgData name="Benade, Gerdus" userId="15349777-206e-4d7a-8365-52131a346f04" providerId="ADAL" clId="{DFD48F55-68E7-4EB3-9673-5C23B61A8F0D}" dt="2022-12-11T08:16:59.209" v="8889" actId="14100"/>
        <pc:sldMkLst>
          <pc:docMk/>
          <pc:sldMk cId="238128198" sldId="441"/>
        </pc:sldMkLst>
        <pc:spChg chg="mod">
          <ac:chgData name="Benade, Gerdus" userId="15349777-206e-4d7a-8365-52131a346f04" providerId="ADAL" clId="{DFD48F55-68E7-4EB3-9673-5C23B61A8F0D}" dt="2022-12-11T06:40:13.734" v="6820" actId="6549"/>
          <ac:spMkLst>
            <pc:docMk/>
            <pc:sldMk cId="238128198" sldId="441"/>
            <ac:spMk id="2" creationId="{4A4D9A67-28BA-4B8A-8CB6-F83FCC58A616}"/>
          </ac:spMkLst>
        </pc:spChg>
        <pc:spChg chg="mod">
          <ac:chgData name="Benade, Gerdus" userId="15349777-206e-4d7a-8365-52131a346f04" providerId="ADAL" clId="{DFD48F55-68E7-4EB3-9673-5C23B61A8F0D}" dt="2022-12-11T06:40:38.281" v="6826" actId="20577"/>
          <ac:spMkLst>
            <pc:docMk/>
            <pc:sldMk cId="238128198" sldId="441"/>
            <ac:spMk id="3" creationId="{F0A4D051-DD6A-4558-B999-005A21365D50}"/>
          </ac:spMkLst>
        </pc:spChg>
        <pc:spChg chg="add mod">
          <ac:chgData name="Benade, Gerdus" userId="15349777-206e-4d7a-8365-52131a346f04" providerId="ADAL" clId="{DFD48F55-68E7-4EB3-9673-5C23B61A8F0D}" dt="2022-12-11T08:16:34.167" v="8882" actId="1076"/>
          <ac:spMkLst>
            <pc:docMk/>
            <pc:sldMk cId="238128198" sldId="441"/>
            <ac:spMk id="10" creationId="{BEA5DC72-8CAF-405C-8564-23611407D626}"/>
          </ac:spMkLst>
        </pc:spChg>
        <pc:spChg chg="add mod">
          <ac:chgData name="Benade, Gerdus" userId="15349777-206e-4d7a-8365-52131a346f04" providerId="ADAL" clId="{DFD48F55-68E7-4EB3-9673-5C23B61A8F0D}" dt="2022-12-11T08:16:28.910" v="8881" actId="1076"/>
          <ac:spMkLst>
            <pc:docMk/>
            <pc:sldMk cId="238128198" sldId="441"/>
            <ac:spMk id="11" creationId="{AE926BDF-82C7-402A-A77E-7F078DAD444E}"/>
          </ac:spMkLst>
        </pc:spChg>
        <pc:spChg chg="add mod">
          <ac:chgData name="Benade, Gerdus" userId="15349777-206e-4d7a-8365-52131a346f04" providerId="ADAL" clId="{DFD48F55-68E7-4EB3-9673-5C23B61A8F0D}" dt="2022-12-11T06:39:23.917" v="6810"/>
          <ac:spMkLst>
            <pc:docMk/>
            <pc:sldMk cId="238128198" sldId="441"/>
            <ac:spMk id="14" creationId="{D68AE20A-7922-4AFD-951B-98CCBA7F6C70}"/>
          </ac:spMkLst>
        </pc:spChg>
        <pc:spChg chg="del mod">
          <ac:chgData name="Benade, Gerdus" userId="15349777-206e-4d7a-8365-52131a346f04" providerId="ADAL" clId="{DFD48F55-68E7-4EB3-9673-5C23B61A8F0D}" dt="2022-12-11T06:39:23.455" v="6809" actId="478"/>
          <ac:spMkLst>
            <pc:docMk/>
            <pc:sldMk cId="238128198" sldId="441"/>
            <ac:spMk id="16" creationId="{8762286A-5EEB-4E28-B386-A79E0CCCDDCF}"/>
          </ac:spMkLst>
        </pc:spChg>
        <pc:spChg chg="del">
          <ac:chgData name="Benade, Gerdus" userId="15349777-206e-4d7a-8365-52131a346f04" providerId="ADAL" clId="{DFD48F55-68E7-4EB3-9673-5C23B61A8F0D}" dt="2022-12-11T06:40:25.111" v="6822" actId="478"/>
          <ac:spMkLst>
            <pc:docMk/>
            <pc:sldMk cId="238128198" sldId="441"/>
            <ac:spMk id="18" creationId="{06CDDD01-97ED-4EA3-BBB7-64D7F0FF11DF}"/>
          </ac:spMkLst>
        </pc:spChg>
        <pc:spChg chg="del">
          <ac:chgData name="Benade, Gerdus" userId="15349777-206e-4d7a-8365-52131a346f04" providerId="ADAL" clId="{DFD48F55-68E7-4EB3-9673-5C23B61A8F0D}" dt="2022-12-11T06:40:26.219" v="6823" actId="478"/>
          <ac:spMkLst>
            <pc:docMk/>
            <pc:sldMk cId="238128198" sldId="441"/>
            <ac:spMk id="19" creationId="{63D33168-DA15-4885-BD03-1391BB32A056}"/>
          </ac:spMkLst>
        </pc:spChg>
        <pc:spChg chg="add mod">
          <ac:chgData name="Benade, Gerdus" userId="15349777-206e-4d7a-8365-52131a346f04" providerId="ADAL" clId="{DFD48F55-68E7-4EB3-9673-5C23B61A8F0D}" dt="2022-12-11T06:40:22.919" v="6821"/>
          <ac:spMkLst>
            <pc:docMk/>
            <pc:sldMk cId="238128198" sldId="441"/>
            <ac:spMk id="20" creationId="{0299CE1B-EAF7-4D62-882F-1E36A7CEC473}"/>
          </ac:spMkLst>
        </pc:spChg>
        <pc:spChg chg="add mod">
          <ac:chgData name="Benade, Gerdus" userId="15349777-206e-4d7a-8365-52131a346f04" providerId="ADAL" clId="{DFD48F55-68E7-4EB3-9673-5C23B61A8F0D}" dt="2022-12-11T06:40:22.919" v="6821"/>
          <ac:spMkLst>
            <pc:docMk/>
            <pc:sldMk cId="238128198" sldId="441"/>
            <ac:spMk id="21" creationId="{E6D4182D-383A-4EB1-B7C1-6DC87D69F336}"/>
          </ac:spMkLst>
        </pc:spChg>
        <pc:graphicFrameChg chg="del">
          <ac:chgData name="Benade, Gerdus" userId="15349777-206e-4d7a-8365-52131a346f04" providerId="ADAL" clId="{DFD48F55-68E7-4EB3-9673-5C23B61A8F0D}" dt="2022-12-11T06:39:16.384" v="6806" actId="478"/>
          <ac:graphicFrameMkLst>
            <pc:docMk/>
            <pc:sldMk cId="238128198" sldId="441"/>
            <ac:graphicFrameMk id="8" creationId="{9D501567-E976-430B-BF59-A7849C2A8E69}"/>
          </ac:graphicFrameMkLst>
        </pc:graphicFrameChg>
        <pc:graphicFrameChg chg="add mod ord">
          <ac:chgData name="Benade, Gerdus" userId="15349777-206e-4d7a-8365-52131a346f04" providerId="ADAL" clId="{DFD48F55-68E7-4EB3-9673-5C23B61A8F0D}" dt="2022-12-11T06:39:44.952" v="6812" actId="167"/>
          <ac:graphicFrameMkLst>
            <pc:docMk/>
            <pc:sldMk cId="238128198" sldId="441"/>
            <ac:graphicFrameMk id="13" creationId="{CF11E7DF-1BCE-41C2-9D24-8F8DA1E96A5F}"/>
          </ac:graphicFrameMkLst>
        </pc:graphicFrameChg>
        <pc:picChg chg="add mod">
          <ac:chgData name="Benade, Gerdus" userId="15349777-206e-4d7a-8365-52131a346f04" providerId="ADAL" clId="{DFD48F55-68E7-4EB3-9673-5C23B61A8F0D}" dt="2022-12-11T06:39:23.917" v="6810"/>
          <ac:picMkLst>
            <pc:docMk/>
            <pc:sldMk cId="238128198" sldId="441"/>
            <ac:picMk id="15" creationId="{14A1E103-0CED-4E13-AE82-5F72D1D18F33}"/>
          </ac:picMkLst>
        </pc:picChg>
        <pc:picChg chg="del">
          <ac:chgData name="Benade, Gerdus" userId="15349777-206e-4d7a-8365-52131a346f04" providerId="ADAL" clId="{DFD48F55-68E7-4EB3-9673-5C23B61A8F0D}" dt="2022-12-11T06:39:19.041" v="6807" actId="478"/>
          <ac:picMkLst>
            <pc:docMk/>
            <pc:sldMk cId="238128198" sldId="441"/>
            <ac:picMk id="17" creationId="{951E3652-9365-4B97-8655-902F48A99B1F}"/>
          </ac:picMkLst>
        </pc:picChg>
        <pc:cxnChg chg="add mod">
          <ac:chgData name="Benade, Gerdus" userId="15349777-206e-4d7a-8365-52131a346f04" providerId="ADAL" clId="{DFD48F55-68E7-4EB3-9673-5C23B61A8F0D}" dt="2022-12-11T08:16:59.209" v="8889" actId="14100"/>
          <ac:cxnSpMkLst>
            <pc:docMk/>
            <pc:sldMk cId="238128198" sldId="441"/>
            <ac:cxnSpMk id="12" creationId="{0169D73D-C727-428F-B722-AE711763D481}"/>
          </ac:cxnSpMkLst>
        </pc:cxnChg>
      </pc:sldChg>
      <pc:sldChg chg="addSp modSp add mod modAnim modNotesTx">
        <pc:chgData name="Benade, Gerdus" userId="15349777-206e-4d7a-8365-52131a346f04" providerId="ADAL" clId="{DFD48F55-68E7-4EB3-9673-5C23B61A8F0D}" dt="2022-12-11T08:42:49.147" v="9885" actId="1076"/>
        <pc:sldMkLst>
          <pc:docMk/>
          <pc:sldMk cId="1631280660" sldId="442"/>
        </pc:sldMkLst>
        <pc:spChg chg="mod">
          <ac:chgData name="Benade, Gerdus" userId="15349777-206e-4d7a-8365-52131a346f04" providerId="ADAL" clId="{DFD48F55-68E7-4EB3-9673-5C23B61A8F0D}" dt="2022-12-11T08:42:25.201" v="9863" actId="6549"/>
          <ac:spMkLst>
            <pc:docMk/>
            <pc:sldMk cId="1631280660" sldId="442"/>
            <ac:spMk id="3" creationId="{F0A4D051-DD6A-4558-B999-005A21365D50}"/>
          </ac:spMkLst>
        </pc:spChg>
        <pc:spChg chg="add mod">
          <ac:chgData name="Benade, Gerdus" userId="15349777-206e-4d7a-8365-52131a346f04" providerId="ADAL" clId="{DFD48F55-68E7-4EB3-9673-5C23B61A8F0D}" dt="2022-12-11T08:42:49.147" v="9885" actId="1076"/>
          <ac:spMkLst>
            <pc:docMk/>
            <pc:sldMk cId="1631280660" sldId="442"/>
            <ac:spMk id="16" creationId="{9A9EDD2A-0716-4851-9944-685C9448E050}"/>
          </ac:spMkLst>
        </pc:spChg>
      </pc:sldChg>
      <pc:sldChg chg="modSp add mod ord modShow">
        <pc:chgData name="Benade, Gerdus" userId="15349777-206e-4d7a-8365-52131a346f04" providerId="ADAL" clId="{DFD48F55-68E7-4EB3-9673-5C23B61A8F0D}" dt="2022-12-11T08:22:29.872" v="9055"/>
        <pc:sldMkLst>
          <pc:docMk/>
          <pc:sldMk cId="2432329239" sldId="443"/>
        </pc:sldMkLst>
        <pc:spChg chg="mod">
          <ac:chgData name="Benade, Gerdus" userId="15349777-206e-4d7a-8365-52131a346f04" providerId="ADAL" clId="{DFD48F55-68E7-4EB3-9673-5C23B61A8F0D}" dt="2022-12-11T06:58:54.628" v="7459" actId="20577"/>
          <ac:spMkLst>
            <pc:docMk/>
            <pc:sldMk cId="2432329239" sldId="443"/>
            <ac:spMk id="2" creationId="{D1E7CF95-9F62-4FA0-BFC4-D0F003B304E9}"/>
          </ac:spMkLst>
        </pc:spChg>
      </pc:sldChg>
      <pc:sldChg chg="addSp delSp modSp add mod modAnim modNotesTx">
        <pc:chgData name="Benade, Gerdus" userId="15349777-206e-4d7a-8365-52131a346f04" providerId="ADAL" clId="{DFD48F55-68E7-4EB3-9673-5C23B61A8F0D}" dt="2022-12-11T08:25:50.102" v="9086" actId="20577"/>
        <pc:sldMkLst>
          <pc:docMk/>
          <pc:sldMk cId="2285343674" sldId="444"/>
        </pc:sldMkLst>
        <pc:spChg chg="mod">
          <ac:chgData name="Benade, Gerdus" userId="15349777-206e-4d7a-8365-52131a346f04" providerId="ADAL" clId="{DFD48F55-68E7-4EB3-9673-5C23B61A8F0D}" dt="2022-12-11T07:03:38.778" v="7490" actId="20577"/>
          <ac:spMkLst>
            <pc:docMk/>
            <pc:sldMk cId="2285343674" sldId="444"/>
            <ac:spMk id="2" creationId="{60A828FB-90C2-4E13-9365-42459F79C12B}"/>
          </ac:spMkLst>
        </pc:spChg>
        <pc:spChg chg="mod">
          <ac:chgData name="Benade, Gerdus" userId="15349777-206e-4d7a-8365-52131a346f04" providerId="ADAL" clId="{DFD48F55-68E7-4EB3-9673-5C23B61A8F0D}" dt="2022-12-11T08:01:27.829" v="8524"/>
          <ac:spMkLst>
            <pc:docMk/>
            <pc:sldMk cId="2285343674" sldId="444"/>
            <ac:spMk id="3" creationId="{200A7BBE-9A74-4293-A442-06337193B572}"/>
          </ac:spMkLst>
        </pc:spChg>
        <pc:spChg chg="mod">
          <ac:chgData name="Benade, Gerdus" userId="15349777-206e-4d7a-8365-52131a346f04" providerId="ADAL" clId="{DFD48F55-68E7-4EB3-9673-5C23B61A8F0D}" dt="2022-12-11T07:03:50.876" v="7492" actId="1076"/>
          <ac:spMkLst>
            <pc:docMk/>
            <pc:sldMk cId="2285343674" sldId="444"/>
            <ac:spMk id="4" creationId="{EE1DE891-960B-43D0-A0AC-816F3CE090AC}"/>
          </ac:spMkLst>
        </pc:spChg>
        <pc:spChg chg="add del mod">
          <ac:chgData name="Benade, Gerdus" userId="15349777-206e-4d7a-8365-52131a346f04" providerId="ADAL" clId="{DFD48F55-68E7-4EB3-9673-5C23B61A8F0D}" dt="2022-12-11T07:53:48.082" v="8486" actId="478"/>
          <ac:spMkLst>
            <pc:docMk/>
            <pc:sldMk cId="2285343674" sldId="444"/>
            <ac:spMk id="7" creationId="{5DB099F4-0DA6-401C-A20E-358ACE2A5ACB}"/>
          </ac:spMkLst>
        </pc:spChg>
        <pc:spChg chg="add del mod">
          <ac:chgData name="Benade, Gerdus" userId="15349777-206e-4d7a-8365-52131a346f04" providerId="ADAL" clId="{DFD48F55-68E7-4EB3-9673-5C23B61A8F0D}" dt="2022-12-11T07:53:48.082" v="8486" actId="478"/>
          <ac:spMkLst>
            <pc:docMk/>
            <pc:sldMk cId="2285343674" sldId="444"/>
            <ac:spMk id="13" creationId="{0CDB4ACA-19BB-4654-8EAB-49C2EDDA7FAC}"/>
          </ac:spMkLst>
        </pc:spChg>
        <pc:spChg chg="add mod ord">
          <ac:chgData name="Benade, Gerdus" userId="15349777-206e-4d7a-8365-52131a346f04" providerId="ADAL" clId="{DFD48F55-68E7-4EB3-9673-5C23B61A8F0D}" dt="2022-12-11T07:10:32.666" v="7620" actId="1076"/>
          <ac:spMkLst>
            <pc:docMk/>
            <pc:sldMk cId="2285343674" sldId="444"/>
            <ac:spMk id="14" creationId="{99DED3E2-5353-4FD7-B964-976491CB92E7}"/>
          </ac:spMkLst>
        </pc:spChg>
        <pc:spChg chg="add del mod">
          <ac:chgData name="Benade, Gerdus" userId="15349777-206e-4d7a-8365-52131a346f04" providerId="ADAL" clId="{DFD48F55-68E7-4EB3-9673-5C23B61A8F0D}" dt="2022-12-11T07:53:48.082" v="8486" actId="478"/>
          <ac:spMkLst>
            <pc:docMk/>
            <pc:sldMk cId="2285343674" sldId="444"/>
            <ac:spMk id="15" creationId="{02C31BCA-6766-40F5-BEF8-78CD544CB6D5}"/>
          </ac:spMkLst>
        </pc:spChg>
        <pc:spChg chg="add del mod">
          <ac:chgData name="Benade, Gerdus" userId="15349777-206e-4d7a-8365-52131a346f04" providerId="ADAL" clId="{DFD48F55-68E7-4EB3-9673-5C23B61A8F0D}" dt="2022-12-11T07:53:48.082" v="8486" actId="478"/>
          <ac:spMkLst>
            <pc:docMk/>
            <pc:sldMk cId="2285343674" sldId="444"/>
            <ac:spMk id="16" creationId="{6095C592-FF54-448D-B8AC-971A04B8EE33}"/>
          </ac:spMkLst>
        </pc:spChg>
        <pc:spChg chg="add del mod">
          <ac:chgData name="Benade, Gerdus" userId="15349777-206e-4d7a-8365-52131a346f04" providerId="ADAL" clId="{DFD48F55-68E7-4EB3-9673-5C23B61A8F0D}" dt="2022-12-11T07:53:48.082" v="8486" actId="478"/>
          <ac:spMkLst>
            <pc:docMk/>
            <pc:sldMk cId="2285343674" sldId="444"/>
            <ac:spMk id="17" creationId="{819138C6-0B2E-488C-BD37-D755E509EEF4}"/>
          </ac:spMkLst>
        </pc:spChg>
        <pc:spChg chg="add del mod">
          <ac:chgData name="Benade, Gerdus" userId="15349777-206e-4d7a-8365-52131a346f04" providerId="ADAL" clId="{DFD48F55-68E7-4EB3-9673-5C23B61A8F0D}" dt="2022-12-11T07:53:48.082" v="8486" actId="478"/>
          <ac:spMkLst>
            <pc:docMk/>
            <pc:sldMk cId="2285343674" sldId="444"/>
            <ac:spMk id="18" creationId="{F6861C6A-1D53-4402-AFB3-B5928F3B5E1F}"/>
          </ac:spMkLst>
        </pc:spChg>
        <pc:spChg chg="add del mod">
          <ac:chgData name="Benade, Gerdus" userId="15349777-206e-4d7a-8365-52131a346f04" providerId="ADAL" clId="{DFD48F55-68E7-4EB3-9673-5C23B61A8F0D}" dt="2022-12-11T07:53:48.082" v="8486" actId="478"/>
          <ac:spMkLst>
            <pc:docMk/>
            <pc:sldMk cId="2285343674" sldId="444"/>
            <ac:spMk id="19" creationId="{AFD62AC3-03C4-41C4-AF7A-13ED5190C4E0}"/>
          </ac:spMkLst>
        </pc:spChg>
        <pc:spChg chg="add mod">
          <ac:chgData name="Benade, Gerdus" userId="15349777-206e-4d7a-8365-52131a346f04" providerId="ADAL" clId="{DFD48F55-68E7-4EB3-9673-5C23B61A8F0D}" dt="2022-12-11T07:10:32.666" v="7620" actId="1076"/>
          <ac:spMkLst>
            <pc:docMk/>
            <pc:sldMk cId="2285343674" sldId="444"/>
            <ac:spMk id="22" creationId="{65697D81-FF9E-4067-BBC3-CDE3E2DB21FD}"/>
          </ac:spMkLst>
        </pc:spChg>
        <pc:spChg chg="add mod">
          <ac:chgData name="Benade, Gerdus" userId="15349777-206e-4d7a-8365-52131a346f04" providerId="ADAL" clId="{DFD48F55-68E7-4EB3-9673-5C23B61A8F0D}" dt="2022-12-11T07:10:32.666" v="7620" actId="1076"/>
          <ac:spMkLst>
            <pc:docMk/>
            <pc:sldMk cId="2285343674" sldId="444"/>
            <ac:spMk id="25" creationId="{1D27A8BB-4760-4A64-97B2-9106CA589ABF}"/>
          </ac:spMkLst>
        </pc:spChg>
        <pc:spChg chg="add mod">
          <ac:chgData name="Benade, Gerdus" userId="15349777-206e-4d7a-8365-52131a346f04" providerId="ADAL" clId="{DFD48F55-68E7-4EB3-9673-5C23B61A8F0D}" dt="2022-12-11T07:11:07.132" v="7628" actId="17032"/>
          <ac:spMkLst>
            <pc:docMk/>
            <pc:sldMk cId="2285343674" sldId="444"/>
            <ac:spMk id="26" creationId="{8ED9BA0E-7F11-44F0-A07A-42ED306D65CD}"/>
          </ac:spMkLst>
        </pc:spChg>
        <pc:spChg chg="add del mod">
          <ac:chgData name="Benade, Gerdus" userId="15349777-206e-4d7a-8365-52131a346f04" providerId="ADAL" clId="{DFD48F55-68E7-4EB3-9673-5C23B61A8F0D}" dt="2022-12-11T07:53:48.082" v="8486" actId="478"/>
          <ac:spMkLst>
            <pc:docMk/>
            <pc:sldMk cId="2285343674" sldId="444"/>
            <ac:spMk id="27" creationId="{E1105687-A530-4711-8F6D-8A8F28A3BE7C}"/>
          </ac:spMkLst>
        </pc:spChg>
        <pc:spChg chg="add mod">
          <ac:chgData name="Benade, Gerdus" userId="15349777-206e-4d7a-8365-52131a346f04" providerId="ADAL" clId="{DFD48F55-68E7-4EB3-9673-5C23B61A8F0D}" dt="2022-12-11T07:10:32.666" v="7620" actId="1076"/>
          <ac:spMkLst>
            <pc:docMk/>
            <pc:sldMk cId="2285343674" sldId="444"/>
            <ac:spMk id="28" creationId="{C03A156F-4D2F-43F9-946B-72B00DFDF7E2}"/>
          </ac:spMkLst>
        </pc:spChg>
        <pc:spChg chg="add del mod">
          <ac:chgData name="Benade, Gerdus" userId="15349777-206e-4d7a-8365-52131a346f04" providerId="ADAL" clId="{DFD48F55-68E7-4EB3-9673-5C23B61A8F0D}" dt="2022-12-11T07:53:48.082" v="8486" actId="478"/>
          <ac:spMkLst>
            <pc:docMk/>
            <pc:sldMk cId="2285343674" sldId="444"/>
            <ac:spMk id="29" creationId="{CAA4A4AD-2F51-4132-A433-DF613D4AA07A}"/>
          </ac:spMkLst>
        </pc:spChg>
        <pc:spChg chg="add mod">
          <ac:chgData name="Benade, Gerdus" userId="15349777-206e-4d7a-8365-52131a346f04" providerId="ADAL" clId="{DFD48F55-68E7-4EB3-9673-5C23B61A8F0D}" dt="2022-12-11T07:10:32.666" v="7620" actId="1076"/>
          <ac:spMkLst>
            <pc:docMk/>
            <pc:sldMk cId="2285343674" sldId="444"/>
            <ac:spMk id="30" creationId="{6AFFB97B-DE55-4D4F-AC6A-4538234BA915}"/>
          </ac:spMkLst>
        </pc:spChg>
        <pc:spChg chg="add del mod">
          <ac:chgData name="Benade, Gerdus" userId="15349777-206e-4d7a-8365-52131a346f04" providerId="ADAL" clId="{DFD48F55-68E7-4EB3-9673-5C23B61A8F0D}" dt="2022-12-11T07:53:48.082" v="8486" actId="478"/>
          <ac:spMkLst>
            <pc:docMk/>
            <pc:sldMk cId="2285343674" sldId="444"/>
            <ac:spMk id="34" creationId="{A7850C30-4EE5-4F28-BFFA-DE20EB90E2B6}"/>
          </ac:spMkLst>
        </pc:spChg>
        <pc:spChg chg="add mod">
          <ac:chgData name="Benade, Gerdus" userId="15349777-206e-4d7a-8365-52131a346f04" providerId="ADAL" clId="{DFD48F55-68E7-4EB3-9673-5C23B61A8F0D}" dt="2022-12-11T07:10:32.666" v="7620" actId="1076"/>
          <ac:spMkLst>
            <pc:docMk/>
            <pc:sldMk cId="2285343674" sldId="444"/>
            <ac:spMk id="35" creationId="{38290F74-4F2F-43C8-AC85-4CEA1D6D80FE}"/>
          </ac:spMkLst>
        </pc:spChg>
        <pc:spChg chg="add mod">
          <ac:chgData name="Benade, Gerdus" userId="15349777-206e-4d7a-8365-52131a346f04" providerId="ADAL" clId="{DFD48F55-68E7-4EB3-9673-5C23B61A8F0D}" dt="2022-12-11T07:10:32.666" v="7620" actId="1076"/>
          <ac:spMkLst>
            <pc:docMk/>
            <pc:sldMk cId="2285343674" sldId="444"/>
            <ac:spMk id="36" creationId="{D79C71B2-703B-4E81-91A1-D8419CB6B9BD}"/>
          </ac:spMkLst>
        </pc:spChg>
        <pc:spChg chg="add mod">
          <ac:chgData name="Benade, Gerdus" userId="15349777-206e-4d7a-8365-52131a346f04" providerId="ADAL" clId="{DFD48F55-68E7-4EB3-9673-5C23B61A8F0D}" dt="2022-12-11T07:10:32.666" v="7620" actId="1076"/>
          <ac:spMkLst>
            <pc:docMk/>
            <pc:sldMk cId="2285343674" sldId="444"/>
            <ac:spMk id="37" creationId="{DACCAF81-A832-444F-A6F9-FDDEE5D68E34}"/>
          </ac:spMkLst>
        </pc:spChg>
        <pc:spChg chg="add mod">
          <ac:chgData name="Benade, Gerdus" userId="15349777-206e-4d7a-8365-52131a346f04" providerId="ADAL" clId="{DFD48F55-68E7-4EB3-9673-5C23B61A8F0D}" dt="2022-12-11T07:10:32.666" v="7620" actId="1076"/>
          <ac:spMkLst>
            <pc:docMk/>
            <pc:sldMk cId="2285343674" sldId="444"/>
            <ac:spMk id="38" creationId="{A1C0D41D-D581-48A9-96CA-F2B3007A11E5}"/>
          </ac:spMkLst>
        </pc:spChg>
        <pc:spChg chg="add del mod">
          <ac:chgData name="Benade, Gerdus" userId="15349777-206e-4d7a-8365-52131a346f04" providerId="ADAL" clId="{DFD48F55-68E7-4EB3-9673-5C23B61A8F0D}" dt="2022-12-11T08:02:08.152" v="8542" actId="478"/>
          <ac:spMkLst>
            <pc:docMk/>
            <pc:sldMk cId="2285343674" sldId="444"/>
            <ac:spMk id="42" creationId="{AFC31DC4-53E0-4190-AA80-27D167BBC086}"/>
          </ac:spMkLst>
        </pc:spChg>
        <pc:spChg chg="add mod">
          <ac:chgData name="Benade, Gerdus" userId="15349777-206e-4d7a-8365-52131a346f04" providerId="ADAL" clId="{DFD48F55-68E7-4EB3-9673-5C23B61A8F0D}" dt="2022-12-11T07:13:07.112" v="7669" actId="11530"/>
          <ac:spMkLst>
            <pc:docMk/>
            <pc:sldMk cId="2285343674" sldId="444"/>
            <ac:spMk id="43" creationId="{ACE6E1A0-3DC4-4A34-B845-16282F8C30F2}"/>
          </ac:spMkLst>
        </pc:spChg>
        <pc:spChg chg="add mod">
          <ac:chgData name="Benade, Gerdus" userId="15349777-206e-4d7a-8365-52131a346f04" providerId="ADAL" clId="{DFD48F55-68E7-4EB3-9673-5C23B61A8F0D}" dt="2022-12-11T07:12:57.189" v="7668" actId="11530"/>
          <ac:spMkLst>
            <pc:docMk/>
            <pc:sldMk cId="2285343674" sldId="444"/>
            <ac:spMk id="46" creationId="{C6D00B63-4E2E-411D-87EF-7B1776D4D93A}"/>
          </ac:spMkLst>
        </pc:spChg>
        <pc:spChg chg="add mod">
          <ac:chgData name="Benade, Gerdus" userId="15349777-206e-4d7a-8365-52131a346f04" providerId="ADAL" clId="{DFD48F55-68E7-4EB3-9673-5C23B61A8F0D}" dt="2022-12-11T07:11:09.395" v="7629" actId="17032"/>
          <ac:spMkLst>
            <pc:docMk/>
            <pc:sldMk cId="2285343674" sldId="444"/>
            <ac:spMk id="47" creationId="{7AA86076-CAEB-4752-BC10-E291BEA78136}"/>
          </ac:spMkLst>
        </pc:spChg>
        <pc:spChg chg="add mod">
          <ac:chgData name="Benade, Gerdus" userId="15349777-206e-4d7a-8365-52131a346f04" providerId="ADAL" clId="{DFD48F55-68E7-4EB3-9673-5C23B61A8F0D}" dt="2022-12-11T07:10:54.751" v="7627" actId="1076"/>
          <ac:spMkLst>
            <pc:docMk/>
            <pc:sldMk cId="2285343674" sldId="444"/>
            <ac:spMk id="48" creationId="{BE072BC1-B777-4DCD-B53B-DF244E8EABAC}"/>
          </ac:spMkLst>
        </pc:spChg>
        <pc:spChg chg="add mod">
          <ac:chgData name="Benade, Gerdus" userId="15349777-206e-4d7a-8365-52131a346f04" providerId="ADAL" clId="{DFD48F55-68E7-4EB3-9673-5C23B61A8F0D}" dt="2022-12-11T07:10:42.274" v="7622" actId="1076"/>
          <ac:spMkLst>
            <pc:docMk/>
            <pc:sldMk cId="2285343674" sldId="444"/>
            <ac:spMk id="49" creationId="{CFFC3B4C-D0E8-4EB7-8541-D77790835B64}"/>
          </ac:spMkLst>
        </pc:spChg>
        <pc:spChg chg="add mod">
          <ac:chgData name="Benade, Gerdus" userId="15349777-206e-4d7a-8365-52131a346f04" providerId="ADAL" clId="{DFD48F55-68E7-4EB3-9673-5C23B61A8F0D}" dt="2022-12-11T07:10:42.274" v="7622" actId="1076"/>
          <ac:spMkLst>
            <pc:docMk/>
            <pc:sldMk cId="2285343674" sldId="444"/>
            <ac:spMk id="50" creationId="{E91EE8F1-3601-4C1D-AB39-82B43D5399ED}"/>
          </ac:spMkLst>
        </pc:spChg>
        <pc:spChg chg="add mod">
          <ac:chgData name="Benade, Gerdus" userId="15349777-206e-4d7a-8365-52131a346f04" providerId="ADAL" clId="{DFD48F55-68E7-4EB3-9673-5C23B61A8F0D}" dt="2022-12-11T07:10:42.274" v="7622" actId="1076"/>
          <ac:spMkLst>
            <pc:docMk/>
            <pc:sldMk cId="2285343674" sldId="444"/>
            <ac:spMk id="51" creationId="{2D5FA967-937B-4155-BEF2-C8CE8F710413}"/>
          </ac:spMkLst>
        </pc:spChg>
        <pc:spChg chg="add mod">
          <ac:chgData name="Benade, Gerdus" userId="15349777-206e-4d7a-8365-52131a346f04" providerId="ADAL" clId="{DFD48F55-68E7-4EB3-9673-5C23B61A8F0D}" dt="2022-12-11T07:10:42.274" v="7622" actId="1076"/>
          <ac:spMkLst>
            <pc:docMk/>
            <pc:sldMk cId="2285343674" sldId="444"/>
            <ac:spMk id="52" creationId="{EB8E941A-DD0D-40A9-9E8C-84F1F251780E}"/>
          </ac:spMkLst>
        </pc:spChg>
        <pc:spChg chg="add mod">
          <ac:chgData name="Benade, Gerdus" userId="15349777-206e-4d7a-8365-52131a346f04" providerId="ADAL" clId="{DFD48F55-68E7-4EB3-9673-5C23B61A8F0D}" dt="2022-12-11T07:10:42.274" v="7622" actId="1076"/>
          <ac:spMkLst>
            <pc:docMk/>
            <pc:sldMk cId="2285343674" sldId="444"/>
            <ac:spMk id="53" creationId="{1A866850-72D0-4059-A3C5-F0898330E1D4}"/>
          </ac:spMkLst>
        </pc:spChg>
        <pc:spChg chg="add mod">
          <ac:chgData name="Benade, Gerdus" userId="15349777-206e-4d7a-8365-52131a346f04" providerId="ADAL" clId="{DFD48F55-68E7-4EB3-9673-5C23B61A8F0D}" dt="2022-12-11T07:10:42.274" v="7622" actId="1076"/>
          <ac:spMkLst>
            <pc:docMk/>
            <pc:sldMk cId="2285343674" sldId="444"/>
            <ac:spMk id="54" creationId="{4DBCD65A-DB21-4446-8B27-9445EA808C80}"/>
          </ac:spMkLst>
        </pc:spChg>
        <pc:spChg chg="add mod">
          <ac:chgData name="Benade, Gerdus" userId="15349777-206e-4d7a-8365-52131a346f04" providerId="ADAL" clId="{DFD48F55-68E7-4EB3-9673-5C23B61A8F0D}" dt="2022-12-11T07:12:45.563" v="7667"/>
          <ac:spMkLst>
            <pc:docMk/>
            <pc:sldMk cId="2285343674" sldId="444"/>
            <ac:spMk id="59" creationId="{91896C5E-0491-4577-8249-81C697F7FDCE}"/>
          </ac:spMkLst>
        </pc:spChg>
        <pc:spChg chg="add mod">
          <ac:chgData name="Benade, Gerdus" userId="15349777-206e-4d7a-8365-52131a346f04" providerId="ADAL" clId="{DFD48F55-68E7-4EB3-9673-5C23B61A8F0D}" dt="2022-12-11T07:12:37.666" v="7647" actId="1076"/>
          <ac:spMkLst>
            <pc:docMk/>
            <pc:sldMk cId="2285343674" sldId="444"/>
            <ac:spMk id="60" creationId="{AEAE457C-D59C-4D39-B420-5F800A6FEF02}"/>
          </ac:spMkLst>
        </pc:spChg>
        <pc:spChg chg="add mod">
          <ac:chgData name="Benade, Gerdus" userId="15349777-206e-4d7a-8365-52131a346f04" providerId="ADAL" clId="{DFD48F55-68E7-4EB3-9673-5C23B61A8F0D}" dt="2022-12-11T08:02:05.781" v="8541"/>
          <ac:spMkLst>
            <pc:docMk/>
            <pc:sldMk cId="2285343674" sldId="444"/>
            <ac:spMk id="77" creationId="{FD4B0E1D-B740-40E0-9273-4B9AC07DAC0B}"/>
          </ac:spMkLst>
        </pc:spChg>
        <pc:picChg chg="add del mod">
          <ac:chgData name="Benade, Gerdus" userId="15349777-206e-4d7a-8365-52131a346f04" providerId="ADAL" clId="{DFD48F55-68E7-4EB3-9673-5C23B61A8F0D}" dt="2022-12-11T07:05:56.469" v="7561" actId="478"/>
          <ac:picMkLst>
            <pc:docMk/>
            <pc:sldMk cId="2285343674" sldId="444"/>
            <ac:picMk id="31" creationId="{9D2D3ACD-BF9E-483A-9C4D-B394FC495303}"/>
          </ac:picMkLst>
        </pc:picChg>
        <pc:picChg chg="add del mod">
          <ac:chgData name="Benade, Gerdus" userId="15349777-206e-4d7a-8365-52131a346f04" providerId="ADAL" clId="{DFD48F55-68E7-4EB3-9673-5C23B61A8F0D}" dt="2022-12-11T07:53:43.711" v="8485" actId="478"/>
          <ac:picMkLst>
            <pc:docMk/>
            <pc:sldMk cId="2285343674" sldId="444"/>
            <ac:picMk id="62" creationId="{68270134-9B0B-4F34-97EB-4D83E0812BAA}"/>
          </ac:picMkLst>
        </pc:picChg>
        <pc:picChg chg="add del mod">
          <ac:chgData name="Benade, Gerdus" userId="15349777-206e-4d7a-8365-52131a346f04" providerId="ADAL" clId="{DFD48F55-68E7-4EB3-9673-5C23B61A8F0D}" dt="2022-12-11T07:53:43.711" v="8485" actId="478"/>
          <ac:picMkLst>
            <pc:docMk/>
            <pc:sldMk cId="2285343674" sldId="444"/>
            <ac:picMk id="64" creationId="{62C1D2F6-BB1D-4808-9999-FDE91ADFAB53}"/>
          </ac:picMkLst>
        </pc:picChg>
        <pc:picChg chg="add del mod">
          <ac:chgData name="Benade, Gerdus" userId="15349777-206e-4d7a-8365-52131a346f04" providerId="ADAL" clId="{DFD48F55-68E7-4EB3-9673-5C23B61A8F0D}" dt="2022-12-11T07:53:43.711" v="8485" actId="478"/>
          <ac:picMkLst>
            <pc:docMk/>
            <pc:sldMk cId="2285343674" sldId="444"/>
            <ac:picMk id="66" creationId="{D25E5209-254E-4603-AEBC-18EA34244B93}"/>
          </ac:picMkLst>
        </pc:picChg>
        <pc:picChg chg="add del mod">
          <ac:chgData name="Benade, Gerdus" userId="15349777-206e-4d7a-8365-52131a346f04" providerId="ADAL" clId="{DFD48F55-68E7-4EB3-9673-5C23B61A8F0D}" dt="2022-12-11T07:53:43.711" v="8485" actId="478"/>
          <ac:picMkLst>
            <pc:docMk/>
            <pc:sldMk cId="2285343674" sldId="444"/>
            <ac:picMk id="68" creationId="{A854E023-79E2-40FD-8E20-17BEAEE2C392}"/>
          </ac:picMkLst>
        </pc:picChg>
        <pc:picChg chg="add del mod">
          <ac:chgData name="Benade, Gerdus" userId="15349777-206e-4d7a-8365-52131a346f04" providerId="ADAL" clId="{DFD48F55-68E7-4EB3-9673-5C23B61A8F0D}" dt="2022-12-11T07:53:43.711" v="8485" actId="478"/>
          <ac:picMkLst>
            <pc:docMk/>
            <pc:sldMk cId="2285343674" sldId="444"/>
            <ac:picMk id="69" creationId="{7DFD66B9-E914-4579-B642-8D9893A94747}"/>
          </ac:picMkLst>
        </pc:picChg>
        <pc:picChg chg="add del mod">
          <ac:chgData name="Benade, Gerdus" userId="15349777-206e-4d7a-8365-52131a346f04" providerId="ADAL" clId="{DFD48F55-68E7-4EB3-9673-5C23B61A8F0D}" dt="2022-12-11T07:53:43.711" v="8485" actId="478"/>
          <ac:picMkLst>
            <pc:docMk/>
            <pc:sldMk cId="2285343674" sldId="444"/>
            <ac:picMk id="70" creationId="{AB5001AB-4A75-474B-A03D-CA4DAA5B5B06}"/>
          </ac:picMkLst>
        </pc:picChg>
        <pc:picChg chg="add del mod">
          <ac:chgData name="Benade, Gerdus" userId="15349777-206e-4d7a-8365-52131a346f04" providerId="ADAL" clId="{DFD48F55-68E7-4EB3-9673-5C23B61A8F0D}" dt="2022-12-11T07:53:43.711" v="8485" actId="478"/>
          <ac:picMkLst>
            <pc:docMk/>
            <pc:sldMk cId="2285343674" sldId="444"/>
            <ac:picMk id="71" creationId="{D0240A7E-D2E5-4866-BD5C-138C76A2220F}"/>
          </ac:picMkLst>
        </pc:picChg>
        <pc:picChg chg="add del mod">
          <ac:chgData name="Benade, Gerdus" userId="15349777-206e-4d7a-8365-52131a346f04" providerId="ADAL" clId="{DFD48F55-68E7-4EB3-9673-5C23B61A8F0D}" dt="2022-12-11T07:53:43.711" v="8485" actId="478"/>
          <ac:picMkLst>
            <pc:docMk/>
            <pc:sldMk cId="2285343674" sldId="444"/>
            <ac:picMk id="72" creationId="{538F78AF-64D8-4F9C-B8CD-4ECEEC2E37EA}"/>
          </ac:picMkLst>
        </pc:picChg>
        <pc:picChg chg="add del mod">
          <ac:chgData name="Benade, Gerdus" userId="15349777-206e-4d7a-8365-52131a346f04" providerId="ADAL" clId="{DFD48F55-68E7-4EB3-9673-5C23B61A8F0D}" dt="2022-12-11T07:53:43.711" v="8485" actId="478"/>
          <ac:picMkLst>
            <pc:docMk/>
            <pc:sldMk cId="2285343674" sldId="444"/>
            <ac:picMk id="73" creationId="{B74C9838-5D80-4BDE-81F1-54AF9C80773E}"/>
          </ac:picMkLst>
        </pc:picChg>
        <pc:picChg chg="add del mod">
          <ac:chgData name="Benade, Gerdus" userId="15349777-206e-4d7a-8365-52131a346f04" providerId="ADAL" clId="{DFD48F55-68E7-4EB3-9673-5C23B61A8F0D}" dt="2022-12-11T07:53:43.711" v="8485" actId="478"/>
          <ac:picMkLst>
            <pc:docMk/>
            <pc:sldMk cId="2285343674" sldId="444"/>
            <ac:picMk id="74" creationId="{B5AB7933-DF8C-4651-8512-D73FFE93FB7B}"/>
          </ac:picMkLst>
        </pc:picChg>
        <pc:picChg chg="add del mod">
          <ac:chgData name="Benade, Gerdus" userId="15349777-206e-4d7a-8365-52131a346f04" providerId="ADAL" clId="{DFD48F55-68E7-4EB3-9673-5C23B61A8F0D}" dt="2022-12-11T07:53:43.711" v="8485" actId="478"/>
          <ac:picMkLst>
            <pc:docMk/>
            <pc:sldMk cId="2285343674" sldId="444"/>
            <ac:picMk id="75" creationId="{0B86B78A-8563-48C2-B572-0B1511C0C06B}"/>
          </ac:picMkLst>
        </pc:picChg>
        <pc:picChg chg="add del mod">
          <ac:chgData name="Benade, Gerdus" userId="15349777-206e-4d7a-8365-52131a346f04" providerId="ADAL" clId="{DFD48F55-68E7-4EB3-9673-5C23B61A8F0D}" dt="2022-12-11T07:53:43.711" v="8485" actId="478"/>
          <ac:picMkLst>
            <pc:docMk/>
            <pc:sldMk cId="2285343674" sldId="444"/>
            <ac:picMk id="76" creationId="{93D05EA9-117E-4245-B260-06550F6E942B}"/>
          </ac:picMkLst>
        </pc:picChg>
        <pc:inkChg chg="add del mod">
          <ac:chgData name="Benade, Gerdus" userId="15349777-206e-4d7a-8365-52131a346f04" providerId="ADAL" clId="{DFD48F55-68E7-4EB3-9673-5C23B61A8F0D}" dt="2022-12-11T07:53:48.082" v="8486" actId="478"/>
          <ac:inkMkLst>
            <pc:docMk/>
            <pc:sldMk cId="2285343674" sldId="444"/>
            <ac:inkMk id="6" creationId="{5D51497D-3B09-4BA8-A1A3-23730A943F33}"/>
          </ac:inkMkLst>
        </pc:inkChg>
        <pc:inkChg chg="add del mod">
          <ac:chgData name="Benade, Gerdus" userId="15349777-206e-4d7a-8365-52131a346f04" providerId="ADAL" clId="{DFD48F55-68E7-4EB3-9673-5C23B61A8F0D}" dt="2022-12-11T07:05:48.773" v="7558" actId="478"/>
          <ac:inkMkLst>
            <pc:docMk/>
            <pc:sldMk cId="2285343674" sldId="444"/>
            <ac:inkMk id="8" creationId="{AB8F599C-FB4B-4F8A-BE64-D10755AED62D}"/>
          </ac:inkMkLst>
        </pc:inkChg>
        <pc:inkChg chg="add del mod">
          <ac:chgData name="Benade, Gerdus" userId="15349777-206e-4d7a-8365-52131a346f04" providerId="ADAL" clId="{DFD48F55-68E7-4EB3-9673-5C23B61A8F0D}" dt="2022-12-11T07:53:48.082" v="8486" actId="478"/>
          <ac:inkMkLst>
            <pc:docMk/>
            <pc:sldMk cId="2285343674" sldId="444"/>
            <ac:inkMk id="9" creationId="{BE840117-FEB0-4D20-9ED5-60F4BB55A16A}"/>
          </ac:inkMkLst>
        </pc:inkChg>
        <pc:inkChg chg="add del mod">
          <ac:chgData name="Benade, Gerdus" userId="15349777-206e-4d7a-8365-52131a346f04" providerId="ADAL" clId="{DFD48F55-68E7-4EB3-9673-5C23B61A8F0D}" dt="2022-12-11T07:05:50.900" v="7559" actId="478"/>
          <ac:inkMkLst>
            <pc:docMk/>
            <pc:sldMk cId="2285343674" sldId="444"/>
            <ac:inkMk id="10" creationId="{8637D640-6442-45A0-9ABD-8CC0B1E861CB}"/>
          </ac:inkMkLst>
        </pc:inkChg>
        <pc:inkChg chg="add del mod">
          <ac:chgData name="Benade, Gerdus" userId="15349777-206e-4d7a-8365-52131a346f04" providerId="ADAL" clId="{DFD48F55-68E7-4EB3-9673-5C23B61A8F0D}" dt="2022-12-11T07:53:48.082" v="8486" actId="478"/>
          <ac:inkMkLst>
            <pc:docMk/>
            <pc:sldMk cId="2285343674" sldId="444"/>
            <ac:inkMk id="11" creationId="{BDF8978D-B4B8-4074-ADCC-56ADBF8602F2}"/>
          </ac:inkMkLst>
        </pc:inkChg>
        <pc:inkChg chg="add del mod">
          <ac:chgData name="Benade, Gerdus" userId="15349777-206e-4d7a-8365-52131a346f04" providerId="ADAL" clId="{DFD48F55-68E7-4EB3-9673-5C23B61A8F0D}" dt="2022-12-11T07:53:48.082" v="8486" actId="478"/>
          <ac:inkMkLst>
            <pc:docMk/>
            <pc:sldMk cId="2285343674" sldId="444"/>
            <ac:inkMk id="12" creationId="{529339AF-0DF2-4332-A818-9244F67FCCE0}"/>
          </ac:inkMkLst>
        </pc:inkChg>
        <pc:inkChg chg="add mod">
          <ac:chgData name="Benade, Gerdus" userId="15349777-206e-4d7a-8365-52131a346f04" providerId="ADAL" clId="{DFD48F55-68E7-4EB3-9673-5C23B61A8F0D}" dt="2022-12-11T07:10:32.666" v="7620" actId="1076"/>
          <ac:inkMkLst>
            <pc:docMk/>
            <pc:sldMk cId="2285343674" sldId="444"/>
            <ac:inkMk id="23" creationId="{D1103CC8-0A7B-4A5A-BAE8-E0C951E69E7C}"/>
          </ac:inkMkLst>
        </pc:inkChg>
        <pc:inkChg chg="add mod">
          <ac:chgData name="Benade, Gerdus" userId="15349777-206e-4d7a-8365-52131a346f04" providerId="ADAL" clId="{DFD48F55-68E7-4EB3-9673-5C23B61A8F0D}" dt="2022-12-11T07:10:32.666" v="7620" actId="1076"/>
          <ac:inkMkLst>
            <pc:docMk/>
            <pc:sldMk cId="2285343674" sldId="444"/>
            <ac:inkMk id="24" creationId="{BA476569-9E4B-4F53-A411-C811B0C30BDD}"/>
          </ac:inkMkLst>
        </pc:inkChg>
        <pc:inkChg chg="add mod">
          <ac:chgData name="Benade, Gerdus" userId="15349777-206e-4d7a-8365-52131a346f04" providerId="ADAL" clId="{DFD48F55-68E7-4EB3-9673-5C23B61A8F0D}" dt="2022-12-11T07:10:42.274" v="7622" actId="1076"/>
          <ac:inkMkLst>
            <pc:docMk/>
            <pc:sldMk cId="2285343674" sldId="444"/>
            <ac:inkMk id="44" creationId="{536D2619-C301-4F94-B64D-70DE8E1415A3}"/>
          </ac:inkMkLst>
        </pc:inkChg>
        <pc:inkChg chg="add mod">
          <ac:chgData name="Benade, Gerdus" userId="15349777-206e-4d7a-8365-52131a346f04" providerId="ADAL" clId="{DFD48F55-68E7-4EB3-9673-5C23B61A8F0D}" dt="2022-12-11T07:10:42.274" v="7622" actId="1076"/>
          <ac:inkMkLst>
            <pc:docMk/>
            <pc:sldMk cId="2285343674" sldId="444"/>
            <ac:inkMk id="45" creationId="{F60C88EA-126B-480E-B556-4BD9AD4D8A1F}"/>
          </ac:inkMkLst>
        </pc:inkChg>
        <pc:cxnChg chg="add del mod">
          <ac:chgData name="Benade, Gerdus" userId="15349777-206e-4d7a-8365-52131a346f04" providerId="ADAL" clId="{DFD48F55-68E7-4EB3-9673-5C23B61A8F0D}" dt="2022-12-11T07:53:48.082" v="8486" actId="478"/>
          <ac:cxnSpMkLst>
            <pc:docMk/>
            <pc:sldMk cId="2285343674" sldId="444"/>
            <ac:cxnSpMk id="20" creationId="{8C19DF0B-03DE-42FA-8301-A85954DEE20F}"/>
          </ac:cxnSpMkLst>
        </pc:cxnChg>
        <pc:cxnChg chg="add del mod">
          <ac:chgData name="Benade, Gerdus" userId="15349777-206e-4d7a-8365-52131a346f04" providerId="ADAL" clId="{DFD48F55-68E7-4EB3-9673-5C23B61A8F0D}" dt="2022-12-11T07:53:48.082" v="8486" actId="478"/>
          <ac:cxnSpMkLst>
            <pc:docMk/>
            <pc:sldMk cId="2285343674" sldId="444"/>
            <ac:cxnSpMk id="21" creationId="{A04E8B11-F4F5-4DA4-8B5B-E60C598C0842}"/>
          </ac:cxnSpMkLst>
        </pc:cxnChg>
        <pc:cxnChg chg="add del mod">
          <ac:chgData name="Benade, Gerdus" userId="15349777-206e-4d7a-8365-52131a346f04" providerId="ADAL" clId="{DFD48F55-68E7-4EB3-9673-5C23B61A8F0D}" dt="2022-12-11T07:07:19.936" v="7589" actId="478"/>
          <ac:cxnSpMkLst>
            <pc:docMk/>
            <pc:sldMk cId="2285343674" sldId="444"/>
            <ac:cxnSpMk id="32" creationId="{43303EE4-236E-4848-9E19-91672A2068D4}"/>
          </ac:cxnSpMkLst>
        </pc:cxnChg>
        <pc:cxnChg chg="add del mod">
          <ac:chgData name="Benade, Gerdus" userId="15349777-206e-4d7a-8365-52131a346f04" providerId="ADAL" clId="{DFD48F55-68E7-4EB3-9673-5C23B61A8F0D}" dt="2022-12-11T07:07:18.544" v="7588" actId="478"/>
          <ac:cxnSpMkLst>
            <pc:docMk/>
            <pc:sldMk cId="2285343674" sldId="444"/>
            <ac:cxnSpMk id="33" creationId="{8BE892AA-1407-4118-9189-0CF01CE8A8FA}"/>
          </ac:cxnSpMkLst>
        </pc:cxnChg>
        <pc:cxnChg chg="add mod">
          <ac:chgData name="Benade, Gerdus" userId="15349777-206e-4d7a-8365-52131a346f04" providerId="ADAL" clId="{DFD48F55-68E7-4EB3-9673-5C23B61A8F0D}" dt="2022-12-11T07:19:09.645" v="7711" actId="1076"/>
          <ac:cxnSpMkLst>
            <pc:docMk/>
            <pc:sldMk cId="2285343674" sldId="444"/>
            <ac:cxnSpMk id="40" creationId="{E85C9A71-DB93-48AA-B5AF-80603BE8F79A}"/>
          </ac:cxnSpMkLst>
        </pc:cxnChg>
        <pc:cxnChg chg="add del mod">
          <ac:chgData name="Benade, Gerdus" userId="15349777-206e-4d7a-8365-52131a346f04" providerId="ADAL" clId="{DFD48F55-68E7-4EB3-9673-5C23B61A8F0D}" dt="2022-12-11T07:10:45.342" v="7623" actId="478"/>
          <ac:cxnSpMkLst>
            <pc:docMk/>
            <pc:sldMk cId="2285343674" sldId="444"/>
            <ac:cxnSpMk id="55" creationId="{D1C451B2-E5EF-4B05-9E62-4D9595BC81F1}"/>
          </ac:cxnSpMkLst>
        </pc:cxnChg>
      </pc:sldChg>
      <pc:sldChg chg="addSp delSp modSp add mod modNotesTx">
        <pc:chgData name="Benade, Gerdus" userId="15349777-206e-4d7a-8365-52131a346f04" providerId="ADAL" clId="{DFD48F55-68E7-4EB3-9673-5C23B61A8F0D}" dt="2022-12-11T08:26:04.519" v="9122" actId="20577"/>
        <pc:sldMkLst>
          <pc:docMk/>
          <pc:sldMk cId="2578533876" sldId="445"/>
        </pc:sldMkLst>
        <pc:spChg chg="mod">
          <ac:chgData name="Benade, Gerdus" userId="15349777-206e-4d7a-8365-52131a346f04" providerId="ADAL" clId="{DFD48F55-68E7-4EB3-9673-5C23B61A8F0D}" dt="2022-12-11T08:01:25.328" v="8523"/>
          <ac:spMkLst>
            <pc:docMk/>
            <pc:sldMk cId="2578533876" sldId="445"/>
            <ac:spMk id="3" creationId="{200A7BBE-9A74-4293-A442-06337193B572}"/>
          </ac:spMkLst>
        </pc:spChg>
        <pc:spChg chg="del">
          <ac:chgData name="Benade, Gerdus" userId="15349777-206e-4d7a-8365-52131a346f04" providerId="ADAL" clId="{DFD48F55-68E7-4EB3-9673-5C23B61A8F0D}" dt="2022-12-11T07:54:07.726" v="8488" actId="478"/>
          <ac:spMkLst>
            <pc:docMk/>
            <pc:sldMk cId="2578533876" sldId="445"/>
            <ac:spMk id="7" creationId="{5DB099F4-0DA6-401C-A20E-358ACE2A5ACB}"/>
          </ac:spMkLst>
        </pc:spChg>
        <pc:spChg chg="del">
          <ac:chgData name="Benade, Gerdus" userId="15349777-206e-4d7a-8365-52131a346f04" providerId="ADAL" clId="{DFD48F55-68E7-4EB3-9673-5C23B61A8F0D}" dt="2022-12-11T07:54:07.726" v="8488" actId="478"/>
          <ac:spMkLst>
            <pc:docMk/>
            <pc:sldMk cId="2578533876" sldId="445"/>
            <ac:spMk id="13" creationId="{0CDB4ACA-19BB-4654-8EAB-49C2EDDA7FAC}"/>
          </ac:spMkLst>
        </pc:spChg>
        <pc:spChg chg="del">
          <ac:chgData name="Benade, Gerdus" userId="15349777-206e-4d7a-8365-52131a346f04" providerId="ADAL" clId="{DFD48F55-68E7-4EB3-9673-5C23B61A8F0D}" dt="2022-12-11T07:54:07.726" v="8488" actId="478"/>
          <ac:spMkLst>
            <pc:docMk/>
            <pc:sldMk cId="2578533876" sldId="445"/>
            <ac:spMk id="15" creationId="{02C31BCA-6766-40F5-BEF8-78CD544CB6D5}"/>
          </ac:spMkLst>
        </pc:spChg>
        <pc:spChg chg="del">
          <ac:chgData name="Benade, Gerdus" userId="15349777-206e-4d7a-8365-52131a346f04" providerId="ADAL" clId="{DFD48F55-68E7-4EB3-9673-5C23B61A8F0D}" dt="2022-12-11T07:54:07.726" v="8488" actId="478"/>
          <ac:spMkLst>
            <pc:docMk/>
            <pc:sldMk cId="2578533876" sldId="445"/>
            <ac:spMk id="16" creationId="{6095C592-FF54-448D-B8AC-971A04B8EE33}"/>
          </ac:spMkLst>
        </pc:spChg>
        <pc:spChg chg="del">
          <ac:chgData name="Benade, Gerdus" userId="15349777-206e-4d7a-8365-52131a346f04" providerId="ADAL" clId="{DFD48F55-68E7-4EB3-9673-5C23B61A8F0D}" dt="2022-12-11T07:54:07.726" v="8488" actId="478"/>
          <ac:spMkLst>
            <pc:docMk/>
            <pc:sldMk cId="2578533876" sldId="445"/>
            <ac:spMk id="17" creationId="{819138C6-0B2E-488C-BD37-D755E509EEF4}"/>
          </ac:spMkLst>
        </pc:spChg>
        <pc:spChg chg="del">
          <ac:chgData name="Benade, Gerdus" userId="15349777-206e-4d7a-8365-52131a346f04" providerId="ADAL" clId="{DFD48F55-68E7-4EB3-9673-5C23B61A8F0D}" dt="2022-12-11T07:54:07.726" v="8488" actId="478"/>
          <ac:spMkLst>
            <pc:docMk/>
            <pc:sldMk cId="2578533876" sldId="445"/>
            <ac:spMk id="18" creationId="{F6861C6A-1D53-4402-AFB3-B5928F3B5E1F}"/>
          </ac:spMkLst>
        </pc:spChg>
        <pc:spChg chg="del">
          <ac:chgData name="Benade, Gerdus" userId="15349777-206e-4d7a-8365-52131a346f04" providerId="ADAL" clId="{DFD48F55-68E7-4EB3-9673-5C23B61A8F0D}" dt="2022-12-11T07:54:07.726" v="8488" actId="478"/>
          <ac:spMkLst>
            <pc:docMk/>
            <pc:sldMk cId="2578533876" sldId="445"/>
            <ac:spMk id="19" creationId="{AFD62AC3-03C4-41C4-AF7A-13ED5190C4E0}"/>
          </ac:spMkLst>
        </pc:spChg>
        <pc:spChg chg="del">
          <ac:chgData name="Benade, Gerdus" userId="15349777-206e-4d7a-8365-52131a346f04" providerId="ADAL" clId="{DFD48F55-68E7-4EB3-9673-5C23B61A8F0D}" dt="2022-12-11T07:54:07.726" v="8488" actId="478"/>
          <ac:spMkLst>
            <pc:docMk/>
            <pc:sldMk cId="2578533876" sldId="445"/>
            <ac:spMk id="27" creationId="{E1105687-A530-4711-8F6D-8A8F28A3BE7C}"/>
          </ac:spMkLst>
        </pc:spChg>
        <pc:spChg chg="del">
          <ac:chgData name="Benade, Gerdus" userId="15349777-206e-4d7a-8365-52131a346f04" providerId="ADAL" clId="{DFD48F55-68E7-4EB3-9673-5C23B61A8F0D}" dt="2022-12-11T07:54:07.726" v="8488" actId="478"/>
          <ac:spMkLst>
            <pc:docMk/>
            <pc:sldMk cId="2578533876" sldId="445"/>
            <ac:spMk id="29" creationId="{CAA4A4AD-2F51-4132-A433-DF613D4AA07A}"/>
          </ac:spMkLst>
        </pc:spChg>
        <pc:spChg chg="add mod">
          <ac:chgData name="Benade, Gerdus" userId="15349777-206e-4d7a-8365-52131a346f04" providerId="ADAL" clId="{DFD48F55-68E7-4EB3-9673-5C23B61A8F0D}" dt="2022-12-11T07:32:40.747" v="7917" actId="14100"/>
          <ac:spMkLst>
            <pc:docMk/>
            <pc:sldMk cId="2578533876" sldId="445"/>
            <ac:spMk id="32" creationId="{7E62650B-F85F-4E12-9E21-3B0EFD3B4E5B}"/>
          </ac:spMkLst>
        </pc:spChg>
        <pc:spChg chg="del">
          <ac:chgData name="Benade, Gerdus" userId="15349777-206e-4d7a-8365-52131a346f04" providerId="ADAL" clId="{DFD48F55-68E7-4EB3-9673-5C23B61A8F0D}" dt="2022-12-11T07:54:07.726" v="8488" actId="478"/>
          <ac:spMkLst>
            <pc:docMk/>
            <pc:sldMk cId="2578533876" sldId="445"/>
            <ac:spMk id="34" creationId="{A7850C30-4EE5-4F28-BFFA-DE20EB90E2B6}"/>
          </ac:spMkLst>
        </pc:spChg>
        <pc:spChg chg="add mod">
          <ac:chgData name="Benade, Gerdus" userId="15349777-206e-4d7a-8365-52131a346f04" providerId="ADAL" clId="{DFD48F55-68E7-4EB3-9673-5C23B61A8F0D}" dt="2022-12-11T07:32:29.871" v="7915" actId="1076"/>
          <ac:spMkLst>
            <pc:docMk/>
            <pc:sldMk cId="2578533876" sldId="445"/>
            <ac:spMk id="41" creationId="{FF9A9578-C0F1-4EB0-9C20-443DC5DA2EF3}"/>
          </ac:spMkLst>
        </pc:spChg>
        <pc:spChg chg="del">
          <ac:chgData name="Benade, Gerdus" userId="15349777-206e-4d7a-8365-52131a346f04" providerId="ADAL" clId="{DFD48F55-68E7-4EB3-9673-5C23B61A8F0D}" dt="2022-12-11T08:02:04.286" v="8540" actId="478"/>
          <ac:spMkLst>
            <pc:docMk/>
            <pc:sldMk cId="2578533876" sldId="445"/>
            <ac:spMk id="42" creationId="{AFC31DC4-53E0-4190-AA80-27D167BBC086}"/>
          </ac:spMkLst>
        </pc:spChg>
        <pc:spChg chg="add mod">
          <ac:chgData name="Benade, Gerdus" userId="15349777-206e-4d7a-8365-52131a346f04" providerId="ADAL" clId="{DFD48F55-68E7-4EB3-9673-5C23B61A8F0D}" dt="2022-12-11T07:32:45.348" v="7918" actId="1076"/>
          <ac:spMkLst>
            <pc:docMk/>
            <pc:sldMk cId="2578533876" sldId="445"/>
            <ac:spMk id="67" creationId="{80A9E5E3-339B-4931-8998-A05127535445}"/>
          </ac:spMkLst>
        </pc:spChg>
        <pc:spChg chg="add mod">
          <ac:chgData name="Benade, Gerdus" userId="15349777-206e-4d7a-8365-52131a346f04" providerId="ADAL" clId="{DFD48F55-68E7-4EB3-9673-5C23B61A8F0D}" dt="2022-12-11T07:32:45.348" v="7918" actId="1076"/>
          <ac:spMkLst>
            <pc:docMk/>
            <pc:sldMk cId="2578533876" sldId="445"/>
            <ac:spMk id="77" creationId="{F8C154D2-4AF0-49BD-8AA2-13D6A935D098}"/>
          </ac:spMkLst>
        </pc:spChg>
        <pc:spChg chg="add mod">
          <ac:chgData name="Benade, Gerdus" userId="15349777-206e-4d7a-8365-52131a346f04" providerId="ADAL" clId="{DFD48F55-68E7-4EB3-9673-5C23B61A8F0D}" dt="2022-12-11T08:02:02.332" v="8539"/>
          <ac:spMkLst>
            <pc:docMk/>
            <pc:sldMk cId="2578533876" sldId="445"/>
            <ac:spMk id="78" creationId="{77ED2815-689C-457F-B799-E42660879AF6}"/>
          </ac:spMkLst>
        </pc:spChg>
        <pc:picChg chg="del mod">
          <ac:chgData name="Benade, Gerdus" userId="15349777-206e-4d7a-8365-52131a346f04" providerId="ADAL" clId="{DFD48F55-68E7-4EB3-9673-5C23B61A8F0D}" dt="2022-12-11T07:34:49.434" v="7937" actId="478"/>
          <ac:picMkLst>
            <pc:docMk/>
            <pc:sldMk cId="2578533876" sldId="445"/>
            <ac:picMk id="62" creationId="{68270134-9B0B-4F34-97EB-4D83E0812BAA}"/>
          </ac:picMkLst>
        </pc:picChg>
        <pc:picChg chg="del mod">
          <ac:chgData name="Benade, Gerdus" userId="15349777-206e-4d7a-8365-52131a346f04" providerId="ADAL" clId="{DFD48F55-68E7-4EB3-9673-5C23B61A8F0D}" dt="2022-12-11T07:34:49.434" v="7937" actId="478"/>
          <ac:picMkLst>
            <pc:docMk/>
            <pc:sldMk cId="2578533876" sldId="445"/>
            <ac:picMk id="64" creationId="{62C1D2F6-BB1D-4808-9999-FDE91ADFAB53}"/>
          </ac:picMkLst>
        </pc:picChg>
        <pc:picChg chg="del mod">
          <ac:chgData name="Benade, Gerdus" userId="15349777-206e-4d7a-8365-52131a346f04" providerId="ADAL" clId="{DFD48F55-68E7-4EB3-9673-5C23B61A8F0D}" dt="2022-12-11T07:34:49.434" v="7937" actId="478"/>
          <ac:picMkLst>
            <pc:docMk/>
            <pc:sldMk cId="2578533876" sldId="445"/>
            <ac:picMk id="66" creationId="{D25E5209-254E-4603-AEBC-18EA34244B93}"/>
          </ac:picMkLst>
        </pc:picChg>
        <pc:picChg chg="mod ord modCrop">
          <ac:chgData name="Benade, Gerdus" userId="15349777-206e-4d7a-8365-52131a346f04" providerId="ADAL" clId="{DFD48F55-68E7-4EB3-9673-5C23B61A8F0D}" dt="2022-12-11T07:35:10.643" v="7940" actId="732"/>
          <ac:picMkLst>
            <pc:docMk/>
            <pc:sldMk cId="2578533876" sldId="445"/>
            <ac:picMk id="68" creationId="{A854E023-79E2-40FD-8E20-17BEAEE2C392}"/>
          </ac:picMkLst>
        </pc:picChg>
        <pc:picChg chg="del mod">
          <ac:chgData name="Benade, Gerdus" userId="15349777-206e-4d7a-8365-52131a346f04" providerId="ADAL" clId="{DFD48F55-68E7-4EB3-9673-5C23B61A8F0D}" dt="2022-12-11T07:34:52.015" v="7938" actId="478"/>
          <ac:picMkLst>
            <pc:docMk/>
            <pc:sldMk cId="2578533876" sldId="445"/>
            <ac:picMk id="69" creationId="{7DFD66B9-E914-4579-B642-8D9893A94747}"/>
          </ac:picMkLst>
        </pc:picChg>
        <pc:picChg chg="del mod">
          <ac:chgData name="Benade, Gerdus" userId="15349777-206e-4d7a-8365-52131a346f04" providerId="ADAL" clId="{DFD48F55-68E7-4EB3-9673-5C23B61A8F0D}" dt="2022-12-11T07:34:49.434" v="7937" actId="478"/>
          <ac:picMkLst>
            <pc:docMk/>
            <pc:sldMk cId="2578533876" sldId="445"/>
            <ac:picMk id="70" creationId="{AB5001AB-4A75-474B-A03D-CA4DAA5B5B06}"/>
          </ac:picMkLst>
        </pc:picChg>
        <pc:picChg chg="del mod ord">
          <ac:chgData name="Benade, Gerdus" userId="15349777-206e-4d7a-8365-52131a346f04" providerId="ADAL" clId="{DFD48F55-68E7-4EB3-9673-5C23B61A8F0D}" dt="2022-12-11T07:30:17.564" v="7812" actId="478"/>
          <ac:picMkLst>
            <pc:docMk/>
            <pc:sldMk cId="2578533876" sldId="445"/>
            <ac:picMk id="71" creationId="{D0240A7E-D2E5-4866-BD5C-138C76A2220F}"/>
          </ac:picMkLst>
        </pc:picChg>
        <pc:picChg chg="del mod">
          <ac:chgData name="Benade, Gerdus" userId="15349777-206e-4d7a-8365-52131a346f04" providerId="ADAL" clId="{DFD48F55-68E7-4EB3-9673-5C23B61A8F0D}" dt="2022-12-11T07:34:49.434" v="7937" actId="478"/>
          <ac:picMkLst>
            <pc:docMk/>
            <pc:sldMk cId="2578533876" sldId="445"/>
            <ac:picMk id="72" creationId="{538F78AF-64D8-4F9C-B8CD-4ECEEC2E37EA}"/>
          </ac:picMkLst>
        </pc:picChg>
        <pc:picChg chg="mod ord">
          <ac:chgData name="Benade, Gerdus" userId="15349777-206e-4d7a-8365-52131a346f04" providerId="ADAL" clId="{DFD48F55-68E7-4EB3-9673-5C23B61A8F0D}" dt="2022-12-11T07:32:26.117" v="7914" actId="1076"/>
          <ac:picMkLst>
            <pc:docMk/>
            <pc:sldMk cId="2578533876" sldId="445"/>
            <ac:picMk id="73" creationId="{B74C9838-5D80-4BDE-81F1-54AF9C80773E}"/>
          </ac:picMkLst>
        </pc:picChg>
        <pc:picChg chg="del mod">
          <ac:chgData name="Benade, Gerdus" userId="15349777-206e-4d7a-8365-52131a346f04" providerId="ADAL" clId="{DFD48F55-68E7-4EB3-9673-5C23B61A8F0D}" dt="2022-12-11T07:34:49.434" v="7937" actId="478"/>
          <ac:picMkLst>
            <pc:docMk/>
            <pc:sldMk cId="2578533876" sldId="445"/>
            <ac:picMk id="74" creationId="{B5AB7933-DF8C-4651-8512-D73FFE93FB7B}"/>
          </ac:picMkLst>
        </pc:picChg>
        <pc:picChg chg="del mod">
          <ac:chgData name="Benade, Gerdus" userId="15349777-206e-4d7a-8365-52131a346f04" providerId="ADAL" clId="{DFD48F55-68E7-4EB3-9673-5C23B61A8F0D}" dt="2022-12-11T07:34:49.434" v="7937" actId="478"/>
          <ac:picMkLst>
            <pc:docMk/>
            <pc:sldMk cId="2578533876" sldId="445"/>
            <ac:picMk id="75" creationId="{0B86B78A-8563-48C2-B572-0B1511C0C06B}"/>
          </ac:picMkLst>
        </pc:picChg>
        <pc:picChg chg="del mod">
          <ac:chgData name="Benade, Gerdus" userId="15349777-206e-4d7a-8365-52131a346f04" providerId="ADAL" clId="{DFD48F55-68E7-4EB3-9673-5C23B61A8F0D}" dt="2022-12-11T07:34:49.434" v="7937" actId="478"/>
          <ac:picMkLst>
            <pc:docMk/>
            <pc:sldMk cId="2578533876" sldId="445"/>
            <ac:picMk id="76" creationId="{93D05EA9-117E-4245-B260-06550F6E942B}"/>
          </ac:picMkLst>
        </pc:picChg>
        <pc:inkChg chg="del">
          <ac:chgData name="Benade, Gerdus" userId="15349777-206e-4d7a-8365-52131a346f04" providerId="ADAL" clId="{DFD48F55-68E7-4EB3-9673-5C23B61A8F0D}" dt="2022-12-11T07:54:07.726" v="8488" actId="478"/>
          <ac:inkMkLst>
            <pc:docMk/>
            <pc:sldMk cId="2578533876" sldId="445"/>
            <ac:inkMk id="6" creationId="{5D51497D-3B09-4BA8-A1A3-23730A943F33}"/>
          </ac:inkMkLst>
        </pc:inkChg>
        <pc:inkChg chg="del">
          <ac:chgData name="Benade, Gerdus" userId="15349777-206e-4d7a-8365-52131a346f04" providerId="ADAL" clId="{DFD48F55-68E7-4EB3-9673-5C23B61A8F0D}" dt="2022-12-11T07:54:07.726" v="8488" actId="478"/>
          <ac:inkMkLst>
            <pc:docMk/>
            <pc:sldMk cId="2578533876" sldId="445"/>
            <ac:inkMk id="9" creationId="{BE840117-FEB0-4D20-9ED5-60F4BB55A16A}"/>
          </ac:inkMkLst>
        </pc:inkChg>
        <pc:inkChg chg="del">
          <ac:chgData name="Benade, Gerdus" userId="15349777-206e-4d7a-8365-52131a346f04" providerId="ADAL" clId="{DFD48F55-68E7-4EB3-9673-5C23B61A8F0D}" dt="2022-12-11T07:54:07.726" v="8488" actId="478"/>
          <ac:inkMkLst>
            <pc:docMk/>
            <pc:sldMk cId="2578533876" sldId="445"/>
            <ac:inkMk id="11" creationId="{BDF8978D-B4B8-4074-ADCC-56ADBF8602F2}"/>
          </ac:inkMkLst>
        </pc:inkChg>
        <pc:inkChg chg="del">
          <ac:chgData name="Benade, Gerdus" userId="15349777-206e-4d7a-8365-52131a346f04" providerId="ADAL" clId="{DFD48F55-68E7-4EB3-9673-5C23B61A8F0D}" dt="2022-12-11T07:54:07.726" v="8488" actId="478"/>
          <ac:inkMkLst>
            <pc:docMk/>
            <pc:sldMk cId="2578533876" sldId="445"/>
            <ac:inkMk id="12" creationId="{529339AF-0DF2-4332-A818-9244F67FCCE0}"/>
          </ac:inkMkLst>
        </pc:inkChg>
        <pc:cxnChg chg="add mod">
          <ac:chgData name="Benade, Gerdus" userId="15349777-206e-4d7a-8365-52131a346f04" providerId="ADAL" clId="{DFD48F55-68E7-4EB3-9673-5C23B61A8F0D}" dt="2022-12-11T07:29:31.835" v="7804" actId="1076"/>
          <ac:cxnSpMkLst>
            <pc:docMk/>
            <pc:sldMk cId="2578533876" sldId="445"/>
            <ac:cxnSpMk id="10" creationId="{09A1CD87-70EE-423F-A713-0294C04339BB}"/>
          </ac:cxnSpMkLst>
        </pc:cxnChg>
        <pc:cxnChg chg="del">
          <ac:chgData name="Benade, Gerdus" userId="15349777-206e-4d7a-8365-52131a346f04" providerId="ADAL" clId="{DFD48F55-68E7-4EB3-9673-5C23B61A8F0D}" dt="2022-12-11T07:54:07.726" v="8488" actId="478"/>
          <ac:cxnSpMkLst>
            <pc:docMk/>
            <pc:sldMk cId="2578533876" sldId="445"/>
            <ac:cxnSpMk id="20" creationId="{8C19DF0B-03DE-42FA-8301-A85954DEE20F}"/>
          </ac:cxnSpMkLst>
        </pc:cxnChg>
        <pc:cxnChg chg="del">
          <ac:chgData name="Benade, Gerdus" userId="15349777-206e-4d7a-8365-52131a346f04" providerId="ADAL" clId="{DFD48F55-68E7-4EB3-9673-5C23B61A8F0D}" dt="2022-12-11T07:54:07.726" v="8488" actId="478"/>
          <ac:cxnSpMkLst>
            <pc:docMk/>
            <pc:sldMk cId="2578533876" sldId="445"/>
            <ac:cxnSpMk id="21" creationId="{A04E8B11-F4F5-4DA4-8B5B-E60C598C0842}"/>
          </ac:cxnSpMkLst>
        </pc:cxnChg>
        <pc:cxnChg chg="add mod">
          <ac:chgData name="Benade, Gerdus" userId="15349777-206e-4d7a-8365-52131a346f04" providerId="ADAL" clId="{DFD48F55-68E7-4EB3-9673-5C23B61A8F0D}" dt="2022-12-11T07:32:45.348" v="7918" actId="1076"/>
          <ac:cxnSpMkLst>
            <pc:docMk/>
            <pc:sldMk cId="2578533876" sldId="445"/>
            <ac:cxnSpMk id="39" creationId="{85A7ED34-5237-41BD-9632-09AA1CF1F894}"/>
          </ac:cxnSpMkLst>
        </pc:cxnChg>
      </pc:sldChg>
      <pc:sldChg chg="addSp delSp modSp add mod modNotesTx">
        <pc:chgData name="Benade, Gerdus" userId="15349777-206e-4d7a-8365-52131a346f04" providerId="ADAL" clId="{DFD48F55-68E7-4EB3-9673-5C23B61A8F0D}" dt="2022-12-11T08:26:31.124" v="9217" actId="20577"/>
        <pc:sldMkLst>
          <pc:docMk/>
          <pc:sldMk cId="2851133891" sldId="446"/>
        </pc:sldMkLst>
        <pc:spChg chg="mod">
          <ac:chgData name="Benade, Gerdus" userId="15349777-206e-4d7a-8365-52131a346f04" providerId="ADAL" clId="{DFD48F55-68E7-4EB3-9673-5C23B61A8F0D}" dt="2022-12-11T08:01:22.258" v="8522"/>
          <ac:spMkLst>
            <pc:docMk/>
            <pc:sldMk cId="2851133891" sldId="446"/>
            <ac:spMk id="3" creationId="{200A7BBE-9A74-4293-A442-06337193B572}"/>
          </ac:spMkLst>
        </pc:spChg>
        <pc:spChg chg="del">
          <ac:chgData name="Benade, Gerdus" userId="15349777-206e-4d7a-8365-52131a346f04" providerId="ADAL" clId="{DFD48F55-68E7-4EB3-9673-5C23B61A8F0D}" dt="2022-12-11T07:54:26.589" v="8489" actId="478"/>
          <ac:spMkLst>
            <pc:docMk/>
            <pc:sldMk cId="2851133891" sldId="446"/>
            <ac:spMk id="5" creationId="{1706599D-E7C2-4D1A-A4DA-67A5BBAF020D}"/>
          </ac:spMkLst>
        </pc:spChg>
        <pc:spChg chg="del">
          <ac:chgData name="Benade, Gerdus" userId="15349777-206e-4d7a-8365-52131a346f04" providerId="ADAL" clId="{DFD48F55-68E7-4EB3-9673-5C23B61A8F0D}" dt="2022-12-11T07:54:26.589" v="8489" actId="478"/>
          <ac:spMkLst>
            <pc:docMk/>
            <pc:sldMk cId="2851133891" sldId="446"/>
            <ac:spMk id="7" creationId="{5DB099F4-0DA6-401C-A20E-358ACE2A5ACB}"/>
          </ac:spMkLst>
        </pc:spChg>
        <pc:spChg chg="del">
          <ac:chgData name="Benade, Gerdus" userId="15349777-206e-4d7a-8365-52131a346f04" providerId="ADAL" clId="{DFD48F55-68E7-4EB3-9673-5C23B61A8F0D}" dt="2022-12-11T07:54:26.589" v="8489" actId="478"/>
          <ac:spMkLst>
            <pc:docMk/>
            <pc:sldMk cId="2851133891" sldId="446"/>
            <ac:spMk id="13" creationId="{0CDB4ACA-19BB-4654-8EAB-49C2EDDA7FAC}"/>
          </ac:spMkLst>
        </pc:spChg>
        <pc:spChg chg="del">
          <ac:chgData name="Benade, Gerdus" userId="15349777-206e-4d7a-8365-52131a346f04" providerId="ADAL" clId="{DFD48F55-68E7-4EB3-9673-5C23B61A8F0D}" dt="2022-12-11T07:54:26.589" v="8489" actId="478"/>
          <ac:spMkLst>
            <pc:docMk/>
            <pc:sldMk cId="2851133891" sldId="446"/>
            <ac:spMk id="15" creationId="{02C31BCA-6766-40F5-BEF8-78CD544CB6D5}"/>
          </ac:spMkLst>
        </pc:spChg>
        <pc:spChg chg="del">
          <ac:chgData name="Benade, Gerdus" userId="15349777-206e-4d7a-8365-52131a346f04" providerId="ADAL" clId="{DFD48F55-68E7-4EB3-9673-5C23B61A8F0D}" dt="2022-12-11T07:54:26.589" v="8489" actId="478"/>
          <ac:spMkLst>
            <pc:docMk/>
            <pc:sldMk cId="2851133891" sldId="446"/>
            <ac:spMk id="16" creationId="{6095C592-FF54-448D-B8AC-971A04B8EE33}"/>
          </ac:spMkLst>
        </pc:spChg>
        <pc:spChg chg="del">
          <ac:chgData name="Benade, Gerdus" userId="15349777-206e-4d7a-8365-52131a346f04" providerId="ADAL" clId="{DFD48F55-68E7-4EB3-9673-5C23B61A8F0D}" dt="2022-12-11T07:54:26.589" v="8489" actId="478"/>
          <ac:spMkLst>
            <pc:docMk/>
            <pc:sldMk cId="2851133891" sldId="446"/>
            <ac:spMk id="17" creationId="{819138C6-0B2E-488C-BD37-D755E509EEF4}"/>
          </ac:spMkLst>
        </pc:spChg>
        <pc:spChg chg="del">
          <ac:chgData name="Benade, Gerdus" userId="15349777-206e-4d7a-8365-52131a346f04" providerId="ADAL" clId="{DFD48F55-68E7-4EB3-9673-5C23B61A8F0D}" dt="2022-12-11T07:54:26.589" v="8489" actId="478"/>
          <ac:spMkLst>
            <pc:docMk/>
            <pc:sldMk cId="2851133891" sldId="446"/>
            <ac:spMk id="18" creationId="{F6861C6A-1D53-4402-AFB3-B5928F3B5E1F}"/>
          </ac:spMkLst>
        </pc:spChg>
        <pc:spChg chg="del">
          <ac:chgData name="Benade, Gerdus" userId="15349777-206e-4d7a-8365-52131a346f04" providerId="ADAL" clId="{DFD48F55-68E7-4EB3-9673-5C23B61A8F0D}" dt="2022-12-11T07:54:26.589" v="8489" actId="478"/>
          <ac:spMkLst>
            <pc:docMk/>
            <pc:sldMk cId="2851133891" sldId="446"/>
            <ac:spMk id="19" creationId="{AFD62AC3-03C4-41C4-AF7A-13ED5190C4E0}"/>
          </ac:spMkLst>
        </pc:spChg>
        <pc:spChg chg="del">
          <ac:chgData name="Benade, Gerdus" userId="15349777-206e-4d7a-8365-52131a346f04" providerId="ADAL" clId="{DFD48F55-68E7-4EB3-9673-5C23B61A8F0D}" dt="2022-12-11T07:54:26.589" v="8489" actId="478"/>
          <ac:spMkLst>
            <pc:docMk/>
            <pc:sldMk cId="2851133891" sldId="446"/>
            <ac:spMk id="27" creationId="{E1105687-A530-4711-8F6D-8A8F28A3BE7C}"/>
          </ac:spMkLst>
        </pc:spChg>
        <pc:spChg chg="del">
          <ac:chgData name="Benade, Gerdus" userId="15349777-206e-4d7a-8365-52131a346f04" providerId="ADAL" clId="{DFD48F55-68E7-4EB3-9673-5C23B61A8F0D}" dt="2022-12-11T07:54:26.589" v="8489" actId="478"/>
          <ac:spMkLst>
            <pc:docMk/>
            <pc:sldMk cId="2851133891" sldId="446"/>
            <ac:spMk id="29" creationId="{CAA4A4AD-2F51-4132-A433-DF613D4AA07A}"/>
          </ac:spMkLst>
        </pc:spChg>
        <pc:spChg chg="del">
          <ac:chgData name="Benade, Gerdus" userId="15349777-206e-4d7a-8365-52131a346f04" providerId="ADAL" clId="{DFD48F55-68E7-4EB3-9673-5C23B61A8F0D}" dt="2022-12-11T07:32:57.832" v="7919" actId="478"/>
          <ac:spMkLst>
            <pc:docMk/>
            <pc:sldMk cId="2851133891" sldId="446"/>
            <ac:spMk id="32" creationId="{7E62650B-F85F-4E12-9E21-3B0EFD3B4E5B}"/>
          </ac:spMkLst>
        </pc:spChg>
        <pc:spChg chg="del">
          <ac:chgData name="Benade, Gerdus" userId="15349777-206e-4d7a-8365-52131a346f04" providerId="ADAL" clId="{DFD48F55-68E7-4EB3-9673-5C23B61A8F0D}" dt="2022-12-11T07:54:26.589" v="8489" actId="478"/>
          <ac:spMkLst>
            <pc:docMk/>
            <pc:sldMk cId="2851133891" sldId="446"/>
            <ac:spMk id="34" creationId="{A7850C30-4EE5-4F28-BFFA-DE20EB90E2B6}"/>
          </ac:spMkLst>
        </pc:spChg>
        <pc:spChg chg="mod">
          <ac:chgData name="Benade, Gerdus" userId="15349777-206e-4d7a-8365-52131a346f04" providerId="ADAL" clId="{DFD48F55-68E7-4EB3-9673-5C23B61A8F0D}" dt="2022-12-11T07:30:31.155" v="7814" actId="1037"/>
          <ac:spMkLst>
            <pc:docMk/>
            <pc:sldMk cId="2851133891" sldId="446"/>
            <ac:spMk id="41" creationId="{FF9A9578-C0F1-4EB0-9C20-443DC5DA2EF3}"/>
          </ac:spMkLst>
        </pc:spChg>
        <pc:spChg chg="del">
          <ac:chgData name="Benade, Gerdus" userId="15349777-206e-4d7a-8365-52131a346f04" providerId="ADAL" clId="{DFD48F55-68E7-4EB3-9673-5C23B61A8F0D}" dt="2022-12-11T08:02:00.250" v="8538" actId="478"/>
          <ac:spMkLst>
            <pc:docMk/>
            <pc:sldMk cId="2851133891" sldId="446"/>
            <ac:spMk id="42" creationId="{AFC31DC4-53E0-4190-AA80-27D167BBC086}"/>
          </ac:spMkLst>
        </pc:spChg>
        <pc:spChg chg="del">
          <ac:chgData name="Benade, Gerdus" userId="15349777-206e-4d7a-8365-52131a346f04" providerId="ADAL" clId="{DFD48F55-68E7-4EB3-9673-5C23B61A8F0D}" dt="2022-12-11T07:32:57.832" v="7919" actId="478"/>
          <ac:spMkLst>
            <pc:docMk/>
            <pc:sldMk cId="2851133891" sldId="446"/>
            <ac:spMk id="67" creationId="{80A9E5E3-339B-4931-8998-A05127535445}"/>
          </ac:spMkLst>
        </pc:spChg>
        <pc:spChg chg="del">
          <ac:chgData name="Benade, Gerdus" userId="15349777-206e-4d7a-8365-52131a346f04" providerId="ADAL" clId="{DFD48F55-68E7-4EB3-9673-5C23B61A8F0D}" dt="2022-12-11T07:32:57.832" v="7919" actId="478"/>
          <ac:spMkLst>
            <pc:docMk/>
            <pc:sldMk cId="2851133891" sldId="446"/>
            <ac:spMk id="77" creationId="{F8C154D2-4AF0-49BD-8AA2-13D6A935D098}"/>
          </ac:spMkLst>
        </pc:spChg>
        <pc:spChg chg="add mod">
          <ac:chgData name="Benade, Gerdus" userId="15349777-206e-4d7a-8365-52131a346f04" providerId="ADAL" clId="{DFD48F55-68E7-4EB3-9673-5C23B61A8F0D}" dt="2022-12-11T07:31:34.631" v="7906" actId="20577"/>
          <ac:spMkLst>
            <pc:docMk/>
            <pc:sldMk cId="2851133891" sldId="446"/>
            <ac:spMk id="78" creationId="{3BBCC489-BD88-4B36-8B23-8C817CF5D4E9}"/>
          </ac:spMkLst>
        </pc:spChg>
        <pc:spChg chg="add mod">
          <ac:chgData name="Benade, Gerdus" userId="15349777-206e-4d7a-8365-52131a346f04" providerId="ADAL" clId="{DFD48F55-68E7-4EB3-9673-5C23B61A8F0D}" dt="2022-12-11T07:31:21.799" v="7888" actId="1076"/>
          <ac:spMkLst>
            <pc:docMk/>
            <pc:sldMk cId="2851133891" sldId="446"/>
            <ac:spMk id="79" creationId="{0A498092-93EF-4F7E-9DE5-BE785A5EB3D1}"/>
          </ac:spMkLst>
        </pc:spChg>
        <pc:spChg chg="add mod">
          <ac:chgData name="Benade, Gerdus" userId="15349777-206e-4d7a-8365-52131a346f04" providerId="ADAL" clId="{DFD48F55-68E7-4EB3-9673-5C23B61A8F0D}" dt="2022-12-11T07:32:58.233" v="7920"/>
          <ac:spMkLst>
            <pc:docMk/>
            <pc:sldMk cId="2851133891" sldId="446"/>
            <ac:spMk id="82" creationId="{710DE98D-9D83-45D8-9E9D-8DA47A0D33E5}"/>
          </ac:spMkLst>
        </pc:spChg>
        <pc:spChg chg="add mod">
          <ac:chgData name="Benade, Gerdus" userId="15349777-206e-4d7a-8365-52131a346f04" providerId="ADAL" clId="{DFD48F55-68E7-4EB3-9673-5C23B61A8F0D}" dt="2022-12-11T07:32:58.233" v="7920"/>
          <ac:spMkLst>
            <pc:docMk/>
            <pc:sldMk cId="2851133891" sldId="446"/>
            <ac:spMk id="83" creationId="{524B25CA-46C0-4D4F-B851-25202AFAD2FE}"/>
          </ac:spMkLst>
        </pc:spChg>
        <pc:spChg chg="add mod">
          <ac:chgData name="Benade, Gerdus" userId="15349777-206e-4d7a-8365-52131a346f04" providerId="ADAL" clId="{DFD48F55-68E7-4EB3-9673-5C23B61A8F0D}" dt="2022-12-11T07:32:58.233" v="7920"/>
          <ac:spMkLst>
            <pc:docMk/>
            <pc:sldMk cId="2851133891" sldId="446"/>
            <ac:spMk id="84" creationId="{E54DDEE0-39B5-4CDA-8178-B959DDC6FA9C}"/>
          </ac:spMkLst>
        </pc:spChg>
        <pc:spChg chg="add mod">
          <ac:chgData name="Benade, Gerdus" userId="15349777-206e-4d7a-8365-52131a346f04" providerId="ADAL" clId="{DFD48F55-68E7-4EB3-9673-5C23B61A8F0D}" dt="2022-12-11T07:32:58.233" v="7920"/>
          <ac:spMkLst>
            <pc:docMk/>
            <pc:sldMk cId="2851133891" sldId="446"/>
            <ac:spMk id="86" creationId="{7494E3EC-0F6B-4715-922C-3A07375F52B2}"/>
          </ac:spMkLst>
        </pc:spChg>
        <pc:spChg chg="add mod">
          <ac:chgData name="Benade, Gerdus" userId="15349777-206e-4d7a-8365-52131a346f04" providerId="ADAL" clId="{DFD48F55-68E7-4EB3-9673-5C23B61A8F0D}" dt="2022-12-11T08:01:58.104" v="8537"/>
          <ac:spMkLst>
            <pc:docMk/>
            <pc:sldMk cId="2851133891" sldId="446"/>
            <ac:spMk id="88" creationId="{61F0A89C-003C-4AC8-8FE4-C76B90F4095B}"/>
          </ac:spMkLst>
        </pc:spChg>
        <pc:picChg chg="del">
          <ac:chgData name="Benade, Gerdus" userId="15349777-206e-4d7a-8365-52131a346f04" providerId="ADAL" clId="{DFD48F55-68E7-4EB3-9673-5C23B61A8F0D}" dt="2022-12-11T07:35:39.804" v="7945" actId="478"/>
          <ac:picMkLst>
            <pc:docMk/>
            <pc:sldMk cId="2851133891" sldId="446"/>
            <ac:picMk id="62" creationId="{68270134-9B0B-4F34-97EB-4D83E0812BAA}"/>
          </ac:picMkLst>
        </pc:picChg>
        <pc:picChg chg="del">
          <ac:chgData name="Benade, Gerdus" userId="15349777-206e-4d7a-8365-52131a346f04" providerId="ADAL" clId="{DFD48F55-68E7-4EB3-9673-5C23B61A8F0D}" dt="2022-12-11T07:35:39.804" v="7945" actId="478"/>
          <ac:picMkLst>
            <pc:docMk/>
            <pc:sldMk cId="2851133891" sldId="446"/>
            <ac:picMk id="64" creationId="{62C1D2F6-BB1D-4808-9999-FDE91ADFAB53}"/>
          </ac:picMkLst>
        </pc:picChg>
        <pc:picChg chg="del">
          <ac:chgData name="Benade, Gerdus" userId="15349777-206e-4d7a-8365-52131a346f04" providerId="ADAL" clId="{DFD48F55-68E7-4EB3-9673-5C23B61A8F0D}" dt="2022-12-11T07:35:39.804" v="7945" actId="478"/>
          <ac:picMkLst>
            <pc:docMk/>
            <pc:sldMk cId="2851133891" sldId="446"/>
            <ac:picMk id="66" creationId="{D25E5209-254E-4603-AEBC-18EA34244B93}"/>
          </ac:picMkLst>
        </pc:picChg>
        <pc:picChg chg="del">
          <ac:chgData name="Benade, Gerdus" userId="15349777-206e-4d7a-8365-52131a346f04" providerId="ADAL" clId="{DFD48F55-68E7-4EB3-9673-5C23B61A8F0D}" dt="2022-12-11T07:35:24.835" v="7943" actId="478"/>
          <ac:picMkLst>
            <pc:docMk/>
            <pc:sldMk cId="2851133891" sldId="446"/>
            <ac:picMk id="68" creationId="{A854E023-79E2-40FD-8E20-17BEAEE2C392}"/>
          </ac:picMkLst>
        </pc:picChg>
        <pc:picChg chg="del">
          <ac:chgData name="Benade, Gerdus" userId="15349777-206e-4d7a-8365-52131a346f04" providerId="ADAL" clId="{DFD48F55-68E7-4EB3-9673-5C23B61A8F0D}" dt="2022-12-11T07:35:42.245" v="7946" actId="478"/>
          <ac:picMkLst>
            <pc:docMk/>
            <pc:sldMk cId="2851133891" sldId="446"/>
            <ac:picMk id="69" creationId="{7DFD66B9-E914-4579-B642-8D9893A94747}"/>
          </ac:picMkLst>
        </pc:picChg>
        <pc:picChg chg="del">
          <ac:chgData name="Benade, Gerdus" userId="15349777-206e-4d7a-8365-52131a346f04" providerId="ADAL" clId="{DFD48F55-68E7-4EB3-9673-5C23B61A8F0D}" dt="2022-12-11T07:35:42.245" v="7946" actId="478"/>
          <ac:picMkLst>
            <pc:docMk/>
            <pc:sldMk cId="2851133891" sldId="446"/>
            <ac:picMk id="70" creationId="{AB5001AB-4A75-474B-A03D-CA4DAA5B5B06}"/>
          </ac:picMkLst>
        </pc:picChg>
        <pc:picChg chg="del">
          <ac:chgData name="Benade, Gerdus" userId="15349777-206e-4d7a-8365-52131a346f04" providerId="ADAL" clId="{DFD48F55-68E7-4EB3-9673-5C23B61A8F0D}" dt="2022-12-11T07:35:39.804" v="7945" actId="478"/>
          <ac:picMkLst>
            <pc:docMk/>
            <pc:sldMk cId="2851133891" sldId="446"/>
            <ac:picMk id="72" creationId="{538F78AF-64D8-4F9C-B8CD-4ECEEC2E37EA}"/>
          </ac:picMkLst>
        </pc:picChg>
        <pc:picChg chg="del">
          <ac:chgData name="Benade, Gerdus" userId="15349777-206e-4d7a-8365-52131a346f04" providerId="ADAL" clId="{DFD48F55-68E7-4EB3-9673-5C23B61A8F0D}" dt="2022-12-11T07:32:57.832" v="7919" actId="478"/>
          <ac:picMkLst>
            <pc:docMk/>
            <pc:sldMk cId="2851133891" sldId="446"/>
            <ac:picMk id="73" creationId="{B74C9838-5D80-4BDE-81F1-54AF9C80773E}"/>
          </ac:picMkLst>
        </pc:picChg>
        <pc:picChg chg="del">
          <ac:chgData name="Benade, Gerdus" userId="15349777-206e-4d7a-8365-52131a346f04" providerId="ADAL" clId="{DFD48F55-68E7-4EB3-9673-5C23B61A8F0D}" dt="2022-12-11T07:35:39.804" v="7945" actId="478"/>
          <ac:picMkLst>
            <pc:docMk/>
            <pc:sldMk cId="2851133891" sldId="446"/>
            <ac:picMk id="74" creationId="{B5AB7933-DF8C-4651-8512-D73FFE93FB7B}"/>
          </ac:picMkLst>
        </pc:picChg>
        <pc:picChg chg="del">
          <ac:chgData name="Benade, Gerdus" userId="15349777-206e-4d7a-8365-52131a346f04" providerId="ADAL" clId="{DFD48F55-68E7-4EB3-9673-5C23B61A8F0D}" dt="2022-12-11T07:35:39.804" v="7945" actId="478"/>
          <ac:picMkLst>
            <pc:docMk/>
            <pc:sldMk cId="2851133891" sldId="446"/>
            <ac:picMk id="75" creationId="{0B86B78A-8563-48C2-B572-0B1511C0C06B}"/>
          </ac:picMkLst>
        </pc:picChg>
        <pc:picChg chg="del">
          <ac:chgData name="Benade, Gerdus" userId="15349777-206e-4d7a-8365-52131a346f04" providerId="ADAL" clId="{DFD48F55-68E7-4EB3-9673-5C23B61A8F0D}" dt="2022-12-11T07:35:42.245" v="7946" actId="478"/>
          <ac:picMkLst>
            <pc:docMk/>
            <pc:sldMk cId="2851133891" sldId="446"/>
            <ac:picMk id="76" creationId="{93D05EA9-117E-4245-B260-06550F6E942B}"/>
          </ac:picMkLst>
        </pc:picChg>
        <pc:picChg chg="add mod">
          <ac:chgData name="Benade, Gerdus" userId="15349777-206e-4d7a-8365-52131a346f04" providerId="ADAL" clId="{DFD48F55-68E7-4EB3-9673-5C23B61A8F0D}" dt="2022-12-11T07:31:38.035" v="7907" actId="1076"/>
          <ac:picMkLst>
            <pc:docMk/>
            <pc:sldMk cId="2851133891" sldId="446"/>
            <ac:picMk id="80" creationId="{0ABCF848-AD87-4214-B99A-708B75280753}"/>
          </ac:picMkLst>
        </pc:picChg>
        <pc:picChg chg="add mod">
          <ac:chgData name="Benade, Gerdus" userId="15349777-206e-4d7a-8365-52131a346f04" providerId="ADAL" clId="{DFD48F55-68E7-4EB3-9673-5C23B61A8F0D}" dt="2022-12-11T07:32:58.233" v="7920"/>
          <ac:picMkLst>
            <pc:docMk/>
            <pc:sldMk cId="2851133891" sldId="446"/>
            <ac:picMk id="81" creationId="{26F129BB-D7C7-419A-934F-99423A096875}"/>
          </ac:picMkLst>
        </pc:picChg>
        <pc:picChg chg="add mod ord">
          <ac:chgData name="Benade, Gerdus" userId="15349777-206e-4d7a-8365-52131a346f04" providerId="ADAL" clId="{DFD48F55-68E7-4EB3-9673-5C23B61A8F0D}" dt="2022-12-11T07:35:22.899" v="7942" actId="167"/>
          <ac:picMkLst>
            <pc:docMk/>
            <pc:sldMk cId="2851133891" sldId="446"/>
            <ac:picMk id="87" creationId="{11CF2999-938A-4FF1-A795-8E417E9D1213}"/>
          </ac:picMkLst>
        </pc:picChg>
        <pc:inkChg chg="del">
          <ac:chgData name="Benade, Gerdus" userId="15349777-206e-4d7a-8365-52131a346f04" providerId="ADAL" clId="{DFD48F55-68E7-4EB3-9673-5C23B61A8F0D}" dt="2022-12-11T07:54:26.589" v="8489" actId="478"/>
          <ac:inkMkLst>
            <pc:docMk/>
            <pc:sldMk cId="2851133891" sldId="446"/>
            <ac:inkMk id="6" creationId="{5D51497D-3B09-4BA8-A1A3-23730A943F33}"/>
          </ac:inkMkLst>
        </pc:inkChg>
        <pc:inkChg chg="del">
          <ac:chgData name="Benade, Gerdus" userId="15349777-206e-4d7a-8365-52131a346f04" providerId="ADAL" clId="{DFD48F55-68E7-4EB3-9673-5C23B61A8F0D}" dt="2022-12-11T07:54:26.589" v="8489" actId="478"/>
          <ac:inkMkLst>
            <pc:docMk/>
            <pc:sldMk cId="2851133891" sldId="446"/>
            <ac:inkMk id="9" creationId="{BE840117-FEB0-4D20-9ED5-60F4BB55A16A}"/>
          </ac:inkMkLst>
        </pc:inkChg>
        <pc:inkChg chg="del">
          <ac:chgData name="Benade, Gerdus" userId="15349777-206e-4d7a-8365-52131a346f04" providerId="ADAL" clId="{DFD48F55-68E7-4EB3-9673-5C23B61A8F0D}" dt="2022-12-11T07:54:26.589" v="8489" actId="478"/>
          <ac:inkMkLst>
            <pc:docMk/>
            <pc:sldMk cId="2851133891" sldId="446"/>
            <ac:inkMk id="11" creationId="{BDF8978D-B4B8-4074-ADCC-56ADBF8602F2}"/>
          </ac:inkMkLst>
        </pc:inkChg>
        <pc:inkChg chg="del">
          <ac:chgData name="Benade, Gerdus" userId="15349777-206e-4d7a-8365-52131a346f04" providerId="ADAL" clId="{DFD48F55-68E7-4EB3-9673-5C23B61A8F0D}" dt="2022-12-11T07:54:26.589" v="8489" actId="478"/>
          <ac:inkMkLst>
            <pc:docMk/>
            <pc:sldMk cId="2851133891" sldId="446"/>
            <ac:inkMk id="12" creationId="{529339AF-0DF2-4332-A818-9244F67FCCE0}"/>
          </ac:inkMkLst>
        </pc:inkChg>
        <pc:cxnChg chg="ord">
          <ac:chgData name="Benade, Gerdus" userId="15349777-206e-4d7a-8365-52131a346f04" providerId="ADAL" clId="{DFD48F55-68E7-4EB3-9673-5C23B61A8F0D}" dt="2022-12-11T07:35:29.650" v="7944" actId="167"/>
          <ac:cxnSpMkLst>
            <pc:docMk/>
            <pc:sldMk cId="2851133891" sldId="446"/>
            <ac:cxnSpMk id="10" creationId="{09A1CD87-70EE-423F-A713-0294C04339BB}"/>
          </ac:cxnSpMkLst>
        </pc:cxnChg>
        <pc:cxnChg chg="del">
          <ac:chgData name="Benade, Gerdus" userId="15349777-206e-4d7a-8365-52131a346f04" providerId="ADAL" clId="{DFD48F55-68E7-4EB3-9673-5C23B61A8F0D}" dt="2022-12-11T07:54:26.589" v="8489" actId="478"/>
          <ac:cxnSpMkLst>
            <pc:docMk/>
            <pc:sldMk cId="2851133891" sldId="446"/>
            <ac:cxnSpMk id="20" creationId="{8C19DF0B-03DE-42FA-8301-A85954DEE20F}"/>
          </ac:cxnSpMkLst>
        </pc:cxnChg>
        <pc:cxnChg chg="del">
          <ac:chgData name="Benade, Gerdus" userId="15349777-206e-4d7a-8365-52131a346f04" providerId="ADAL" clId="{DFD48F55-68E7-4EB3-9673-5C23B61A8F0D}" dt="2022-12-11T07:54:26.589" v="8489" actId="478"/>
          <ac:cxnSpMkLst>
            <pc:docMk/>
            <pc:sldMk cId="2851133891" sldId="446"/>
            <ac:cxnSpMk id="21" creationId="{A04E8B11-F4F5-4DA4-8B5B-E60C598C0842}"/>
          </ac:cxnSpMkLst>
        </pc:cxnChg>
        <pc:cxnChg chg="del">
          <ac:chgData name="Benade, Gerdus" userId="15349777-206e-4d7a-8365-52131a346f04" providerId="ADAL" clId="{DFD48F55-68E7-4EB3-9673-5C23B61A8F0D}" dt="2022-12-11T07:32:57.832" v="7919" actId="478"/>
          <ac:cxnSpMkLst>
            <pc:docMk/>
            <pc:sldMk cId="2851133891" sldId="446"/>
            <ac:cxnSpMk id="39" creationId="{85A7ED34-5237-41BD-9632-09AA1CF1F894}"/>
          </ac:cxnSpMkLst>
        </pc:cxnChg>
        <pc:cxnChg chg="add mod">
          <ac:chgData name="Benade, Gerdus" userId="15349777-206e-4d7a-8365-52131a346f04" providerId="ADAL" clId="{DFD48F55-68E7-4EB3-9673-5C23B61A8F0D}" dt="2022-12-11T07:32:58.233" v="7920"/>
          <ac:cxnSpMkLst>
            <pc:docMk/>
            <pc:sldMk cId="2851133891" sldId="446"/>
            <ac:cxnSpMk id="85" creationId="{ABB6E177-AC00-413B-AC4E-7D122246DDAC}"/>
          </ac:cxnSpMkLst>
        </pc:cxnChg>
      </pc:sldChg>
      <pc:sldChg chg="addSp delSp modSp add mod modNotesTx">
        <pc:chgData name="Benade, Gerdus" userId="15349777-206e-4d7a-8365-52131a346f04" providerId="ADAL" clId="{DFD48F55-68E7-4EB3-9673-5C23B61A8F0D}" dt="2022-12-11T08:27:07.694" v="9358" actId="20577"/>
        <pc:sldMkLst>
          <pc:docMk/>
          <pc:sldMk cId="1457348320" sldId="447"/>
        </pc:sldMkLst>
        <pc:spChg chg="mod">
          <ac:chgData name="Benade, Gerdus" userId="15349777-206e-4d7a-8365-52131a346f04" providerId="ADAL" clId="{DFD48F55-68E7-4EB3-9673-5C23B61A8F0D}" dt="2022-12-11T08:01:19.467" v="8521"/>
          <ac:spMkLst>
            <pc:docMk/>
            <pc:sldMk cId="1457348320" sldId="447"/>
            <ac:spMk id="3" creationId="{200A7BBE-9A74-4293-A442-06337193B572}"/>
          </ac:spMkLst>
        </pc:spChg>
        <pc:spChg chg="del">
          <ac:chgData name="Benade, Gerdus" userId="15349777-206e-4d7a-8365-52131a346f04" providerId="ADAL" clId="{DFD48F55-68E7-4EB3-9673-5C23B61A8F0D}" dt="2022-12-11T07:42:01.365" v="8011" actId="478"/>
          <ac:spMkLst>
            <pc:docMk/>
            <pc:sldMk cId="1457348320" sldId="447"/>
            <ac:spMk id="7" creationId="{5DB099F4-0DA6-401C-A20E-358ACE2A5ACB}"/>
          </ac:spMkLst>
        </pc:spChg>
        <pc:spChg chg="del">
          <ac:chgData name="Benade, Gerdus" userId="15349777-206e-4d7a-8365-52131a346f04" providerId="ADAL" clId="{DFD48F55-68E7-4EB3-9673-5C23B61A8F0D}" dt="2022-12-11T07:42:01.365" v="8011" actId="478"/>
          <ac:spMkLst>
            <pc:docMk/>
            <pc:sldMk cId="1457348320" sldId="447"/>
            <ac:spMk id="13" creationId="{0CDB4ACA-19BB-4654-8EAB-49C2EDDA7FAC}"/>
          </ac:spMkLst>
        </pc:spChg>
        <pc:spChg chg="del">
          <ac:chgData name="Benade, Gerdus" userId="15349777-206e-4d7a-8365-52131a346f04" providerId="ADAL" clId="{DFD48F55-68E7-4EB3-9673-5C23B61A8F0D}" dt="2022-12-11T07:42:01.365" v="8011" actId="478"/>
          <ac:spMkLst>
            <pc:docMk/>
            <pc:sldMk cId="1457348320" sldId="447"/>
            <ac:spMk id="15" creationId="{02C31BCA-6766-40F5-BEF8-78CD544CB6D5}"/>
          </ac:spMkLst>
        </pc:spChg>
        <pc:spChg chg="del">
          <ac:chgData name="Benade, Gerdus" userId="15349777-206e-4d7a-8365-52131a346f04" providerId="ADAL" clId="{DFD48F55-68E7-4EB3-9673-5C23B61A8F0D}" dt="2022-12-11T07:42:01.365" v="8011" actId="478"/>
          <ac:spMkLst>
            <pc:docMk/>
            <pc:sldMk cId="1457348320" sldId="447"/>
            <ac:spMk id="16" creationId="{6095C592-FF54-448D-B8AC-971A04B8EE33}"/>
          </ac:spMkLst>
        </pc:spChg>
        <pc:spChg chg="del">
          <ac:chgData name="Benade, Gerdus" userId="15349777-206e-4d7a-8365-52131a346f04" providerId="ADAL" clId="{DFD48F55-68E7-4EB3-9673-5C23B61A8F0D}" dt="2022-12-11T07:42:01.365" v="8011" actId="478"/>
          <ac:spMkLst>
            <pc:docMk/>
            <pc:sldMk cId="1457348320" sldId="447"/>
            <ac:spMk id="17" creationId="{819138C6-0B2E-488C-BD37-D755E509EEF4}"/>
          </ac:spMkLst>
        </pc:spChg>
        <pc:spChg chg="del">
          <ac:chgData name="Benade, Gerdus" userId="15349777-206e-4d7a-8365-52131a346f04" providerId="ADAL" clId="{DFD48F55-68E7-4EB3-9673-5C23B61A8F0D}" dt="2022-12-11T07:42:01.365" v="8011" actId="478"/>
          <ac:spMkLst>
            <pc:docMk/>
            <pc:sldMk cId="1457348320" sldId="447"/>
            <ac:spMk id="18" creationId="{F6861C6A-1D53-4402-AFB3-B5928F3B5E1F}"/>
          </ac:spMkLst>
        </pc:spChg>
        <pc:spChg chg="del">
          <ac:chgData name="Benade, Gerdus" userId="15349777-206e-4d7a-8365-52131a346f04" providerId="ADAL" clId="{DFD48F55-68E7-4EB3-9673-5C23B61A8F0D}" dt="2022-12-11T07:42:01.365" v="8011" actId="478"/>
          <ac:spMkLst>
            <pc:docMk/>
            <pc:sldMk cId="1457348320" sldId="447"/>
            <ac:spMk id="19" creationId="{AFD62AC3-03C4-41C4-AF7A-13ED5190C4E0}"/>
          </ac:spMkLst>
        </pc:spChg>
        <pc:spChg chg="del">
          <ac:chgData name="Benade, Gerdus" userId="15349777-206e-4d7a-8365-52131a346f04" providerId="ADAL" clId="{DFD48F55-68E7-4EB3-9673-5C23B61A8F0D}" dt="2022-12-11T07:42:01.365" v="8011" actId="478"/>
          <ac:spMkLst>
            <pc:docMk/>
            <pc:sldMk cId="1457348320" sldId="447"/>
            <ac:spMk id="27" creationId="{E1105687-A530-4711-8F6D-8A8F28A3BE7C}"/>
          </ac:spMkLst>
        </pc:spChg>
        <pc:spChg chg="del">
          <ac:chgData name="Benade, Gerdus" userId="15349777-206e-4d7a-8365-52131a346f04" providerId="ADAL" clId="{DFD48F55-68E7-4EB3-9673-5C23B61A8F0D}" dt="2022-12-11T07:42:01.365" v="8011" actId="478"/>
          <ac:spMkLst>
            <pc:docMk/>
            <pc:sldMk cId="1457348320" sldId="447"/>
            <ac:spMk id="29" creationId="{CAA4A4AD-2F51-4132-A433-DF613D4AA07A}"/>
          </ac:spMkLst>
        </pc:spChg>
        <pc:spChg chg="del">
          <ac:chgData name="Benade, Gerdus" userId="15349777-206e-4d7a-8365-52131a346f04" providerId="ADAL" clId="{DFD48F55-68E7-4EB3-9673-5C23B61A8F0D}" dt="2022-12-11T07:33:04.654" v="7921" actId="478"/>
          <ac:spMkLst>
            <pc:docMk/>
            <pc:sldMk cId="1457348320" sldId="447"/>
            <ac:spMk id="32" creationId="{7E62650B-F85F-4E12-9E21-3B0EFD3B4E5B}"/>
          </ac:spMkLst>
        </pc:spChg>
        <pc:spChg chg="del">
          <ac:chgData name="Benade, Gerdus" userId="15349777-206e-4d7a-8365-52131a346f04" providerId="ADAL" clId="{DFD48F55-68E7-4EB3-9673-5C23B61A8F0D}" dt="2022-12-11T07:42:01.365" v="8011" actId="478"/>
          <ac:spMkLst>
            <pc:docMk/>
            <pc:sldMk cId="1457348320" sldId="447"/>
            <ac:spMk id="34" creationId="{A7850C30-4EE5-4F28-BFFA-DE20EB90E2B6}"/>
          </ac:spMkLst>
        </pc:spChg>
        <pc:spChg chg="del">
          <ac:chgData name="Benade, Gerdus" userId="15349777-206e-4d7a-8365-52131a346f04" providerId="ADAL" clId="{DFD48F55-68E7-4EB3-9673-5C23B61A8F0D}" dt="2022-12-11T07:32:01.516" v="7910" actId="478"/>
          <ac:spMkLst>
            <pc:docMk/>
            <pc:sldMk cId="1457348320" sldId="447"/>
            <ac:spMk id="41" creationId="{FF9A9578-C0F1-4EB0-9C20-443DC5DA2EF3}"/>
          </ac:spMkLst>
        </pc:spChg>
        <pc:spChg chg="del">
          <ac:chgData name="Benade, Gerdus" userId="15349777-206e-4d7a-8365-52131a346f04" providerId="ADAL" clId="{DFD48F55-68E7-4EB3-9673-5C23B61A8F0D}" dt="2022-12-11T08:01:55.371" v="8536" actId="478"/>
          <ac:spMkLst>
            <pc:docMk/>
            <pc:sldMk cId="1457348320" sldId="447"/>
            <ac:spMk id="42" creationId="{AFC31DC4-53E0-4190-AA80-27D167BBC086}"/>
          </ac:spMkLst>
        </pc:spChg>
        <pc:spChg chg="del">
          <ac:chgData name="Benade, Gerdus" userId="15349777-206e-4d7a-8365-52131a346f04" providerId="ADAL" clId="{DFD48F55-68E7-4EB3-9673-5C23B61A8F0D}" dt="2022-12-11T07:33:04.654" v="7921" actId="478"/>
          <ac:spMkLst>
            <pc:docMk/>
            <pc:sldMk cId="1457348320" sldId="447"/>
            <ac:spMk id="67" creationId="{80A9E5E3-339B-4931-8998-A05127535445}"/>
          </ac:spMkLst>
        </pc:spChg>
        <pc:spChg chg="del">
          <ac:chgData name="Benade, Gerdus" userId="15349777-206e-4d7a-8365-52131a346f04" providerId="ADAL" clId="{DFD48F55-68E7-4EB3-9673-5C23B61A8F0D}" dt="2022-12-11T07:33:04.654" v="7921" actId="478"/>
          <ac:spMkLst>
            <pc:docMk/>
            <pc:sldMk cId="1457348320" sldId="447"/>
            <ac:spMk id="77" creationId="{F8C154D2-4AF0-49BD-8AA2-13D6A935D098}"/>
          </ac:spMkLst>
        </pc:spChg>
        <pc:spChg chg="del mod">
          <ac:chgData name="Benade, Gerdus" userId="15349777-206e-4d7a-8365-52131a346f04" providerId="ADAL" clId="{DFD48F55-68E7-4EB3-9673-5C23B61A8F0D}" dt="2022-12-11T07:32:05.671" v="7912" actId="478"/>
          <ac:spMkLst>
            <pc:docMk/>
            <pc:sldMk cId="1457348320" sldId="447"/>
            <ac:spMk id="78" creationId="{3BBCC489-BD88-4B36-8B23-8C817CF5D4E9}"/>
          </ac:spMkLst>
        </pc:spChg>
        <pc:spChg chg="del">
          <ac:chgData name="Benade, Gerdus" userId="15349777-206e-4d7a-8365-52131a346f04" providerId="ADAL" clId="{DFD48F55-68E7-4EB3-9673-5C23B61A8F0D}" dt="2022-12-11T07:31:57.957" v="7909" actId="478"/>
          <ac:spMkLst>
            <pc:docMk/>
            <pc:sldMk cId="1457348320" sldId="447"/>
            <ac:spMk id="79" creationId="{0A498092-93EF-4F7E-9DE5-BE785A5EB3D1}"/>
          </ac:spMkLst>
        </pc:spChg>
        <pc:spChg chg="add mod">
          <ac:chgData name="Benade, Gerdus" userId="15349777-206e-4d7a-8365-52131a346f04" providerId="ADAL" clId="{DFD48F55-68E7-4EB3-9673-5C23B61A8F0D}" dt="2022-12-11T07:33:04.845" v="7922"/>
          <ac:spMkLst>
            <pc:docMk/>
            <pc:sldMk cId="1457348320" sldId="447"/>
            <ac:spMk id="82" creationId="{E1915807-80DA-457B-ADCF-3C48B80503AD}"/>
          </ac:spMkLst>
        </pc:spChg>
        <pc:spChg chg="add mod">
          <ac:chgData name="Benade, Gerdus" userId="15349777-206e-4d7a-8365-52131a346f04" providerId="ADAL" clId="{DFD48F55-68E7-4EB3-9673-5C23B61A8F0D}" dt="2022-12-11T07:33:04.845" v="7922"/>
          <ac:spMkLst>
            <pc:docMk/>
            <pc:sldMk cId="1457348320" sldId="447"/>
            <ac:spMk id="83" creationId="{766F6DB9-15BE-4047-95FA-3C5F9037F29E}"/>
          </ac:spMkLst>
        </pc:spChg>
        <pc:spChg chg="add mod">
          <ac:chgData name="Benade, Gerdus" userId="15349777-206e-4d7a-8365-52131a346f04" providerId="ADAL" clId="{DFD48F55-68E7-4EB3-9673-5C23B61A8F0D}" dt="2022-12-11T07:33:04.845" v="7922"/>
          <ac:spMkLst>
            <pc:docMk/>
            <pc:sldMk cId="1457348320" sldId="447"/>
            <ac:spMk id="84" creationId="{108AAA7F-4858-41FF-B104-816081FA9F5C}"/>
          </ac:spMkLst>
        </pc:spChg>
        <pc:spChg chg="add del mod">
          <ac:chgData name="Benade, Gerdus" userId="15349777-206e-4d7a-8365-52131a346f04" providerId="ADAL" clId="{DFD48F55-68E7-4EB3-9673-5C23B61A8F0D}" dt="2022-12-11T07:33:13.103" v="7923" actId="478"/>
          <ac:spMkLst>
            <pc:docMk/>
            <pc:sldMk cId="1457348320" sldId="447"/>
            <ac:spMk id="86" creationId="{2BCDC49B-AE3E-4051-AF3A-D9955EDF0F97}"/>
          </ac:spMkLst>
        </pc:spChg>
        <pc:spChg chg="add mod">
          <ac:chgData name="Benade, Gerdus" userId="15349777-206e-4d7a-8365-52131a346f04" providerId="ADAL" clId="{DFD48F55-68E7-4EB3-9673-5C23B61A8F0D}" dt="2022-12-11T07:57:41.081" v="8494" actId="1076"/>
          <ac:spMkLst>
            <pc:docMk/>
            <pc:sldMk cId="1457348320" sldId="447"/>
            <ac:spMk id="87" creationId="{7F6DBC93-B9F6-4D23-8A96-5C2DE8156FF4}"/>
          </ac:spMkLst>
        </pc:spChg>
        <pc:spChg chg="add mod">
          <ac:chgData name="Benade, Gerdus" userId="15349777-206e-4d7a-8365-52131a346f04" providerId="ADAL" clId="{DFD48F55-68E7-4EB3-9673-5C23B61A8F0D}" dt="2022-12-11T07:57:38.613" v="8493" actId="1076"/>
          <ac:spMkLst>
            <pc:docMk/>
            <pc:sldMk cId="1457348320" sldId="447"/>
            <ac:spMk id="88" creationId="{A5E0C8C1-B54E-4250-81EF-9E1E0579B810}"/>
          </ac:spMkLst>
        </pc:spChg>
        <pc:spChg chg="add mod">
          <ac:chgData name="Benade, Gerdus" userId="15349777-206e-4d7a-8365-52131a346f04" providerId="ADAL" clId="{DFD48F55-68E7-4EB3-9673-5C23B61A8F0D}" dt="2022-12-11T07:33:51.804" v="7932" actId="1076"/>
          <ac:spMkLst>
            <pc:docMk/>
            <pc:sldMk cId="1457348320" sldId="447"/>
            <ac:spMk id="90" creationId="{AA1BA25F-78D8-44BD-A092-24F3314BBD38}"/>
          </ac:spMkLst>
        </pc:spChg>
        <pc:spChg chg="add mod">
          <ac:chgData name="Benade, Gerdus" userId="15349777-206e-4d7a-8365-52131a346f04" providerId="ADAL" clId="{DFD48F55-68E7-4EB3-9673-5C23B61A8F0D}" dt="2022-12-11T08:01:53.166" v="8535"/>
          <ac:spMkLst>
            <pc:docMk/>
            <pc:sldMk cId="1457348320" sldId="447"/>
            <ac:spMk id="91" creationId="{FC2994AF-539D-42AB-A30F-CC9F398AA326}"/>
          </ac:spMkLst>
        </pc:spChg>
        <pc:picChg chg="del">
          <ac:chgData name="Benade, Gerdus" userId="15349777-206e-4d7a-8365-52131a346f04" providerId="ADAL" clId="{DFD48F55-68E7-4EB3-9673-5C23B61A8F0D}" dt="2022-12-11T07:54:54.024" v="8490" actId="478"/>
          <ac:picMkLst>
            <pc:docMk/>
            <pc:sldMk cId="1457348320" sldId="447"/>
            <ac:picMk id="62" creationId="{68270134-9B0B-4F34-97EB-4D83E0812BAA}"/>
          </ac:picMkLst>
        </pc:picChg>
        <pc:picChg chg="del">
          <ac:chgData name="Benade, Gerdus" userId="15349777-206e-4d7a-8365-52131a346f04" providerId="ADAL" clId="{DFD48F55-68E7-4EB3-9673-5C23B61A8F0D}" dt="2022-12-11T07:54:54.024" v="8490" actId="478"/>
          <ac:picMkLst>
            <pc:docMk/>
            <pc:sldMk cId="1457348320" sldId="447"/>
            <ac:picMk id="64" creationId="{62C1D2F6-BB1D-4808-9999-FDE91ADFAB53}"/>
          </ac:picMkLst>
        </pc:picChg>
        <pc:picChg chg="del">
          <ac:chgData name="Benade, Gerdus" userId="15349777-206e-4d7a-8365-52131a346f04" providerId="ADAL" clId="{DFD48F55-68E7-4EB3-9673-5C23B61A8F0D}" dt="2022-12-11T07:54:54.024" v="8490" actId="478"/>
          <ac:picMkLst>
            <pc:docMk/>
            <pc:sldMk cId="1457348320" sldId="447"/>
            <ac:picMk id="66" creationId="{D25E5209-254E-4603-AEBC-18EA34244B93}"/>
          </ac:picMkLst>
        </pc:picChg>
        <pc:picChg chg="del">
          <ac:chgData name="Benade, Gerdus" userId="15349777-206e-4d7a-8365-52131a346f04" providerId="ADAL" clId="{DFD48F55-68E7-4EB3-9673-5C23B61A8F0D}" dt="2022-12-11T07:54:54.024" v="8490" actId="478"/>
          <ac:picMkLst>
            <pc:docMk/>
            <pc:sldMk cId="1457348320" sldId="447"/>
            <ac:picMk id="69" creationId="{7DFD66B9-E914-4579-B642-8D9893A94747}"/>
          </ac:picMkLst>
        </pc:picChg>
        <pc:picChg chg="del">
          <ac:chgData name="Benade, Gerdus" userId="15349777-206e-4d7a-8365-52131a346f04" providerId="ADAL" clId="{DFD48F55-68E7-4EB3-9673-5C23B61A8F0D}" dt="2022-12-11T07:54:54.024" v="8490" actId="478"/>
          <ac:picMkLst>
            <pc:docMk/>
            <pc:sldMk cId="1457348320" sldId="447"/>
            <ac:picMk id="70" creationId="{AB5001AB-4A75-474B-A03D-CA4DAA5B5B06}"/>
          </ac:picMkLst>
        </pc:picChg>
        <pc:picChg chg="del">
          <ac:chgData name="Benade, Gerdus" userId="15349777-206e-4d7a-8365-52131a346f04" providerId="ADAL" clId="{DFD48F55-68E7-4EB3-9673-5C23B61A8F0D}" dt="2022-12-11T07:54:54.024" v="8490" actId="478"/>
          <ac:picMkLst>
            <pc:docMk/>
            <pc:sldMk cId="1457348320" sldId="447"/>
            <ac:picMk id="72" creationId="{538F78AF-64D8-4F9C-B8CD-4ECEEC2E37EA}"/>
          </ac:picMkLst>
        </pc:picChg>
        <pc:picChg chg="del">
          <ac:chgData name="Benade, Gerdus" userId="15349777-206e-4d7a-8365-52131a346f04" providerId="ADAL" clId="{DFD48F55-68E7-4EB3-9673-5C23B61A8F0D}" dt="2022-12-11T07:33:04.654" v="7921" actId="478"/>
          <ac:picMkLst>
            <pc:docMk/>
            <pc:sldMk cId="1457348320" sldId="447"/>
            <ac:picMk id="73" creationId="{B74C9838-5D80-4BDE-81F1-54AF9C80773E}"/>
          </ac:picMkLst>
        </pc:picChg>
        <pc:picChg chg="del">
          <ac:chgData name="Benade, Gerdus" userId="15349777-206e-4d7a-8365-52131a346f04" providerId="ADAL" clId="{DFD48F55-68E7-4EB3-9673-5C23B61A8F0D}" dt="2022-12-11T07:54:54.024" v="8490" actId="478"/>
          <ac:picMkLst>
            <pc:docMk/>
            <pc:sldMk cId="1457348320" sldId="447"/>
            <ac:picMk id="74" creationId="{B5AB7933-DF8C-4651-8512-D73FFE93FB7B}"/>
          </ac:picMkLst>
        </pc:picChg>
        <pc:picChg chg="del">
          <ac:chgData name="Benade, Gerdus" userId="15349777-206e-4d7a-8365-52131a346f04" providerId="ADAL" clId="{DFD48F55-68E7-4EB3-9673-5C23B61A8F0D}" dt="2022-12-11T07:54:54.024" v="8490" actId="478"/>
          <ac:picMkLst>
            <pc:docMk/>
            <pc:sldMk cId="1457348320" sldId="447"/>
            <ac:picMk id="75" creationId="{0B86B78A-8563-48C2-B572-0B1511C0C06B}"/>
          </ac:picMkLst>
        </pc:picChg>
        <pc:picChg chg="mod ord">
          <ac:chgData name="Benade, Gerdus" userId="15349777-206e-4d7a-8365-52131a346f04" providerId="ADAL" clId="{DFD48F55-68E7-4EB3-9673-5C23B61A8F0D}" dt="2022-12-11T07:35:52.476" v="7947" actId="166"/>
          <ac:picMkLst>
            <pc:docMk/>
            <pc:sldMk cId="1457348320" sldId="447"/>
            <ac:picMk id="76" creationId="{93D05EA9-117E-4245-B260-06550F6E942B}"/>
          </ac:picMkLst>
        </pc:picChg>
        <pc:picChg chg="del">
          <ac:chgData name="Benade, Gerdus" userId="15349777-206e-4d7a-8365-52131a346f04" providerId="ADAL" clId="{DFD48F55-68E7-4EB3-9673-5C23B61A8F0D}" dt="2022-12-11T07:32:07.293" v="7913" actId="478"/>
          <ac:picMkLst>
            <pc:docMk/>
            <pc:sldMk cId="1457348320" sldId="447"/>
            <ac:picMk id="80" creationId="{0ABCF848-AD87-4214-B99A-708B75280753}"/>
          </ac:picMkLst>
        </pc:picChg>
        <pc:picChg chg="add mod">
          <ac:chgData name="Benade, Gerdus" userId="15349777-206e-4d7a-8365-52131a346f04" providerId="ADAL" clId="{DFD48F55-68E7-4EB3-9673-5C23B61A8F0D}" dt="2022-12-11T07:33:04.845" v="7922"/>
          <ac:picMkLst>
            <pc:docMk/>
            <pc:sldMk cId="1457348320" sldId="447"/>
            <ac:picMk id="81" creationId="{7860F5E9-5FE4-41D7-9EDD-96727C28A501}"/>
          </ac:picMkLst>
        </pc:picChg>
        <pc:inkChg chg="del">
          <ac:chgData name="Benade, Gerdus" userId="15349777-206e-4d7a-8365-52131a346f04" providerId="ADAL" clId="{DFD48F55-68E7-4EB3-9673-5C23B61A8F0D}" dt="2022-12-11T07:42:01.365" v="8011" actId="478"/>
          <ac:inkMkLst>
            <pc:docMk/>
            <pc:sldMk cId="1457348320" sldId="447"/>
            <ac:inkMk id="6" creationId="{5D51497D-3B09-4BA8-A1A3-23730A943F33}"/>
          </ac:inkMkLst>
        </pc:inkChg>
        <pc:inkChg chg="del">
          <ac:chgData name="Benade, Gerdus" userId="15349777-206e-4d7a-8365-52131a346f04" providerId="ADAL" clId="{DFD48F55-68E7-4EB3-9673-5C23B61A8F0D}" dt="2022-12-11T07:42:01.365" v="8011" actId="478"/>
          <ac:inkMkLst>
            <pc:docMk/>
            <pc:sldMk cId="1457348320" sldId="447"/>
            <ac:inkMk id="9" creationId="{BE840117-FEB0-4D20-9ED5-60F4BB55A16A}"/>
          </ac:inkMkLst>
        </pc:inkChg>
        <pc:inkChg chg="del">
          <ac:chgData name="Benade, Gerdus" userId="15349777-206e-4d7a-8365-52131a346f04" providerId="ADAL" clId="{DFD48F55-68E7-4EB3-9673-5C23B61A8F0D}" dt="2022-12-11T07:42:01.365" v="8011" actId="478"/>
          <ac:inkMkLst>
            <pc:docMk/>
            <pc:sldMk cId="1457348320" sldId="447"/>
            <ac:inkMk id="11" creationId="{BDF8978D-B4B8-4074-ADCC-56ADBF8602F2}"/>
          </ac:inkMkLst>
        </pc:inkChg>
        <pc:inkChg chg="del">
          <ac:chgData name="Benade, Gerdus" userId="15349777-206e-4d7a-8365-52131a346f04" providerId="ADAL" clId="{DFD48F55-68E7-4EB3-9673-5C23B61A8F0D}" dt="2022-12-11T07:42:01.365" v="8011" actId="478"/>
          <ac:inkMkLst>
            <pc:docMk/>
            <pc:sldMk cId="1457348320" sldId="447"/>
            <ac:inkMk id="12" creationId="{529339AF-0DF2-4332-A818-9244F67FCCE0}"/>
          </ac:inkMkLst>
        </pc:inkChg>
        <pc:cxnChg chg="del">
          <ac:chgData name="Benade, Gerdus" userId="15349777-206e-4d7a-8365-52131a346f04" providerId="ADAL" clId="{DFD48F55-68E7-4EB3-9673-5C23B61A8F0D}" dt="2022-12-11T07:42:01.365" v="8011" actId="478"/>
          <ac:cxnSpMkLst>
            <pc:docMk/>
            <pc:sldMk cId="1457348320" sldId="447"/>
            <ac:cxnSpMk id="20" creationId="{8C19DF0B-03DE-42FA-8301-A85954DEE20F}"/>
          </ac:cxnSpMkLst>
        </pc:cxnChg>
        <pc:cxnChg chg="del">
          <ac:chgData name="Benade, Gerdus" userId="15349777-206e-4d7a-8365-52131a346f04" providerId="ADAL" clId="{DFD48F55-68E7-4EB3-9673-5C23B61A8F0D}" dt="2022-12-11T07:42:01.365" v="8011" actId="478"/>
          <ac:cxnSpMkLst>
            <pc:docMk/>
            <pc:sldMk cId="1457348320" sldId="447"/>
            <ac:cxnSpMk id="21" creationId="{A04E8B11-F4F5-4DA4-8B5B-E60C598C0842}"/>
          </ac:cxnSpMkLst>
        </pc:cxnChg>
        <pc:cxnChg chg="del">
          <ac:chgData name="Benade, Gerdus" userId="15349777-206e-4d7a-8365-52131a346f04" providerId="ADAL" clId="{DFD48F55-68E7-4EB3-9673-5C23B61A8F0D}" dt="2022-12-11T07:33:04.654" v="7921" actId="478"/>
          <ac:cxnSpMkLst>
            <pc:docMk/>
            <pc:sldMk cId="1457348320" sldId="447"/>
            <ac:cxnSpMk id="39" creationId="{85A7ED34-5237-41BD-9632-09AA1CF1F894}"/>
          </ac:cxnSpMkLst>
        </pc:cxnChg>
        <pc:cxnChg chg="add mod">
          <ac:chgData name="Benade, Gerdus" userId="15349777-206e-4d7a-8365-52131a346f04" providerId="ADAL" clId="{DFD48F55-68E7-4EB3-9673-5C23B61A8F0D}" dt="2022-12-11T07:33:04.845" v="7922"/>
          <ac:cxnSpMkLst>
            <pc:docMk/>
            <pc:sldMk cId="1457348320" sldId="447"/>
            <ac:cxnSpMk id="85" creationId="{11BDD906-BE3F-4450-A69E-AF1C1CE84CE1}"/>
          </ac:cxnSpMkLst>
        </pc:cxnChg>
        <pc:cxnChg chg="add mod">
          <ac:chgData name="Benade, Gerdus" userId="15349777-206e-4d7a-8365-52131a346f04" providerId="ADAL" clId="{DFD48F55-68E7-4EB3-9673-5C23B61A8F0D}" dt="2022-12-11T07:33:58.129" v="7933" actId="1076"/>
          <ac:cxnSpMkLst>
            <pc:docMk/>
            <pc:sldMk cId="1457348320" sldId="447"/>
            <ac:cxnSpMk id="89" creationId="{FAEE3881-15E8-4DC3-A1CB-321763610DCA}"/>
          </ac:cxnSpMkLst>
        </pc:cxnChg>
      </pc:sldChg>
      <pc:sldChg chg="addSp delSp modSp add mod modAnim modNotesTx">
        <pc:chgData name="Benade, Gerdus" userId="15349777-206e-4d7a-8365-52131a346f04" providerId="ADAL" clId="{DFD48F55-68E7-4EB3-9673-5C23B61A8F0D}" dt="2022-12-11T08:27:35.348" v="9432" actId="20577"/>
        <pc:sldMkLst>
          <pc:docMk/>
          <pc:sldMk cId="1342472828" sldId="448"/>
        </pc:sldMkLst>
        <pc:spChg chg="mod">
          <ac:chgData name="Benade, Gerdus" userId="15349777-206e-4d7a-8365-52131a346f04" providerId="ADAL" clId="{DFD48F55-68E7-4EB3-9673-5C23B61A8F0D}" dt="2022-12-11T08:01:14.170" v="8519"/>
          <ac:spMkLst>
            <pc:docMk/>
            <pc:sldMk cId="1342472828" sldId="448"/>
            <ac:spMk id="3" creationId="{200A7BBE-9A74-4293-A442-06337193B572}"/>
          </ac:spMkLst>
        </pc:spChg>
        <pc:spChg chg="del">
          <ac:chgData name="Benade, Gerdus" userId="15349777-206e-4d7a-8365-52131a346f04" providerId="ADAL" clId="{DFD48F55-68E7-4EB3-9673-5C23B61A8F0D}" dt="2022-12-11T07:41:53.188" v="8009" actId="478"/>
          <ac:spMkLst>
            <pc:docMk/>
            <pc:sldMk cId="1342472828" sldId="448"/>
            <ac:spMk id="7" creationId="{5DB099F4-0DA6-401C-A20E-358ACE2A5ACB}"/>
          </ac:spMkLst>
        </pc:spChg>
        <pc:spChg chg="del">
          <ac:chgData name="Benade, Gerdus" userId="15349777-206e-4d7a-8365-52131a346f04" providerId="ADAL" clId="{DFD48F55-68E7-4EB3-9673-5C23B61A8F0D}" dt="2022-12-11T07:41:53.188" v="8009" actId="478"/>
          <ac:spMkLst>
            <pc:docMk/>
            <pc:sldMk cId="1342472828" sldId="448"/>
            <ac:spMk id="13" creationId="{0CDB4ACA-19BB-4654-8EAB-49C2EDDA7FAC}"/>
          </ac:spMkLst>
        </pc:spChg>
        <pc:spChg chg="del">
          <ac:chgData name="Benade, Gerdus" userId="15349777-206e-4d7a-8365-52131a346f04" providerId="ADAL" clId="{DFD48F55-68E7-4EB3-9673-5C23B61A8F0D}" dt="2022-12-11T07:41:53.188" v="8009" actId="478"/>
          <ac:spMkLst>
            <pc:docMk/>
            <pc:sldMk cId="1342472828" sldId="448"/>
            <ac:spMk id="15" creationId="{02C31BCA-6766-40F5-BEF8-78CD544CB6D5}"/>
          </ac:spMkLst>
        </pc:spChg>
        <pc:spChg chg="del">
          <ac:chgData name="Benade, Gerdus" userId="15349777-206e-4d7a-8365-52131a346f04" providerId="ADAL" clId="{DFD48F55-68E7-4EB3-9673-5C23B61A8F0D}" dt="2022-12-11T07:41:53.188" v="8009" actId="478"/>
          <ac:spMkLst>
            <pc:docMk/>
            <pc:sldMk cId="1342472828" sldId="448"/>
            <ac:spMk id="16" creationId="{6095C592-FF54-448D-B8AC-971A04B8EE33}"/>
          </ac:spMkLst>
        </pc:spChg>
        <pc:spChg chg="del">
          <ac:chgData name="Benade, Gerdus" userId="15349777-206e-4d7a-8365-52131a346f04" providerId="ADAL" clId="{DFD48F55-68E7-4EB3-9673-5C23B61A8F0D}" dt="2022-12-11T07:41:53.188" v="8009" actId="478"/>
          <ac:spMkLst>
            <pc:docMk/>
            <pc:sldMk cId="1342472828" sldId="448"/>
            <ac:spMk id="17" creationId="{819138C6-0B2E-488C-BD37-D755E509EEF4}"/>
          </ac:spMkLst>
        </pc:spChg>
        <pc:spChg chg="del">
          <ac:chgData name="Benade, Gerdus" userId="15349777-206e-4d7a-8365-52131a346f04" providerId="ADAL" clId="{DFD48F55-68E7-4EB3-9673-5C23B61A8F0D}" dt="2022-12-11T07:41:53.188" v="8009" actId="478"/>
          <ac:spMkLst>
            <pc:docMk/>
            <pc:sldMk cId="1342472828" sldId="448"/>
            <ac:spMk id="18" creationId="{F6861C6A-1D53-4402-AFB3-B5928F3B5E1F}"/>
          </ac:spMkLst>
        </pc:spChg>
        <pc:spChg chg="del">
          <ac:chgData name="Benade, Gerdus" userId="15349777-206e-4d7a-8365-52131a346f04" providerId="ADAL" clId="{DFD48F55-68E7-4EB3-9673-5C23B61A8F0D}" dt="2022-12-11T07:41:53.188" v="8009" actId="478"/>
          <ac:spMkLst>
            <pc:docMk/>
            <pc:sldMk cId="1342472828" sldId="448"/>
            <ac:spMk id="19" creationId="{AFD62AC3-03C4-41C4-AF7A-13ED5190C4E0}"/>
          </ac:spMkLst>
        </pc:spChg>
        <pc:spChg chg="del">
          <ac:chgData name="Benade, Gerdus" userId="15349777-206e-4d7a-8365-52131a346f04" providerId="ADAL" clId="{DFD48F55-68E7-4EB3-9673-5C23B61A8F0D}" dt="2022-12-11T07:41:53.188" v="8009" actId="478"/>
          <ac:spMkLst>
            <pc:docMk/>
            <pc:sldMk cId="1342472828" sldId="448"/>
            <ac:spMk id="27" creationId="{E1105687-A530-4711-8F6D-8A8F28A3BE7C}"/>
          </ac:spMkLst>
        </pc:spChg>
        <pc:spChg chg="del">
          <ac:chgData name="Benade, Gerdus" userId="15349777-206e-4d7a-8365-52131a346f04" providerId="ADAL" clId="{DFD48F55-68E7-4EB3-9673-5C23B61A8F0D}" dt="2022-12-11T07:41:53.188" v="8009" actId="478"/>
          <ac:spMkLst>
            <pc:docMk/>
            <pc:sldMk cId="1342472828" sldId="448"/>
            <ac:spMk id="29" creationId="{CAA4A4AD-2F51-4132-A433-DF613D4AA07A}"/>
          </ac:spMkLst>
        </pc:spChg>
        <pc:spChg chg="del">
          <ac:chgData name="Benade, Gerdus" userId="15349777-206e-4d7a-8365-52131a346f04" providerId="ADAL" clId="{DFD48F55-68E7-4EB3-9673-5C23B61A8F0D}" dt="2022-12-11T07:41:53.188" v="8009" actId="478"/>
          <ac:spMkLst>
            <pc:docMk/>
            <pc:sldMk cId="1342472828" sldId="448"/>
            <ac:spMk id="34" creationId="{A7850C30-4EE5-4F28-BFFA-DE20EB90E2B6}"/>
          </ac:spMkLst>
        </pc:spChg>
        <pc:spChg chg="del">
          <ac:chgData name="Benade, Gerdus" userId="15349777-206e-4d7a-8365-52131a346f04" providerId="ADAL" clId="{DFD48F55-68E7-4EB3-9673-5C23B61A8F0D}" dt="2022-12-11T08:01:47.202" v="8532" actId="478"/>
          <ac:spMkLst>
            <pc:docMk/>
            <pc:sldMk cId="1342472828" sldId="448"/>
            <ac:spMk id="42" creationId="{AFC31DC4-53E0-4190-AA80-27D167BBC086}"/>
          </ac:spMkLst>
        </pc:spChg>
        <pc:spChg chg="add mod">
          <ac:chgData name="Benade, Gerdus" userId="15349777-206e-4d7a-8365-52131a346f04" providerId="ADAL" clId="{DFD48F55-68E7-4EB3-9673-5C23B61A8F0D}" dt="2022-12-11T07:40:29.166" v="8005" actId="1076"/>
          <ac:spMkLst>
            <pc:docMk/>
            <pc:sldMk cId="1342472828" sldId="448"/>
            <ac:spMk id="78" creationId="{C35061DB-F9D1-4C77-A389-29D652C994BC}"/>
          </ac:spMkLst>
        </pc:spChg>
        <pc:spChg chg="add mod">
          <ac:chgData name="Benade, Gerdus" userId="15349777-206e-4d7a-8365-52131a346f04" providerId="ADAL" clId="{DFD48F55-68E7-4EB3-9673-5C23B61A8F0D}" dt="2022-12-11T07:40:34.739" v="8007" actId="1076"/>
          <ac:spMkLst>
            <pc:docMk/>
            <pc:sldMk cId="1342472828" sldId="448"/>
            <ac:spMk id="79" creationId="{18B3AC9E-C7C7-4CC1-A405-8A841F0CBE33}"/>
          </ac:spMkLst>
        </pc:spChg>
        <pc:spChg chg="add mod">
          <ac:chgData name="Benade, Gerdus" userId="15349777-206e-4d7a-8365-52131a346f04" providerId="ADAL" clId="{DFD48F55-68E7-4EB3-9673-5C23B61A8F0D}" dt="2022-12-11T07:58:11.696" v="8505" actId="1038"/>
          <ac:spMkLst>
            <pc:docMk/>
            <pc:sldMk cId="1342472828" sldId="448"/>
            <ac:spMk id="80" creationId="{8CB6F740-A324-4E19-9C76-D3C13D47AF56}"/>
          </ac:spMkLst>
        </pc:spChg>
        <pc:spChg chg="add mod">
          <ac:chgData name="Benade, Gerdus" userId="15349777-206e-4d7a-8365-52131a346f04" providerId="ADAL" clId="{DFD48F55-68E7-4EB3-9673-5C23B61A8F0D}" dt="2022-12-11T07:58:11.696" v="8505" actId="1038"/>
          <ac:spMkLst>
            <pc:docMk/>
            <pc:sldMk cId="1342472828" sldId="448"/>
            <ac:spMk id="86" creationId="{16C4C60A-4AEE-466B-89E9-CEAFF1A0AC04}"/>
          </ac:spMkLst>
        </pc:spChg>
        <pc:spChg chg="del mod">
          <ac:chgData name="Benade, Gerdus" userId="15349777-206e-4d7a-8365-52131a346f04" providerId="ADAL" clId="{DFD48F55-68E7-4EB3-9673-5C23B61A8F0D}" dt="2022-12-11T07:58:04.730" v="8498" actId="478"/>
          <ac:spMkLst>
            <pc:docMk/>
            <pc:sldMk cId="1342472828" sldId="448"/>
            <ac:spMk id="87" creationId="{7F6DBC93-B9F6-4D23-8A96-5C2DE8156FF4}"/>
          </ac:spMkLst>
        </pc:spChg>
        <pc:spChg chg="del mod">
          <ac:chgData name="Benade, Gerdus" userId="15349777-206e-4d7a-8365-52131a346f04" providerId="ADAL" clId="{DFD48F55-68E7-4EB3-9673-5C23B61A8F0D}" dt="2022-12-11T07:58:04.730" v="8498" actId="478"/>
          <ac:spMkLst>
            <pc:docMk/>
            <pc:sldMk cId="1342472828" sldId="448"/>
            <ac:spMk id="88" creationId="{A5E0C8C1-B54E-4250-81EF-9E1E0579B810}"/>
          </ac:spMkLst>
        </pc:spChg>
        <pc:spChg chg="mod">
          <ac:chgData name="Benade, Gerdus" userId="15349777-206e-4d7a-8365-52131a346f04" providerId="ADAL" clId="{DFD48F55-68E7-4EB3-9673-5C23B61A8F0D}" dt="2022-12-11T07:38:55.266" v="7974" actId="1076"/>
          <ac:spMkLst>
            <pc:docMk/>
            <pc:sldMk cId="1342472828" sldId="448"/>
            <ac:spMk id="90" creationId="{AA1BA25F-78D8-44BD-A092-24F3314BBD38}"/>
          </ac:spMkLst>
        </pc:spChg>
        <pc:spChg chg="add mod">
          <ac:chgData name="Benade, Gerdus" userId="15349777-206e-4d7a-8365-52131a346f04" providerId="ADAL" clId="{DFD48F55-68E7-4EB3-9673-5C23B61A8F0D}" dt="2022-12-11T08:01:45.088" v="8531"/>
          <ac:spMkLst>
            <pc:docMk/>
            <pc:sldMk cId="1342472828" sldId="448"/>
            <ac:spMk id="92" creationId="{3B53F1F4-62E7-4B82-8D1C-BF4716E293DC}"/>
          </ac:spMkLst>
        </pc:spChg>
        <pc:picChg chg="mod">
          <ac:chgData name="Benade, Gerdus" userId="15349777-206e-4d7a-8365-52131a346f04" providerId="ADAL" clId="{DFD48F55-68E7-4EB3-9673-5C23B61A8F0D}" dt="2022-12-11T07:40:29.166" v="8005" actId="1076"/>
          <ac:picMkLst>
            <pc:docMk/>
            <pc:sldMk cId="1342472828" sldId="448"/>
            <ac:picMk id="62" creationId="{68270134-9B0B-4F34-97EB-4D83E0812BAA}"/>
          </ac:picMkLst>
        </pc:picChg>
        <pc:picChg chg="del">
          <ac:chgData name="Benade, Gerdus" userId="15349777-206e-4d7a-8365-52131a346f04" providerId="ADAL" clId="{DFD48F55-68E7-4EB3-9673-5C23B61A8F0D}" dt="2022-12-11T07:40:19.500" v="8004" actId="478"/>
          <ac:picMkLst>
            <pc:docMk/>
            <pc:sldMk cId="1342472828" sldId="448"/>
            <ac:picMk id="64" creationId="{62C1D2F6-BB1D-4808-9999-FDE91ADFAB53}"/>
          </ac:picMkLst>
        </pc:picChg>
        <pc:picChg chg="mod">
          <ac:chgData name="Benade, Gerdus" userId="15349777-206e-4d7a-8365-52131a346f04" providerId="ADAL" clId="{DFD48F55-68E7-4EB3-9673-5C23B61A8F0D}" dt="2022-12-11T07:40:31.953" v="8006" actId="1076"/>
          <ac:picMkLst>
            <pc:docMk/>
            <pc:sldMk cId="1342472828" sldId="448"/>
            <ac:picMk id="66" creationId="{D25E5209-254E-4603-AEBC-18EA34244B93}"/>
          </ac:picMkLst>
        </pc:picChg>
        <pc:picChg chg="del">
          <ac:chgData name="Benade, Gerdus" userId="15349777-206e-4d7a-8365-52131a346f04" providerId="ADAL" clId="{DFD48F55-68E7-4EB3-9673-5C23B61A8F0D}" dt="2022-12-11T07:40:19.500" v="8004" actId="478"/>
          <ac:picMkLst>
            <pc:docMk/>
            <pc:sldMk cId="1342472828" sldId="448"/>
            <ac:picMk id="69" creationId="{7DFD66B9-E914-4579-B642-8D9893A94747}"/>
          </ac:picMkLst>
        </pc:picChg>
        <pc:picChg chg="del">
          <ac:chgData name="Benade, Gerdus" userId="15349777-206e-4d7a-8365-52131a346f04" providerId="ADAL" clId="{DFD48F55-68E7-4EB3-9673-5C23B61A8F0D}" dt="2022-12-11T07:40:19.500" v="8004" actId="478"/>
          <ac:picMkLst>
            <pc:docMk/>
            <pc:sldMk cId="1342472828" sldId="448"/>
            <ac:picMk id="70" creationId="{AB5001AB-4A75-474B-A03D-CA4DAA5B5B06}"/>
          </ac:picMkLst>
        </pc:picChg>
        <pc:picChg chg="mod">
          <ac:chgData name="Benade, Gerdus" userId="15349777-206e-4d7a-8365-52131a346f04" providerId="ADAL" clId="{DFD48F55-68E7-4EB3-9673-5C23B61A8F0D}" dt="2022-12-11T07:38:55.266" v="7974" actId="1076"/>
          <ac:picMkLst>
            <pc:docMk/>
            <pc:sldMk cId="1342472828" sldId="448"/>
            <ac:picMk id="71" creationId="{D0240A7E-D2E5-4866-BD5C-138C76A2220F}"/>
          </ac:picMkLst>
        </pc:picChg>
        <pc:picChg chg="del">
          <ac:chgData name="Benade, Gerdus" userId="15349777-206e-4d7a-8365-52131a346f04" providerId="ADAL" clId="{DFD48F55-68E7-4EB3-9673-5C23B61A8F0D}" dt="2022-12-11T07:40:19.500" v="8004" actId="478"/>
          <ac:picMkLst>
            <pc:docMk/>
            <pc:sldMk cId="1342472828" sldId="448"/>
            <ac:picMk id="72" creationId="{538F78AF-64D8-4F9C-B8CD-4ECEEC2E37EA}"/>
          </ac:picMkLst>
        </pc:picChg>
        <pc:picChg chg="add mod">
          <ac:chgData name="Benade, Gerdus" userId="15349777-206e-4d7a-8365-52131a346f04" providerId="ADAL" clId="{DFD48F55-68E7-4EB3-9673-5C23B61A8F0D}" dt="2022-12-11T07:40:29.166" v="8005" actId="1076"/>
          <ac:picMkLst>
            <pc:docMk/>
            <pc:sldMk cId="1342472828" sldId="448"/>
            <ac:picMk id="73" creationId="{8E76CDBF-77FF-4513-9E0E-1DE44221130A}"/>
          </ac:picMkLst>
        </pc:picChg>
        <pc:picChg chg="del">
          <ac:chgData name="Benade, Gerdus" userId="15349777-206e-4d7a-8365-52131a346f04" providerId="ADAL" clId="{DFD48F55-68E7-4EB3-9673-5C23B61A8F0D}" dt="2022-12-11T07:40:19.500" v="8004" actId="478"/>
          <ac:picMkLst>
            <pc:docMk/>
            <pc:sldMk cId="1342472828" sldId="448"/>
            <ac:picMk id="74" creationId="{B5AB7933-DF8C-4651-8512-D73FFE93FB7B}"/>
          </ac:picMkLst>
        </pc:picChg>
        <pc:picChg chg="del">
          <ac:chgData name="Benade, Gerdus" userId="15349777-206e-4d7a-8365-52131a346f04" providerId="ADAL" clId="{DFD48F55-68E7-4EB3-9673-5C23B61A8F0D}" dt="2022-12-11T07:40:19.500" v="8004" actId="478"/>
          <ac:picMkLst>
            <pc:docMk/>
            <pc:sldMk cId="1342472828" sldId="448"/>
            <ac:picMk id="75" creationId="{0B86B78A-8563-48C2-B572-0B1511C0C06B}"/>
          </ac:picMkLst>
        </pc:picChg>
        <pc:picChg chg="mod ord">
          <ac:chgData name="Benade, Gerdus" userId="15349777-206e-4d7a-8365-52131a346f04" providerId="ADAL" clId="{DFD48F55-68E7-4EB3-9673-5C23B61A8F0D}" dt="2022-12-11T07:38:55.266" v="7974" actId="1076"/>
          <ac:picMkLst>
            <pc:docMk/>
            <pc:sldMk cId="1342472828" sldId="448"/>
            <ac:picMk id="76" creationId="{93D05EA9-117E-4245-B260-06550F6E942B}"/>
          </ac:picMkLst>
        </pc:picChg>
        <pc:picChg chg="add mod">
          <ac:chgData name="Benade, Gerdus" userId="15349777-206e-4d7a-8365-52131a346f04" providerId="ADAL" clId="{DFD48F55-68E7-4EB3-9673-5C23B61A8F0D}" dt="2022-12-11T07:40:29.166" v="8005" actId="1076"/>
          <ac:picMkLst>
            <pc:docMk/>
            <pc:sldMk cId="1342472828" sldId="448"/>
            <ac:picMk id="77" creationId="{34FC5052-E355-4466-940D-0621F68C94C1}"/>
          </ac:picMkLst>
        </pc:picChg>
        <pc:inkChg chg="del">
          <ac:chgData name="Benade, Gerdus" userId="15349777-206e-4d7a-8365-52131a346f04" providerId="ADAL" clId="{DFD48F55-68E7-4EB3-9673-5C23B61A8F0D}" dt="2022-12-11T07:41:53.188" v="8009" actId="478"/>
          <ac:inkMkLst>
            <pc:docMk/>
            <pc:sldMk cId="1342472828" sldId="448"/>
            <ac:inkMk id="6" creationId="{5D51497D-3B09-4BA8-A1A3-23730A943F33}"/>
          </ac:inkMkLst>
        </pc:inkChg>
        <pc:inkChg chg="del">
          <ac:chgData name="Benade, Gerdus" userId="15349777-206e-4d7a-8365-52131a346f04" providerId="ADAL" clId="{DFD48F55-68E7-4EB3-9673-5C23B61A8F0D}" dt="2022-12-11T07:41:53.188" v="8009" actId="478"/>
          <ac:inkMkLst>
            <pc:docMk/>
            <pc:sldMk cId="1342472828" sldId="448"/>
            <ac:inkMk id="9" creationId="{BE840117-FEB0-4D20-9ED5-60F4BB55A16A}"/>
          </ac:inkMkLst>
        </pc:inkChg>
        <pc:inkChg chg="del">
          <ac:chgData name="Benade, Gerdus" userId="15349777-206e-4d7a-8365-52131a346f04" providerId="ADAL" clId="{DFD48F55-68E7-4EB3-9673-5C23B61A8F0D}" dt="2022-12-11T07:41:53.188" v="8009" actId="478"/>
          <ac:inkMkLst>
            <pc:docMk/>
            <pc:sldMk cId="1342472828" sldId="448"/>
            <ac:inkMk id="11" creationId="{BDF8978D-B4B8-4074-ADCC-56ADBF8602F2}"/>
          </ac:inkMkLst>
        </pc:inkChg>
        <pc:inkChg chg="del">
          <ac:chgData name="Benade, Gerdus" userId="15349777-206e-4d7a-8365-52131a346f04" providerId="ADAL" clId="{DFD48F55-68E7-4EB3-9673-5C23B61A8F0D}" dt="2022-12-11T07:41:53.188" v="8009" actId="478"/>
          <ac:inkMkLst>
            <pc:docMk/>
            <pc:sldMk cId="1342472828" sldId="448"/>
            <ac:inkMk id="12" creationId="{529339AF-0DF2-4332-A818-9244F67FCCE0}"/>
          </ac:inkMkLst>
        </pc:inkChg>
        <pc:cxnChg chg="del">
          <ac:chgData name="Benade, Gerdus" userId="15349777-206e-4d7a-8365-52131a346f04" providerId="ADAL" clId="{DFD48F55-68E7-4EB3-9673-5C23B61A8F0D}" dt="2022-12-11T07:41:53.188" v="8009" actId="478"/>
          <ac:cxnSpMkLst>
            <pc:docMk/>
            <pc:sldMk cId="1342472828" sldId="448"/>
            <ac:cxnSpMk id="20" creationId="{8C19DF0B-03DE-42FA-8301-A85954DEE20F}"/>
          </ac:cxnSpMkLst>
        </pc:cxnChg>
        <pc:cxnChg chg="del">
          <ac:chgData name="Benade, Gerdus" userId="15349777-206e-4d7a-8365-52131a346f04" providerId="ADAL" clId="{DFD48F55-68E7-4EB3-9673-5C23B61A8F0D}" dt="2022-12-11T07:41:53.188" v="8009" actId="478"/>
          <ac:cxnSpMkLst>
            <pc:docMk/>
            <pc:sldMk cId="1342472828" sldId="448"/>
            <ac:cxnSpMk id="21" creationId="{A04E8B11-F4F5-4DA4-8B5B-E60C598C0842}"/>
          </ac:cxnSpMkLst>
        </pc:cxnChg>
        <pc:cxnChg chg="del mod">
          <ac:chgData name="Benade, Gerdus" userId="15349777-206e-4d7a-8365-52131a346f04" providerId="ADAL" clId="{DFD48F55-68E7-4EB3-9673-5C23B61A8F0D}" dt="2022-12-11T07:58:04.730" v="8498" actId="478"/>
          <ac:cxnSpMkLst>
            <pc:docMk/>
            <pc:sldMk cId="1342472828" sldId="448"/>
            <ac:cxnSpMk id="89" creationId="{FAEE3881-15E8-4DC3-A1CB-321763610DCA}"/>
          </ac:cxnSpMkLst>
        </pc:cxnChg>
        <pc:cxnChg chg="add mod">
          <ac:chgData name="Benade, Gerdus" userId="15349777-206e-4d7a-8365-52131a346f04" providerId="ADAL" clId="{DFD48F55-68E7-4EB3-9673-5C23B61A8F0D}" dt="2022-12-11T07:58:11.696" v="8505" actId="1038"/>
          <ac:cxnSpMkLst>
            <pc:docMk/>
            <pc:sldMk cId="1342472828" sldId="448"/>
            <ac:cxnSpMk id="91" creationId="{787DB2EE-1EAA-4E71-B0FC-3485E96A9D3C}"/>
          </ac:cxnSpMkLst>
        </pc:cxnChg>
      </pc:sldChg>
      <pc:sldChg chg="addSp delSp modSp add mod ord modNotesTx">
        <pc:chgData name="Benade, Gerdus" userId="15349777-206e-4d7a-8365-52131a346f04" providerId="ADAL" clId="{DFD48F55-68E7-4EB3-9673-5C23B61A8F0D}" dt="2022-12-11T08:27:15.366" v="9376" actId="20577"/>
        <pc:sldMkLst>
          <pc:docMk/>
          <pc:sldMk cId="1459190546" sldId="449"/>
        </pc:sldMkLst>
        <pc:spChg chg="mod">
          <ac:chgData name="Benade, Gerdus" userId="15349777-206e-4d7a-8365-52131a346f04" providerId="ADAL" clId="{DFD48F55-68E7-4EB3-9673-5C23B61A8F0D}" dt="2022-12-11T08:01:16.671" v="8520"/>
          <ac:spMkLst>
            <pc:docMk/>
            <pc:sldMk cId="1459190546" sldId="449"/>
            <ac:spMk id="3" creationId="{200A7BBE-9A74-4293-A442-06337193B572}"/>
          </ac:spMkLst>
        </pc:spChg>
        <pc:spChg chg="del">
          <ac:chgData name="Benade, Gerdus" userId="15349777-206e-4d7a-8365-52131a346f04" providerId="ADAL" clId="{DFD48F55-68E7-4EB3-9673-5C23B61A8F0D}" dt="2022-12-11T07:41:57.803" v="8010" actId="478"/>
          <ac:spMkLst>
            <pc:docMk/>
            <pc:sldMk cId="1459190546" sldId="449"/>
            <ac:spMk id="7" creationId="{5DB099F4-0DA6-401C-A20E-358ACE2A5ACB}"/>
          </ac:spMkLst>
        </pc:spChg>
        <pc:spChg chg="del">
          <ac:chgData name="Benade, Gerdus" userId="15349777-206e-4d7a-8365-52131a346f04" providerId="ADAL" clId="{DFD48F55-68E7-4EB3-9673-5C23B61A8F0D}" dt="2022-12-11T07:41:57.803" v="8010" actId="478"/>
          <ac:spMkLst>
            <pc:docMk/>
            <pc:sldMk cId="1459190546" sldId="449"/>
            <ac:spMk id="13" creationId="{0CDB4ACA-19BB-4654-8EAB-49C2EDDA7FAC}"/>
          </ac:spMkLst>
        </pc:spChg>
        <pc:spChg chg="del">
          <ac:chgData name="Benade, Gerdus" userId="15349777-206e-4d7a-8365-52131a346f04" providerId="ADAL" clId="{DFD48F55-68E7-4EB3-9673-5C23B61A8F0D}" dt="2022-12-11T07:41:57.803" v="8010" actId="478"/>
          <ac:spMkLst>
            <pc:docMk/>
            <pc:sldMk cId="1459190546" sldId="449"/>
            <ac:spMk id="15" creationId="{02C31BCA-6766-40F5-BEF8-78CD544CB6D5}"/>
          </ac:spMkLst>
        </pc:spChg>
        <pc:spChg chg="del">
          <ac:chgData name="Benade, Gerdus" userId="15349777-206e-4d7a-8365-52131a346f04" providerId="ADAL" clId="{DFD48F55-68E7-4EB3-9673-5C23B61A8F0D}" dt="2022-12-11T07:41:57.803" v="8010" actId="478"/>
          <ac:spMkLst>
            <pc:docMk/>
            <pc:sldMk cId="1459190546" sldId="449"/>
            <ac:spMk id="16" creationId="{6095C592-FF54-448D-B8AC-971A04B8EE33}"/>
          </ac:spMkLst>
        </pc:spChg>
        <pc:spChg chg="del">
          <ac:chgData name="Benade, Gerdus" userId="15349777-206e-4d7a-8365-52131a346f04" providerId="ADAL" clId="{DFD48F55-68E7-4EB3-9673-5C23B61A8F0D}" dt="2022-12-11T07:41:57.803" v="8010" actId="478"/>
          <ac:spMkLst>
            <pc:docMk/>
            <pc:sldMk cId="1459190546" sldId="449"/>
            <ac:spMk id="17" creationId="{819138C6-0B2E-488C-BD37-D755E509EEF4}"/>
          </ac:spMkLst>
        </pc:spChg>
        <pc:spChg chg="del">
          <ac:chgData name="Benade, Gerdus" userId="15349777-206e-4d7a-8365-52131a346f04" providerId="ADAL" clId="{DFD48F55-68E7-4EB3-9673-5C23B61A8F0D}" dt="2022-12-11T07:41:57.803" v="8010" actId="478"/>
          <ac:spMkLst>
            <pc:docMk/>
            <pc:sldMk cId="1459190546" sldId="449"/>
            <ac:spMk id="18" creationId="{F6861C6A-1D53-4402-AFB3-B5928F3B5E1F}"/>
          </ac:spMkLst>
        </pc:spChg>
        <pc:spChg chg="del">
          <ac:chgData name="Benade, Gerdus" userId="15349777-206e-4d7a-8365-52131a346f04" providerId="ADAL" clId="{DFD48F55-68E7-4EB3-9673-5C23B61A8F0D}" dt="2022-12-11T07:41:57.803" v="8010" actId="478"/>
          <ac:spMkLst>
            <pc:docMk/>
            <pc:sldMk cId="1459190546" sldId="449"/>
            <ac:spMk id="19" creationId="{AFD62AC3-03C4-41C4-AF7A-13ED5190C4E0}"/>
          </ac:spMkLst>
        </pc:spChg>
        <pc:spChg chg="del">
          <ac:chgData name="Benade, Gerdus" userId="15349777-206e-4d7a-8365-52131a346f04" providerId="ADAL" clId="{DFD48F55-68E7-4EB3-9673-5C23B61A8F0D}" dt="2022-12-11T07:41:57.803" v="8010" actId="478"/>
          <ac:spMkLst>
            <pc:docMk/>
            <pc:sldMk cId="1459190546" sldId="449"/>
            <ac:spMk id="27" creationId="{E1105687-A530-4711-8F6D-8A8F28A3BE7C}"/>
          </ac:spMkLst>
        </pc:spChg>
        <pc:spChg chg="del">
          <ac:chgData name="Benade, Gerdus" userId="15349777-206e-4d7a-8365-52131a346f04" providerId="ADAL" clId="{DFD48F55-68E7-4EB3-9673-5C23B61A8F0D}" dt="2022-12-11T07:41:57.803" v="8010" actId="478"/>
          <ac:spMkLst>
            <pc:docMk/>
            <pc:sldMk cId="1459190546" sldId="449"/>
            <ac:spMk id="29" creationId="{CAA4A4AD-2F51-4132-A433-DF613D4AA07A}"/>
          </ac:spMkLst>
        </pc:spChg>
        <pc:spChg chg="del">
          <ac:chgData name="Benade, Gerdus" userId="15349777-206e-4d7a-8365-52131a346f04" providerId="ADAL" clId="{DFD48F55-68E7-4EB3-9673-5C23B61A8F0D}" dt="2022-12-11T07:41:57.803" v="8010" actId="478"/>
          <ac:spMkLst>
            <pc:docMk/>
            <pc:sldMk cId="1459190546" sldId="449"/>
            <ac:spMk id="34" creationId="{A7850C30-4EE5-4F28-BFFA-DE20EB90E2B6}"/>
          </ac:spMkLst>
        </pc:spChg>
        <pc:spChg chg="del">
          <ac:chgData name="Benade, Gerdus" userId="15349777-206e-4d7a-8365-52131a346f04" providerId="ADAL" clId="{DFD48F55-68E7-4EB3-9673-5C23B61A8F0D}" dt="2022-12-11T08:01:51.826" v="8534" actId="478"/>
          <ac:spMkLst>
            <pc:docMk/>
            <pc:sldMk cId="1459190546" sldId="449"/>
            <ac:spMk id="42" creationId="{AFC31DC4-53E0-4190-AA80-27D167BBC086}"/>
          </ac:spMkLst>
        </pc:spChg>
        <pc:spChg chg="add mod">
          <ac:chgData name="Benade, Gerdus" userId="15349777-206e-4d7a-8365-52131a346f04" providerId="ADAL" clId="{DFD48F55-68E7-4EB3-9673-5C23B61A8F0D}" dt="2022-12-11T07:57:58.234" v="8497" actId="1076"/>
          <ac:spMkLst>
            <pc:docMk/>
            <pc:sldMk cId="1459190546" sldId="449"/>
            <ac:spMk id="73" creationId="{A940D549-D230-4970-B093-D6BBD1F43FDF}"/>
          </ac:spMkLst>
        </pc:spChg>
        <pc:spChg chg="add mod">
          <ac:chgData name="Benade, Gerdus" userId="15349777-206e-4d7a-8365-52131a346f04" providerId="ADAL" clId="{DFD48F55-68E7-4EB3-9673-5C23B61A8F0D}" dt="2022-12-11T07:57:58.234" v="8497" actId="1076"/>
          <ac:spMkLst>
            <pc:docMk/>
            <pc:sldMk cId="1459190546" sldId="449"/>
            <ac:spMk id="77" creationId="{AF6CCCB3-D29A-4BDB-AD80-5D1ECAFA916D}"/>
          </ac:spMkLst>
        </pc:spChg>
        <pc:spChg chg="add mod">
          <ac:chgData name="Benade, Gerdus" userId="15349777-206e-4d7a-8365-52131a346f04" providerId="ADAL" clId="{DFD48F55-68E7-4EB3-9673-5C23B61A8F0D}" dt="2022-12-11T08:01:49.633" v="8533"/>
          <ac:spMkLst>
            <pc:docMk/>
            <pc:sldMk cId="1459190546" sldId="449"/>
            <ac:spMk id="79" creationId="{CA169621-8683-4C37-8BE8-81F3B04D0C6D}"/>
          </ac:spMkLst>
        </pc:spChg>
        <pc:spChg chg="del">
          <ac:chgData name="Benade, Gerdus" userId="15349777-206e-4d7a-8365-52131a346f04" providerId="ADAL" clId="{DFD48F55-68E7-4EB3-9673-5C23B61A8F0D}" dt="2022-12-11T07:57:51.722" v="8495" actId="478"/>
          <ac:spMkLst>
            <pc:docMk/>
            <pc:sldMk cId="1459190546" sldId="449"/>
            <ac:spMk id="87" creationId="{7F6DBC93-B9F6-4D23-8A96-5C2DE8156FF4}"/>
          </ac:spMkLst>
        </pc:spChg>
        <pc:spChg chg="del">
          <ac:chgData name="Benade, Gerdus" userId="15349777-206e-4d7a-8365-52131a346f04" providerId="ADAL" clId="{DFD48F55-68E7-4EB3-9673-5C23B61A8F0D}" dt="2022-12-11T07:57:51.722" v="8495" actId="478"/>
          <ac:spMkLst>
            <pc:docMk/>
            <pc:sldMk cId="1459190546" sldId="449"/>
            <ac:spMk id="88" creationId="{A5E0C8C1-B54E-4250-81EF-9E1E0579B810}"/>
          </ac:spMkLst>
        </pc:spChg>
        <pc:picChg chg="del">
          <ac:chgData name="Benade, Gerdus" userId="15349777-206e-4d7a-8365-52131a346f04" providerId="ADAL" clId="{DFD48F55-68E7-4EB3-9673-5C23B61A8F0D}" dt="2022-12-11T07:55:15.634" v="8491" actId="478"/>
          <ac:picMkLst>
            <pc:docMk/>
            <pc:sldMk cId="1459190546" sldId="449"/>
            <ac:picMk id="62" creationId="{68270134-9B0B-4F34-97EB-4D83E0812BAA}"/>
          </ac:picMkLst>
        </pc:picChg>
        <pc:picChg chg="del">
          <ac:chgData name="Benade, Gerdus" userId="15349777-206e-4d7a-8365-52131a346f04" providerId="ADAL" clId="{DFD48F55-68E7-4EB3-9673-5C23B61A8F0D}" dt="2022-12-11T07:55:15.634" v="8491" actId="478"/>
          <ac:picMkLst>
            <pc:docMk/>
            <pc:sldMk cId="1459190546" sldId="449"/>
            <ac:picMk id="64" creationId="{62C1D2F6-BB1D-4808-9999-FDE91ADFAB53}"/>
          </ac:picMkLst>
        </pc:picChg>
        <pc:picChg chg="del">
          <ac:chgData name="Benade, Gerdus" userId="15349777-206e-4d7a-8365-52131a346f04" providerId="ADAL" clId="{DFD48F55-68E7-4EB3-9673-5C23B61A8F0D}" dt="2022-12-11T07:55:15.634" v="8491" actId="478"/>
          <ac:picMkLst>
            <pc:docMk/>
            <pc:sldMk cId="1459190546" sldId="449"/>
            <ac:picMk id="66" creationId="{D25E5209-254E-4603-AEBC-18EA34244B93}"/>
          </ac:picMkLst>
        </pc:picChg>
        <pc:picChg chg="del">
          <ac:chgData name="Benade, Gerdus" userId="15349777-206e-4d7a-8365-52131a346f04" providerId="ADAL" clId="{DFD48F55-68E7-4EB3-9673-5C23B61A8F0D}" dt="2022-12-11T07:55:15.634" v="8491" actId="478"/>
          <ac:picMkLst>
            <pc:docMk/>
            <pc:sldMk cId="1459190546" sldId="449"/>
            <ac:picMk id="69" creationId="{7DFD66B9-E914-4579-B642-8D9893A94747}"/>
          </ac:picMkLst>
        </pc:picChg>
        <pc:picChg chg="del">
          <ac:chgData name="Benade, Gerdus" userId="15349777-206e-4d7a-8365-52131a346f04" providerId="ADAL" clId="{DFD48F55-68E7-4EB3-9673-5C23B61A8F0D}" dt="2022-12-11T07:55:15.634" v="8491" actId="478"/>
          <ac:picMkLst>
            <pc:docMk/>
            <pc:sldMk cId="1459190546" sldId="449"/>
            <ac:picMk id="70" creationId="{AB5001AB-4A75-474B-A03D-CA4DAA5B5B06}"/>
          </ac:picMkLst>
        </pc:picChg>
        <pc:picChg chg="del">
          <ac:chgData name="Benade, Gerdus" userId="15349777-206e-4d7a-8365-52131a346f04" providerId="ADAL" clId="{DFD48F55-68E7-4EB3-9673-5C23B61A8F0D}" dt="2022-12-11T07:55:15.634" v="8491" actId="478"/>
          <ac:picMkLst>
            <pc:docMk/>
            <pc:sldMk cId="1459190546" sldId="449"/>
            <ac:picMk id="72" creationId="{538F78AF-64D8-4F9C-B8CD-4ECEEC2E37EA}"/>
          </ac:picMkLst>
        </pc:picChg>
        <pc:picChg chg="del">
          <ac:chgData name="Benade, Gerdus" userId="15349777-206e-4d7a-8365-52131a346f04" providerId="ADAL" clId="{DFD48F55-68E7-4EB3-9673-5C23B61A8F0D}" dt="2022-12-11T07:55:15.634" v="8491" actId="478"/>
          <ac:picMkLst>
            <pc:docMk/>
            <pc:sldMk cId="1459190546" sldId="449"/>
            <ac:picMk id="74" creationId="{B5AB7933-DF8C-4651-8512-D73FFE93FB7B}"/>
          </ac:picMkLst>
        </pc:picChg>
        <pc:picChg chg="del">
          <ac:chgData name="Benade, Gerdus" userId="15349777-206e-4d7a-8365-52131a346f04" providerId="ADAL" clId="{DFD48F55-68E7-4EB3-9673-5C23B61A8F0D}" dt="2022-12-11T07:55:15.634" v="8491" actId="478"/>
          <ac:picMkLst>
            <pc:docMk/>
            <pc:sldMk cId="1459190546" sldId="449"/>
            <ac:picMk id="75" creationId="{0B86B78A-8563-48C2-B572-0B1511C0C06B}"/>
          </ac:picMkLst>
        </pc:picChg>
        <pc:inkChg chg="del">
          <ac:chgData name="Benade, Gerdus" userId="15349777-206e-4d7a-8365-52131a346f04" providerId="ADAL" clId="{DFD48F55-68E7-4EB3-9673-5C23B61A8F0D}" dt="2022-12-11T07:41:57.803" v="8010" actId="478"/>
          <ac:inkMkLst>
            <pc:docMk/>
            <pc:sldMk cId="1459190546" sldId="449"/>
            <ac:inkMk id="6" creationId="{5D51497D-3B09-4BA8-A1A3-23730A943F33}"/>
          </ac:inkMkLst>
        </pc:inkChg>
        <pc:inkChg chg="del">
          <ac:chgData name="Benade, Gerdus" userId="15349777-206e-4d7a-8365-52131a346f04" providerId="ADAL" clId="{DFD48F55-68E7-4EB3-9673-5C23B61A8F0D}" dt="2022-12-11T07:41:57.803" v="8010" actId="478"/>
          <ac:inkMkLst>
            <pc:docMk/>
            <pc:sldMk cId="1459190546" sldId="449"/>
            <ac:inkMk id="9" creationId="{BE840117-FEB0-4D20-9ED5-60F4BB55A16A}"/>
          </ac:inkMkLst>
        </pc:inkChg>
        <pc:inkChg chg="del">
          <ac:chgData name="Benade, Gerdus" userId="15349777-206e-4d7a-8365-52131a346f04" providerId="ADAL" clId="{DFD48F55-68E7-4EB3-9673-5C23B61A8F0D}" dt="2022-12-11T07:41:57.803" v="8010" actId="478"/>
          <ac:inkMkLst>
            <pc:docMk/>
            <pc:sldMk cId="1459190546" sldId="449"/>
            <ac:inkMk id="11" creationId="{BDF8978D-B4B8-4074-ADCC-56ADBF8602F2}"/>
          </ac:inkMkLst>
        </pc:inkChg>
        <pc:inkChg chg="del">
          <ac:chgData name="Benade, Gerdus" userId="15349777-206e-4d7a-8365-52131a346f04" providerId="ADAL" clId="{DFD48F55-68E7-4EB3-9673-5C23B61A8F0D}" dt="2022-12-11T07:41:57.803" v="8010" actId="478"/>
          <ac:inkMkLst>
            <pc:docMk/>
            <pc:sldMk cId="1459190546" sldId="449"/>
            <ac:inkMk id="12" creationId="{529339AF-0DF2-4332-A818-9244F67FCCE0}"/>
          </ac:inkMkLst>
        </pc:inkChg>
        <pc:cxnChg chg="mod">
          <ac:chgData name="Benade, Gerdus" userId="15349777-206e-4d7a-8365-52131a346f04" providerId="ADAL" clId="{DFD48F55-68E7-4EB3-9673-5C23B61A8F0D}" dt="2022-12-11T07:38:32.659" v="7971" actId="14100"/>
          <ac:cxnSpMkLst>
            <pc:docMk/>
            <pc:sldMk cId="1459190546" sldId="449"/>
            <ac:cxnSpMk id="10" creationId="{09A1CD87-70EE-423F-A713-0294C04339BB}"/>
          </ac:cxnSpMkLst>
        </pc:cxnChg>
        <pc:cxnChg chg="del">
          <ac:chgData name="Benade, Gerdus" userId="15349777-206e-4d7a-8365-52131a346f04" providerId="ADAL" clId="{DFD48F55-68E7-4EB3-9673-5C23B61A8F0D}" dt="2022-12-11T07:41:57.803" v="8010" actId="478"/>
          <ac:cxnSpMkLst>
            <pc:docMk/>
            <pc:sldMk cId="1459190546" sldId="449"/>
            <ac:cxnSpMk id="20" creationId="{8C19DF0B-03DE-42FA-8301-A85954DEE20F}"/>
          </ac:cxnSpMkLst>
        </pc:cxnChg>
        <pc:cxnChg chg="del">
          <ac:chgData name="Benade, Gerdus" userId="15349777-206e-4d7a-8365-52131a346f04" providerId="ADAL" clId="{DFD48F55-68E7-4EB3-9673-5C23B61A8F0D}" dt="2022-12-11T07:41:57.803" v="8010" actId="478"/>
          <ac:cxnSpMkLst>
            <pc:docMk/>
            <pc:sldMk cId="1459190546" sldId="449"/>
            <ac:cxnSpMk id="21" creationId="{A04E8B11-F4F5-4DA4-8B5B-E60C598C0842}"/>
          </ac:cxnSpMkLst>
        </pc:cxnChg>
        <pc:cxnChg chg="add mod">
          <ac:chgData name="Benade, Gerdus" userId="15349777-206e-4d7a-8365-52131a346f04" providerId="ADAL" clId="{DFD48F55-68E7-4EB3-9673-5C23B61A8F0D}" dt="2022-12-11T07:57:58.234" v="8497" actId="1076"/>
          <ac:cxnSpMkLst>
            <pc:docMk/>
            <pc:sldMk cId="1459190546" sldId="449"/>
            <ac:cxnSpMk id="78" creationId="{5510985C-A1C0-4F79-A66C-5844D13C1602}"/>
          </ac:cxnSpMkLst>
        </pc:cxnChg>
        <pc:cxnChg chg="del">
          <ac:chgData name="Benade, Gerdus" userId="15349777-206e-4d7a-8365-52131a346f04" providerId="ADAL" clId="{DFD48F55-68E7-4EB3-9673-5C23B61A8F0D}" dt="2022-12-11T07:57:51.722" v="8495" actId="478"/>
          <ac:cxnSpMkLst>
            <pc:docMk/>
            <pc:sldMk cId="1459190546" sldId="449"/>
            <ac:cxnSpMk id="89" creationId="{FAEE3881-15E8-4DC3-A1CB-321763610DCA}"/>
          </ac:cxnSpMkLst>
        </pc:cxnChg>
      </pc:sldChg>
      <pc:sldChg chg="addSp delSp modSp add mod delAnim modAnim modNotesTx">
        <pc:chgData name="Benade, Gerdus" userId="15349777-206e-4d7a-8365-52131a346f04" providerId="ADAL" clId="{DFD48F55-68E7-4EB3-9673-5C23B61A8F0D}" dt="2022-12-11T08:27:50.538" v="9465" actId="20577"/>
        <pc:sldMkLst>
          <pc:docMk/>
          <pc:sldMk cId="2858679773" sldId="450"/>
        </pc:sldMkLst>
        <pc:spChg chg="mod">
          <ac:chgData name="Benade, Gerdus" userId="15349777-206e-4d7a-8365-52131a346f04" providerId="ADAL" clId="{DFD48F55-68E7-4EB3-9673-5C23B61A8F0D}" dt="2022-12-11T08:01:11.989" v="8518"/>
          <ac:spMkLst>
            <pc:docMk/>
            <pc:sldMk cId="2858679773" sldId="450"/>
            <ac:spMk id="3" creationId="{200A7BBE-9A74-4293-A442-06337193B572}"/>
          </ac:spMkLst>
        </pc:spChg>
        <pc:spChg chg="del">
          <ac:chgData name="Benade, Gerdus" userId="15349777-206e-4d7a-8365-52131a346f04" providerId="ADAL" clId="{DFD48F55-68E7-4EB3-9673-5C23B61A8F0D}" dt="2022-12-11T08:01:43.568" v="8530" actId="478"/>
          <ac:spMkLst>
            <pc:docMk/>
            <pc:sldMk cId="2858679773" sldId="450"/>
            <ac:spMk id="42" creationId="{AFC31DC4-53E0-4190-AA80-27D167BBC086}"/>
          </ac:spMkLst>
        </pc:spChg>
        <pc:spChg chg="add del mod ord">
          <ac:chgData name="Benade, Gerdus" userId="15349777-206e-4d7a-8365-52131a346f04" providerId="ADAL" clId="{DFD48F55-68E7-4EB3-9673-5C23B61A8F0D}" dt="2022-12-11T07:50:55.218" v="8307" actId="478"/>
          <ac:spMkLst>
            <pc:docMk/>
            <pc:sldMk cId="2858679773" sldId="450"/>
            <ac:spMk id="61" creationId="{01CD6D50-7FA1-4951-8B69-68A8B88FEDCA}"/>
          </ac:spMkLst>
        </pc:spChg>
        <pc:spChg chg="add mod">
          <ac:chgData name="Benade, Gerdus" userId="15349777-206e-4d7a-8365-52131a346f04" providerId="ADAL" clId="{DFD48F55-68E7-4EB3-9673-5C23B61A8F0D}" dt="2022-12-11T07:53:21.289" v="8483" actId="1035"/>
          <ac:spMkLst>
            <pc:docMk/>
            <pc:sldMk cId="2858679773" sldId="450"/>
            <ac:spMk id="64" creationId="{DAD7BB60-A92D-47E7-A6E4-99F09BB8F40A}"/>
          </ac:spMkLst>
        </pc:spChg>
        <pc:spChg chg="add mod">
          <ac:chgData name="Benade, Gerdus" userId="15349777-206e-4d7a-8365-52131a346f04" providerId="ADAL" clId="{DFD48F55-68E7-4EB3-9673-5C23B61A8F0D}" dt="2022-12-11T07:53:21.289" v="8483" actId="1035"/>
          <ac:spMkLst>
            <pc:docMk/>
            <pc:sldMk cId="2858679773" sldId="450"/>
            <ac:spMk id="70" creationId="{34307B6F-BB92-4A84-A15E-BE61B89B3FCC}"/>
          </ac:spMkLst>
        </pc:spChg>
        <pc:spChg chg="del mod">
          <ac:chgData name="Benade, Gerdus" userId="15349777-206e-4d7a-8365-52131a346f04" providerId="ADAL" clId="{DFD48F55-68E7-4EB3-9673-5C23B61A8F0D}" dt="2022-12-11T07:50:55.218" v="8307" actId="478"/>
          <ac:spMkLst>
            <pc:docMk/>
            <pc:sldMk cId="2858679773" sldId="450"/>
            <ac:spMk id="78" creationId="{C35061DB-F9D1-4C77-A389-29D652C994BC}"/>
          </ac:spMkLst>
        </pc:spChg>
        <pc:spChg chg="del">
          <ac:chgData name="Benade, Gerdus" userId="15349777-206e-4d7a-8365-52131a346f04" providerId="ADAL" clId="{DFD48F55-68E7-4EB3-9673-5C23B61A8F0D}" dt="2022-12-11T07:43:36.121" v="8056" actId="478"/>
          <ac:spMkLst>
            <pc:docMk/>
            <pc:sldMk cId="2858679773" sldId="450"/>
            <ac:spMk id="79" creationId="{18B3AC9E-C7C7-4CC1-A405-8A841F0CBE33}"/>
          </ac:spMkLst>
        </pc:spChg>
        <pc:spChg chg="del">
          <ac:chgData name="Benade, Gerdus" userId="15349777-206e-4d7a-8365-52131a346f04" providerId="ADAL" clId="{DFD48F55-68E7-4EB3-9673-5C23B61A8F0D}" dt="2022-12-11T07:42:28.477" v="8013" actId="478"/>
          <ac:spMkLst>
            <pc:docMk/>
            <pc:sldMk cId="2858679773" sldId="450"/>
            <ac:spMk id="82" creationId="{E1915807-80DA-457B-ADCF-3C48B80503AD}"/>
          </ac:spMkLst>
        </pc:spChg>
        <pc:spChg chg="del">
          <ac:chgData name="Benade, Gerdus" userId="15349777-206e-4d7a-8365-52131a346f04" providerId="ADAL" clId="{DFD48F55-68E7-4EB3-9673-5C23B61A8F0D}" dt="2022-12-11T07:42:28.477" v="8013" actId="478"/>
          <ac:spMkLst>
            <pc:docMk/>
            <pc:sldMk cId="2858679773" sldId="450"/>
            <ac:spMk id="83" creationId="{766F6DB9-15BE-4047-95FA-3C5F9037F29E}"/>
          </ac:spMkLst>
        </pc:spChg>
        <pc:spChg chg="del">
          <ac:chgData name="Benade, Gerdus" userId="15349777-206e-4d7a-8365-52131a346f04" providerId="ADAL" clId="{DFD48F55-68E7-4EB3-9673-5C23B61A8F0D}" dt="2022-12-11T07:42:28.477" v="8013" actId="478"/>
          <ac:spMkLst>
            <pc:docMk/>
            <pc:sldMk cId="2858679773" sldId="450"/>
            <ac:spMk id="84" creationId="{108AAA7F-4858-41FF-B104-816081FA9F5C}"/>
          </ac:spMkLst>
        </pc:spChg>
        <pc:spChg chg="add mod">
          <ac:chgData name="Benade, Gerdus" userId="15349777-206e-4d7a-8365-52131a346f04" providerId="ADAL" clId="{DFD48F55-68E7-4EB3-9673-5C23B61A8F0D}" dt="2022-12-11T08:01:41.497" v="8529"/>
          <ac:spMkLst>
            <pc:docMk/>
            <pc:sldMk cId="2858679773" sldId="450"/>
            <ac:spMk id="86" creationId="{6075944C-FAA5-44F7-A761-D3007FA06121}"/>
          </ac:spMkLst>
        </pc:spChg>
        <pc:spChg chg="del">
          <ac:chgData name="Benade, Gerdus" userId="15349777-206e-4d7a-8365-52131a346f04" providerId="ADAL" clId="{DFD48F55-68E7-4EB3-9673-5C23B61A8F0D}" dt="2022-12-11T07:42:28.477" v="8013" actId="478"/>
          <ac:spMkLst>
            <pc:docMk/>
            <pc:sldMk cId="2858679773" sldId="450"/>
            <ac:spMk id="87" creationId="{7F6DBC93-B9F6-4D23-8A96-5C2DE8156FF4}"/>
          </ac:spMkLst>
        </pc:spChg>
        <pc:spChg chg="del">
          <ac:chgData name="Benade, Gerdus" userId="15349777-206e-4d7a-8365-52131a346f04" providerId="ADAL" clId="{DFD48F55-68E7-4EB3-9673-5C23B61A8F0D}" dt="2022-12-11T07:42:28.477" v="8013" actId="478"/>
          <ac:spMkLst>
            <pc:docMk/>
            <pc:sldMk cId="2858679773" sldId="450"/>
            <ac:spMk id="88" creationId="{A5E0C8C1-B54E-4250-81EF-9E1E0579B810}"/>
          </ac:spMkLst>
        </pc:spChg>
        <pc:spChg chg="del">
          <ac:chgData name="Benade, Gerdus" userId="15349777-206e-4d7a-8365-52131a346f04" providerId="ADAL" clId="{DFD48F55-68E7-4EB3-9673-5C23B61A8F0D}" dt="2022-12-11T07:42:28.477" v="8013" actId="478"/>
          <ac:spMkLst>
            <pc:docMk/>
            <pc:sldMk cId="2858679773" sldId="450"/>
            <ac:spMk id="90" creationId="{AA1BA25F-78D8-44BD-A092-24F3314BBD38}"/>
          </ac:spMkLst>
        </pc:spChg>
        <pc:picChg chg="add del mod">
          <ac:chgData name="Benade, Gerdus" userId="15349777-206e-4d7a-8365-52131a346f04" providerId="ADAL" clId="{DFD48F55-68E7-4EB3-9673-5C23B61A8F0D}" dt="2022-12-11T07:44:45.720" v="8119" actId="478"/>
          <ac:picMkLst>
            <pc:docMk/>
            <pc:sldMk cId="2858679773" sldId="450"/>
            <ac:picMk id="55" creationId="{6DD6AD55-F82F-4250-9FBB-753492205F7A}"/>
          </ac:picMkLst>
        </pc:picChg>
        <pc:picChg chg="add del mod">
          <ac:chgData name="Benade, Gerdus" userId="15349777-206e-4d7a-8365-52131a346f04" providerId="ADAL" clId="{DFD48F55-68E7-4EB3-9673-5C23B61A8F0D}" dt="2022-12-11T07:50:55.218" v="8307" actId="478"/>
          <ac:picMkLst>
            <pc:docMk/>
            <pc:sldMk cId="2858679773" sldId="450"/>
            <ac:picMk id="56" creationId="{7C21B739-9EE8-4A94-9632-B4BC807C7491}"/>
          </ac:picMkLst>
        </pc:picChg>
        <pc:picChg chg="add del mod">
          <ac:chgData name="Benade, Gerdus" userId="15349777-206e-4d7a-8365-52131a346f04" providerId="ADAL" clId="{DFD48F55-68E7-4EB3-9673-5C23B61A8F0D}" dt="2022-12-11T07:50:55.218" v="8307" actId="478"/>
          <ac:picMkLst>
            <pc:docMk/>
            <pc:sldMk cId="2858679773" sldId="450"/>
            <ac:picMk id="57" creationId="{CD7CAC08-3CF3-40C7-863D-299226920089}"/>
          </ac:picMkLst>
        </pc:picChg>
        <pc:picChg chg="add del mod">
          <ac:chgData name="Benade, Gerdus" userId="15349777-206e-4d7a-8365-52131a346f04" providerId="ADAL" clId="{DFD48F55-68E7-4EB3-9673-5C23B61A8F0D}" dt="2022-12-11T07:50:55.218" v="8307" actId="478"/>
          <ac:picMkLst>
            <pc:docMk/>
            <pc:sldMk cId="2858679773" sldId="450"/>
            <ac:picMk id="58" creationId="{133BE2D6-7064-4752-9B85-A15E7D6A26AD}"/>
          </ac:picMkLst>
        </pc:picChg>
        <pc:picChg chg="del mod">
          <ac:chgData name="Benade, Gerdus" userId="15349777-206e-4d7a-8365-52131a346f04" providerId="ADAL" clId="{DFD48F55-68E7-4EB3-9673-5C23B61A8F0D}" dt="2022-12-11T07:50:55.218" v="8307" actId="478"/>
          <ac:picMkLst>
            <pc:docMk/>
            <pc:sldMk cId="2858679773" sldId="450"/>
            <ac:picMk id="62" creationId="{68270134-9B0B-4F34-97EB-4D83E0812BAA}"/>
          </ac:picMkLst>
        </pc:picChg>
        <pc:picChg chg="add del mod">
          <ac:chgData name="Benade, Gerdus" userId="15349777-206e-4d7a-8365-52131a346f04" providerId="ADAL" clId="{DFD48F55-68E7-4EB3-9673-5C23B61A8F0D}" dt="2022-12-11T07:50:55.218" v="8307" actId="478"/>
          <ac:picMkLst>
            <pc:docMk/>
            <pc:sldMk cId="2858679773" sldId="450"/>
            <ac:picMk id="63" creationId="{E118A9B9-2FF3-4601-A55B-CB3E876E52BC}"/>
          </ac:picMkLst>
        </pc:picChg>
        <pc:picChg chg="add mod">
          <ac:chgData name="Benade, Gerdus" userId="15349777-206e-4d7a-8365-52131a346f04" providerId="ADAL" clId="{DFD48F55-68E7-4EB3-9673-5C23B61A8F0D}" dt="2022-12-11T07:53:21.289" v="8483" actId="1035"/>
          <ac:picMkLst>
            <pc:docMk/>
            <pc:sldMk cId="2858679773" sldId="450"/>
            <ac:picMk id="65" creationId="{EAC4FB95-7079-4670-BD75-73245CD95ABB}"/>
          </ac:picMkLst>
        </pc:picChg>
        <pc:picChg chg="del mod">
          <ac:chgData name="Benade, Gerdus" userId="15349777-206e-4d7a-8365-52131a346f04" providerId="ADAL" clId="{DFD48F55-68E7-4EB3-9673-5C23B61A8F0D}" dt="2022-12-11T07:50:55.218" v="8307" actId="478"/>
          <ac:picMkLst>
            <pc:docMk/>
            <pc:sldMk cId="2858679773" sldId="450"/>
            <ac:picMk id="66" creationId="{D25E5209-254E-4603-AEBC-18EA34244B93}"/>
          </ac:picMkLst>
        </pc:picChg>
        <pc:picChg chg="add mod">
          <ac:chgData name="Benade, Gerdus" userId="15349777-206e-4d7a-8365-52131a346f04" providerId="ADAL" clId="{DFD48F55-68E7-4EB3-9673-5C23B61A8F0D}" dt="2022-12-11T07:53:21.289" v="8483" actId="1035"/>
          <ac:picMkLst>
            <pc:docMk/>
            <pc:sldMk cId="2858679773" sldId="450"/>
            <ac:picMk id="67" creationId="{78E10DB8-4455-4E26-8FC1-479491DBC273}"/>
          </ac:picMkLst>
        </pc:picChg>
        <pc:picChg chg="del">
          <ac:chgData name="Benade, Gerdus" userId="15349777-206e-4d7a-8365-52131a346f04" providerId="ADAL" clId="{DFD48F55-68E7-4EB3-9673-5C23B61A8F0D}" dt="2022-12-11T07:42:28.477" v="8013" actId="478"/>
          <ac:picMkLst>
            <pc:docMk/>
            <pc:sldMk cId="2858679773" sldId="450"/>
            <ac:picMk id="68" creationId="{A854E023-79E2-40FD-8E20-17BEAEE2C392}"/>
          </ac:picMkLst>
        </pc:picChg>
        <pc:picChg chg="add mod">
          <ac:chgData name="Benade, Gerdus" userId="15349777-206e-4d7a-8365-52131a346f04" providerId="ADAL" clId="{DFD48F55-68E7-4EB3-9673-5C23B61A8F0D}" dt="2022-12-11T07:53:21.289" v="8483" actId="1035"/>
          <ac:picMkLst>
            <pc:docMk/>
            <pc:sldMk cId="2858679773" sldId="450"/>
            <ac:picMk id="69" creationId="{F996864D-4448-49D0-A5E0-D68E6F7989DA}"/>
          </ac:picMkLst>
        </pc:picChg>
        <pc:picChg chg="del">
          <ac:chgData name="Benade, Gerdus" userId="15349777-206e-4d7a-8365-52131a346f04" providerId="ADAL" clId="{DFD48F55-68E7-4EB3-9673-5C23B61A8F0D}" dt="2022-12-11T07:42:28.477" v="8013" actId="478"/>
          <ac:picMkLst>
            <pc:docMk/>
            <pc:sldMk cId="2858679773" sldId="450"/>
            <ac:picMk id="71" creationId="{D0240A7E-D2E5-4866-BD5C-138C76A2220F}"/>
          </ac:picMkLst>
        </pc:picChg>
        <pc:picChg chg="add mod">
          <ac:chgData name="Benade, Gerdus" userId="15349777-206e-4d7a-8365-52131a346f04" providerId="ADAL" clId="{DFD48F55-68E7-4EB3-9673-5C23B61A8F0D}" dt="2022-12-11T07:53:21.289" v="8483" actId="1035"/>
          <ac:picMkLst>
            <pc:docMk/>
            <pc:sldMk cId="2858679773" sldId="450"/>
            <ac:picMk id="72" creationId="{F6E2D0DE-674E-4104-B95E-5E77CC4029BE}"/>
          </ac:picMkLst>
        </pc:picChg>
        <pc:picChg chg="del">
          <ac:chgData name="Benade, Gerdus" userId="15349777-206e-4d7a-8365-52131a346f04" providerId="ADAL" clId="{DFD48F55-68E7-4EB3-9673-5C23B61A8F0D}" dt="2022-12-11T07:43:33.450" v="8055" actId="478"/>
          <ac:picMkLst>
            <pc:docMk/>
            <pc:sldMk cId="2858679773" sldId="450"/>
            <ac:picMk id="73" creationId="{8E76CDBF-77FF-4513-9E0E-1DE44221130A}"/>
          </ac:picMkLst>
        </pc:picChg>
        <pc:picChg chg="add mod">
          <ac:chgData name="Benade, Gerdus" userId="15349777-206e-4d7a-8365-52131a346f04" providerId="ADAL" clId="{DFD48F55-68E7-4EB3-9673-5C23B61A8F0D}" dt="2022-12-11T07:53:21.289" v="8483" actId="1035"/>
          <ac:picMkLst>
            <pc:docMk/>
            <pc:sldMk cId="2858679773" sldId="450"/>
            <ac:picMk id="74" creationId="{9653C1CE-1D6A-4CA0-B563-964914AE20A6}"/>
          </ac:picMkLst>
        </pc:picChg>
        <pc:picChg chg="add mod">
          <ac:chgData name="Benade, Gerdus" userId="15349777-206e-4d7a-8365-52131a346f04" providerId="ADAL" clId="{DFD48F55-68E7-4EB3-9673-5C23B61A8F0D}" dt="2022-12-11T07:53:21.289" v="8483" actId="1035"/>
          <ac:picMkLst>
            <pc:docMk/>
            <pc:sldMk cId="2858679773" sldId="450"/>
            <ac:picMk id="75" creationId="{3F55A364-6A35-4F5D-815F-4AF6FE4F1247}"/>
          </ac:picMkLst>
        </pc:picChg>
        <pc:picChg chg="del">
          <ac:chgData name="Benade, Gerdus" userId="15349777-206e-4d7a-8365-52131a346f04" providerId="ADAL" clId="{DFD48F55-68E7-4EB3-9673-5C23B61A8F0D}" dt="2022-12-11T07:42:28.477" v="8013" actId="478"/>
          <ac:picMkLst>
            <pc:docMk/>
            <pc:sldMk cId="2858679773" sldId="450"/>
            <ac:picMk id="76" creationId="{93D05EA9-117E-4245-B260-06550F6E942B}"/>
          </ac:picMkLst>
        </pc:picChg>
        <pc:picChg chg="del mod">
          <ac:chgData name="Benade, Gerdus" userId="15349777-206e-4d7a-8365-52131a346f04" providerId="ADAL" clId="{DFD48F55-68E7-4EB3-9673-5C23B61A8F0D}" dt="2022-12-11T07:50:55.218" v="8307" actId="478"/>
          <ac:picMkLst>
            <pc:docMk/>
            <pc:sldMk cId="2858679773" sldId="450"/>
            <ac:picMk id="77" creationId="{34FC5052-E355-4466-940D-0621F68C94C1}"/>
          </ac:picMkLst>
        </pc:picChg>
        <pc:picChg chg="add mod">
          <ac:chgData name="Benade, Gerdus" userId="15349777-206e-4d7a-8365-52131a346f04" providerId="ADAL" clId="{DFD48F55-68E7-4EB3-9673-5C23B61A8F0D}" dt="2022-12-11T07:53:21.289" v="8483" actId="1035"/>
          <ac:picMkLst>
            <pc:docMk/>
            <pc:sldMk cId="2858679773" sldId="450"/>
            <ac:picMk id="80" creationId="{B201C42E-152F-49FC-A2EE-41DBB5FDC2B1}"/>
          </ac:picMkLst>
        </pc:picChg>
        <pc:picChg chg="del">
          <ac:chgData name="Benade, Gerdus" userId="15349777-206e-4d7a-8365-52131a346f04" providerId="ADAL" clId="{DFD48F55-68E7-4EB3-9673-5C23B61A8F0D}" dt="2022-12-11T07:42:28.477" v="8013" actId="478"/>
          <ac:picMkLst>
            <pc:docMk/>
            <pc:sldMk cId="2858679773" sldId="450"/>
            <ac:picMk id="81" creationId="{7860F5E9-5FE4-41D7-9EDD-96727C28A501}"/>
          </ac:picMkLst>
        </pc:picChg>
        <pc:cxnChg chg="del">
          <ac:chgData name="Benade, Gerdus" userId="15349777-206e-4d7a-8365-52131a346f04" providerId="ADAL" clId="{DFD48F55-68E7-4EB3-9673-5C23B61A8F0D}" dt="2022-12-11T07:42:28.477" v="8013" actId="478"/>
          <ac:cxnSpMkLst>
            <pc:docMk/>
            <pc:sldMk cId="2858679773" sldId="450"/>
            <ac:cxnSpMk id="10" creationId="{09A1CD87-70EE-423F-A713-0294C04339BB}"/>
          </ac:cxnSpMkLst>
        </pc:cxnChg>
        <pc:cxnChg chg="del">
          <ac:chgData name="Benade, Gerdus" userId="15349777-206e-4d7a-8365-52131a346f04" providerId="ADAL" clId="{DFD48F55-68E7-4EB3-9673-5C23B61A8F0D}" dt="2022-12-11T07:42:28.477" v="8013" actId="478"/>
          <ac:cxnSpMkLst>
            <pc:docMk/>
            <pc:sldMk cId="2858679773" sldId="450"/>
            <ac:cxnSpMk id="85" creationId="{11BDD906-BE3F-4450-A69E-AF1C1CE84CE1}"/>
          </ac:cxnSpMkLst>
        </pc:cxnChg>
        <pc:cxnChg chg="del">
          <ac:chgData name="Benade, Gerdus" userId="15349777-206e-4d7a-8365-52131a346f04" providerId="ADAL" clId="{DFD48F55-68E7-4EB3-9673-5C23B61A8F0D}" dt="2022-12-11T07:42:28.477" v="8013" actId="478"/>
          <ac:cxnSpMkLst>
            <pc:docMk/>
            <pc:sldMk cId="2858679773" sldId="450"/>
            <ac:cxnSpMk id="89" creationId="{FAEE3881-15E8-4DC3-A1CB-321763610DCA}"/>
          </ac:cxnSpMkLst>
        </pc:cxnChg>
      </pc:sldChg>
      <pc:sldChg chg="addSp modSp add mod modAnim modNotesTx">
        <pc:chgData name="Benade, Gerdus" userId="15349777-206e-4d7a-8365-52131a346f04" providerId="ADAL" clId="{DFD48F55-68E7-4EB3-9673-5C23B61A8F0D}" dt="2022-12-11T08:28:29.319" v="9561" actId="20577"/>
        <pc:sldMkLst>
          <pc:docMk/>
          <pc:sldMk cId="2547357439" sldId="451"/>
        </pc:sldMkLst>
        <pc:spChg chg="mod">
          <ac:chgData name="Benade, Gerdus" userId="15349777-206e-4d7a-8365-52131a346f04" providerId="ADAL" clId="{DFD48F55-68E7-4EB3-9673-5C23B61A8F0D}" dt="2022-12-11T08:00:57.031" v="8516" actId="20577"/>
          <ac:spMkLst>
            <pc:docMk/>
            <pc:sldMk cId="2547357439" sldId="451"/>
            <ac:spMk id="3" creationId="{200A7BBE-9A74-4293-A442-06337193B572}"/>
          </ac:spMkLst>
        </pc:spChg>
        <pc:spChg chg="add mod">
          <ac:chgData name="Benade, Gerdus" userId="15349777-206e-4d7a-8365-52131a346f04" providerId="ADAL" clId="{DFD48F55-68E7-4EB3-9673-5C23B61A8F0D}" dt="2022-12-11T08:02:57.388" v="8546" actId="1035"/>
          <ac:spMkLst>
            <pc:docMk/>
            <pc:sldMk cId="2547357439" sldId="451"/>
            <ac:spMk id="6" creationId="{5F31B10E-BEAD-40AF-92D7-C61AC94AFD9A}"/>
          </ac:spMkLst>
        </pc:spChg>
        <pc:spChg chg="add mod">
          <ac:chgData name="Benade, Gerdus" userId="15349777-206e-4d7a-8365-52131a346f04" providerId="ADAL" clId="{DFD48F55-68E7-4EB3-9673-5C23B61A8F0D}" dt="2022-12-11T07:53:14.182" v="8473" actId="1076"/>
          <ac:spMkLst>
            <pc:docMk/>
            <pc:sldMk cId="2547357439" sldId="451"/>
            <ac:spMk id="7" creationId="{945BDC16-13D2-4852-8B15-DAE00184F615}"/>
          </ac:spMkLst>
        </pc:spChg>
        <pc:spChg chg="mod">
          <ac:chgData name="Benade, Gerdus" userId="15349777-206e-4d7a-8365-52131a346f04" providerId="ADAL" clId="{DFD48F55-68E7-4EB3-9673-5C23B61A8F0D}" dt="2022-12-11T08:01:38.705" v="8528" actId="1035"/>
          <ac:spMkLst>
            <pc:docMk/>
            <pc:sldMk cId="2547357439" sldId="451"/>
            <ac:spMk id="42" creationId="{AFC31DC4-53E0-4190-AA80-27D167BBC086}"/>
          </ac:spMkLst>
        </pc:spChg>
        <pc:spChg chg="mod">
          <ac:chgData name="Benade, Gerdus" userId="15349777-206e-4d7a-8365-52131a346f04" providerId="ADAL" clId="{DFD48F55-68E7-4EB3-9673-5C23B61A8F0D}" dt="2022-12-11T07:52:57.249" v="8462" actId="1035"/>
          <ac:spMkLst>
            <pc:docMk/>
            <pc:sldMk cId="2547357439" sldId="451"/>
            <ac:spMk id="61" creationId="{01CD6D50-7FA1-4951-8B69-68A8B88FEDCA}"/>
          </ac:spMkLst>
        </pc:spChg>
        <pc:spChg chg="add mod ord">
          <ac:chgData name="Benade, Gerdus" userId="15349777-206e-4d7a-8365-52131a346f04" providerId="ADAL" clId="{DFD48F55-68E7-4EB3-9673-5C23B61A8F0D}" dt="2022-12-11T08:02:57.388" v="8546" actId="1035"/>
          <ac:spMkLst>
            <pc:docMk/>
            <pc:sldMk cId="2547357439" sldId="451"/>
            <ac:spMk id="68" creationId="{EDFE3D0D-F490-4507-8FB0-D7C36ED1406D}"/>
          </ac:spMkLst>
        </pc:spChg>
        <pc:spChg chg="mod">
          <ac:chgData name="Benade, Gerdus" userId="15349777-206e-4d7a-8365-52131a346f04" providerId="ADAL" clId="{DFD48F55-68E7-4EB3-9673-5C23B61A8F0D}" dt="2022-12-11T07:52:57.249" v="8462" actId="1035"/>
          <ac:spMkLst>
            <pc:docMk/>
            <pc:sldMk cId="2547357439" sldId="451"/>
            <ac:spMk id="78" creationId="{C35061DB-F9D1-4C77-A389-29D652C994BC}"/>
          </ac:spMkLst>
        </pc:spChg>
        <pc:picChg chg="add mod">
          <ac:chgData name="Benade, Gerdus" userId="15349777-206e-4d7a-8365-52131a346f04" providerId="ADAL" clId="{DFD48F55-68E7-4EB3-9673-5C23B61A8F0D}" dt="2022-12-11T08:02:57.388" v="8546" actId="1035"/>
          <ac:picMkLst>
            <pc:docMk/>
            <pc:sldMk cId="2547357439" sldId="451"/>
            <ac:picMk id="55" creationId="{926451EB-E147-4F35-9A37-23954BF72873}"/>
          </ac:picMkLst>
        </pc:picChg>
        <pc:picChg chg="mod">
          <ac:chgData name="Benade, Gerdus" userId="15349777-206e-4d7a-8365-52131a346f04" providerId="ADAL" clId="{DFD48F55-68E7-4EB3-9673-5C23B61A8F0D}" dt="2022-12-11T07:52:57.249" v="8462" actId="1035"/>
          <ac:picMkLst>
            <pc:docMk/>
            <pc:sldMk cId="2547357439" sldId="451"/>
            <ac:picMk id="56" creationId="{7C21B739-9EE8-4A94-9632-B4BC807C7491}"/>
          </ac:picMkLst>
        </pc:picChg>
        <pc:picChg chg="mod">
          <ac:chgData name="Benade, Gerdus" userId="15349777-206e-4d7a-8365-52131a346f04" providerId="ADAL" clId="{DFD48F55-68E7-4EB3-9673-5C23B61A8F0D}" dt="2022-12-11T07:52:57.249" v="8462" actId="1035"/>
          <ac:picMkLst>
            <pc:docMk/>
            <pc:sldMk cId="2547357439" sldId="451"/>
            <ac:picMk id="57" creationId="{CD7CAC08-3CF3-40C7-863D-299226920089}"/>
          </ac:picMkLst>
        </pc:picChg>
        <pc:picChg chg="mod">
          <ac:chgData name="Benade, Gerdus" userId="15349777-206e-4d7a-8365-52131a346f04" providerId="ADAL" clId="{DFD48F55-68E7-4EB3-9673-5C23B61A8F0D}" dt="2022-12-11T07:52:57.249" v="8462" actId="1035"/>
          <ac:picMkLst>
            <pc:docMk/>
            <pc:sldMk cId="2547357439" sldId="451"/>
            <ac:picMk id="58" creationId="{133BE2D6-7064-4752-9B85-A15E7D6A26AD}"/>
          </ac:picMkLst>
        </pc:picChg>
        <pc:picChg chg="mod">
          <ac:chgData name="Benade, Gerdus" userId="15349777-206e-4d7a-8365-52131a346f04" providerId="ADAL" clId="{DFD48F55-68E7-4EB3-9673-5C23B61A8F0D}" dt="2022-12-11T07:52:57.249" v="8462" actId="1035"/>
          <ac:picMkLst>
            <pc:docMk/>
            <pc:sldMk cId="2547357439" sldId="451"/>
            <ac:picMk id="62" creationId="{68270134-9B0B-4F34-97EB-4D83E0812BAA}"/>
          </ac:picMkLst>
        </pc:picChg>
        <pc:picChg chg="mod">
          <ac:chgData name="Benade, Gerdus" userId="15349777-206e-4d7a-8365-52131a346f04" providerId="ADAL" clId="{DFD48F55-68E7-4EB3-9673-5C23B61A8F0D}" dt="2022-12-11T07:52:57.249" v="8462" actId="1035"/>
          <ac:picMkLst>
            <pc:docMk/>
            <pc:sldMk cId="2547357439" sldId="451"/>
            <ac:picMk id="63" creationId="{E118A9B9-2FF3-4601-A55B-CB3E876E52BC}"/>
          </ac:picMkLst>
        </pc:picChg>
        <pc:picChg chg="add mod">
          <ac:chgData name="Benade, Gerdus" userId="15349777-206e-4d7a-8365-52131a346f04" providerId="ADAL" clId="{DFD48F55-68E7-4EB3-9673-5C23B61A8F0D}" dt="2022-12-11T08:02:57.388" v="8546" actId="1035"/>
          <ac:picMkLst>
            <pc:docMk/>
            <pc:sldMk cId="2547357439" sldId="451"/>
            <ac:picMk id="64" creationId="{2E3D894E-3DEF-4F68-9C02-12C0F5D5E7A0}"/>
          </ac:picMkLst>
        </pc:picChg>
        <pc:picChg chg="add mod">
          <ac:chgData name="Benade, Gerdus" userId="15349777-206e-4d7a-8365-52131a346f04" providerId="ADAL" clId="{DFD48F55-68E7-4EB3-9673-5C23B61A8F0D}" dt="2022-12-11T08:02:57.388" v="8546" actId="1035"/>
          <ac:picMkLst>
            <pc:docMk/>
            <pc:sldMk cId="2547357439" sldId="451"/>
            <ac:picMk id="65" creationId="{23A176F8-E5A9-435C-82C7-5BA88A4C852F}"/>
          </ac:picMkLst>
        </pc:picChg>
        <pc:picChg chg="mod">
          <ac:chgData name="Benade, Gerdus" userId="15349777-206e-4d7a-8365-52131a346f04" providerId="ADAL" clId="{DFD48F55-68E7-4EB3-9673-5C23B61A8F0D}" dt="2022-12-11T07:52:57.249" v="8462" actId="1035"/>
          <ac:picMkLst>
            <pc:docMk/>
            <pc:sldMk cId="2547357439" sldId="451"/>
            <ac:picMk id="66" creationId="{D25E5209-254E-4603-AEBC-18EA34244B93}"/>
          </ac:picMkLst>
        </pc:picChg>
        <pc:picChg chg="add mod">
          <ac:chgData name="Benade, Gerdus" userId="15349777-206e-4d7a-8365-52131a346f04" providerId="ADAL" clId="{DFD48F55-68E7-4EB3-9673-5C23B61A8F0D}" dt="2022-12-11T08:02:57.388" v="8546" actId="1035"/>
          <ac:picMkLst>
            <pc:docMk/>
            <pc:sldMk cId="2547357439" sldId="451"/>
            <ac:picMk id="67" creationId="{FDE76FAB-34A8-4C12-B8B6-E47C7E3CA4F5}"/>
          </ac:picMkLst>
        </pc:picChg>
        <pc:picChg chg="mod">
          <ac:chgData name="Benade, Gerdus" userId="15349777-206e-4d7a-8365-52131a346f04" providerId="ADAL" clId="{DFD48F55-68E7-4EB3-9673-5C23B61A8F0D}" dt="2022-12-11T07:52:57.249" v="8462" actId="1035"/>
          <ac:picMkLst>
            <pc:docMk/>
            <pc:sldMk cId="2547357439" sldId="451"/>
            <ac:picMk id="77" creationId="{34FC5052-E355-4466-940D-0621F68C94C1}"/>
          </ac:picMkLst>
        </pc:picChg>
      </pc:sldChg>
      <pc:sldChg chg="addSp delSp modSp add mod">
        <pc:chgData name="Benade, Gerdus" userId="15349777-206e-4d7a-8365-52131a346f04" providerId="ADAL" clId="{DFD48F55-68E7-4EB3-9673-5C23B61A8F0D}" dt="2022-12-11T08:40:50.191" v="9862" actId="1038"/>
        <pc:sldMkLst>
          <pc:docMk/>
          <pc:sldMk cId="393996616" sldId="452"/>
        </pc:sldMkLst>
        <pc:spChg chg="mod">
          <ac:chgData name="Benade, Gerdus" userId="15349777-206e-4d7a-8365-52131a346f04" providerId="ADAL" clId="{DFD48F55-68E7-4EB3-9673-5C23B61A8F0D}" dt="2022-12-11T08:07:30.643" v="8717" actId="1035"/>
          <ac:spMkLst>
            <pc:docMk/>
            <pc:sldMk cId="393996616" sldId="452"/>
            <ac:spMk id="6" creationId="{8BADA06C-8E35-4C40-97F4-ECCB0C59B042}"/>
          </ac:spMkLst>
        </pc:spChg>
        <pc:spChg chg="mod">
          <ac:chgData name="Benade, Gerdus" userId="15349777-206e-4d7a-8365-52131a346f04" providerId="ADAL" clId="{DFD48F55-68E7-4EB3-9673-5C23B61A8F0D}" dt="2022-12-11T08:07:42.614" v="8761" actId="1035"/>
          <ac:spMkLst>
            <pc:docMk/>
            <pc:sldMk cId="393996616" sldId="452"/>
            <ac:spMk id="7" creationId="{EA2EFF75-A291-486C-BF99-15092B8C868E}"/>
          </ac:spMkLst>
        </pc:spChg>
        <pc:spChg chg="mod">
          <ac:chgData name="Benade, Gerdus" userId="15349777-206e-4d7a-8365-52131a346f04" providerId="ADAL" clId="{DFD48F55-68E7-4EB3-9673-5C23B61A8F0D}" dt="2022-12-11T08:09:49.236" v="8847" actId="1035"/>
          <ac:spMkLst>
            <pc:docMk/>
            <pc:sldMk cId="393996616" sldId="452"/>
            <ac:spMk id="8" creationId="{810C7801-59D4-4897-A155-708743ED92E9}"/>
          </ac:spMkLst>
        </pc:spChg>
        <pc:spChg chg="mod">
          <ac:chgData name="Benade, Gerdus" userId="15349777-206e-4d7a-8365-52131a346f04" providerId="ADAL" clId="{DFD48F55-68E7-4EB3-9673-5C23B61A8F0D}" dt="2022-12-11T08:07:42.614" v="8761" actId="1035"/>
          <ac:spMkLst>
            <pc:docMk/>
            <pc:sldMk cId="393996616" sldId="452"/>
            <ac:spMk id="15" creationId="{6DB420C3-6621-4F4D-999B-A14D1B203F59}"/>
          </ac:spMkLst>
        </pc:spChg>
        <pc:spChg chg="add mod ord">
          <ac:chgData name="Benade, Gerdus" userId="15349777-206e-4d7a-8365-52131a346f04" providerId="ADAL" clId="{DFD48F55-68E7-4EB3-9673-5C23B61A8F0D}" dt="2022-12-11T08:09:39.877" v="8843" actId="167"/>
          <ac:spMkLst>
            <pc:docMk/>
            <pc:sldMk cId="393996616" sldId="452"/>
            <ac:spMk id="16" creationId="{8222C3C7-DB53-4BC4-A377-D61BA02CDA38}"/>
          </ac:spMkLst>
        </pc:spChg>
        <pc:spChg chg="add mod">
          <ac:chgData name="Benade, Gerdus" userId="15349777-206e-4d7a-8365-52131a346f04" providerId="ADAL" clId="{DFD48F55-68E7-4EB3-9673-5C23B61A8F0D}" dt="2022-12-11T08:40:50.191" v="9862" actId="1038"/>
          <ac:spMkLst>
            <pc:docMk/>
            <pc:sldMk cId="393996616" sldId="452"/>
            <ac:spMk id="17" creationId="{A05A6D0C-49BB-4CCB-ABFB-3B05A7508DE2}"/>
          </ac:spMkLst>
        </pc:spChg>
        <pc:spChg chg="add mod">
          <ac:chgData name="Benade, Gerdus" userId="15349777-206e-4d7a-8365-52131a346f04" providerId="ADAL" clId="{DFD48F55-68E7-4EB3-9673-5C23B61A8F0D}" dt="2022-12-11T08:08:55.960" v="8840" actId="1076"/>
          <ac:spMkLst>
            <pc:docMk/>
            <pc:sldMk cId="393996616" sldId="452"/>
            <ac:spMk id="19" creationId="{175C872D-B8EE-4F78-9C50-31B58178248D}"/>
          </ac:spMkLst>
        </pc:spChg>
        <pc:spChg chg="add del mod">
          <ac:chgData name="Benade, Gerdus" userId="15349777-206e-4d7a-8365-52131a346f04" providerId="ADAL" clId="{DFD48F55-68E7-4EB3-9673-5C23B61A8F0D}" dt="2022-12-11T08:39:23.829" v="9774" actId="478"/>
          <ac:spMkLst>
            <pc:docMk/>
            <pc:sldMk cId="393996616" sldId="452"/>
            <ac:spMk id="20" creationId="{1CD39EBE-A2C9-436F-9929-79F0CD111EE3}"/>
          </ac:spMkLst>
        </pc:spChg>
        <pc:grpChg chg="mod">
          <ac:chgData name="Benade, Gerdus" userId="15349777-206e-4d7a-8365-52131a346f04" providerId="ADAL" clId="{DFD48F55-68E7-4EB3-9673-5C23B61A8F0D}" dt="2022-12-11T08:07:30.643" v="8717" actId="1035"/>
          <ac:grpSpMkLst>
            <pc:docMk/>
            <pc:sldMk cId="393996616" sldId="452"/>
            <ac:grpSpMk id="12" creationId="{FF9E3EBE-8EB4-4E3A-AB64-B4ACF015549B}"/>
          </ac:grpSpMkLst>
        </pc:grpChg>
        <pc:picChg chg="mod">
          <ac:chgData name="Benade, Gerdus" userId="15349777-206e-4d7a-8365-52131a346f04" providerId="ADAL" clId="{DFD48F55-68E7-4EB3-9673-5C23B61A8F0D}" dt="2022-12-11T08:07:42.614" v="8761" actId="1035"/>
          <ac:picMkLst>
            <pc:docMk/>
            <pc:sldMk cId="393996616" sldId="452"/>
            <ac:picMk id="9" creationId="{36637EA2-06B0-478D-9B0E-0577D228053D}"/>
          </ac:picMkLst>
        </pc:picChg>
        <pc:picChg chg="mod">
          <ac:chgData name="Benade, Gerdus" userId="15349777-206e-4d7a-8365-52131a346f04" providerId="ADAL" clId="{DFD48F55-68E7-4EB3-9673-5C23B61A8F0D}" dt="2022-12-11T08:07:30.643" v="8717" actId="1035"/>
          <ac:picMkLst>
            <pc:docMk/>
            <pc:sldMk cId="393996616" sldId="452"/>
            <ac:picMk id="13" creationId="{EB5E29C9-4339-4042-B030-A9B1D685E360}"/>
          </ac:picMkLst>
        </pc:picChg>
        <pc:picChg chg="mod">
          <ac:chgData name="Benade, Gerdus" userId="15349777-206e-4d7a-8365-52131a346f04" providerId="ADAL" clId="{DFD48F55-68E7-4EB3-9673-5C23B61A8F0D}" dt="2022-12-11T08:07:30.643" v="8717" actId="1035"/>
          <ac:picMkLst>
            <pc:docMk/>
            <pc:sldMk cId="393996616" sldId="452"/>
            <ac:picMk id="14" creationId="{80D9F016-4121-41A7-91B8-F6D6C281D11E}"/>
          </ac:picMkLst>
        </pc:picChg>
        <pc:picChg chg="add mod">
          <ac:chgData name="Benade, Gerdus" userId="15349777-206e-4d7a-8365-52131a346f04" providerId="ADAL" clId="{DFD48F55-68E7-4EB3-9673-5C23B61A8F0D}" dt="2022-12-11T08:08:52.942" v="8839" actId="1076"/>
          <ac:picMkLst>
            <pc:docMk/>
            <pc:sldMk cId="393996616" sldId="452"/>
            <ac:picMk id="18" creationId="{CDCC4DCB-C901-430A-8B27-D5ECF7368DA0}"/>
          </ac:picMkLst>
        </pc:picChg>
      </pc:sldChg>
      <pc:sldChg chg="add">
        <pc:chgData name="Benade, Gerdus" userId="15349777-206e-4d7a-8365-52131a346f04" providerId="ADAL" clId="{DFD48F55-68E7-4EB3-9673-5C23B61A8F0D}" dt="2022-12-11T08:16:02.238" v="8879"/>
        <pc:sldMkLst>
          <pc:docMk/>
          <pc:sldMk cId="372094587" sldId="453"/>
        </pc:sldMkLst>
      </pc:sldChg>
      <pc:sldChg chg="addSp delSp modSp new mod setBg">
        <pc:chgData name="Benade, Gerdus" userId="15349777-206e-4d7a-8365-52131a346f04" providerId="ADAL" clId="{DFD48F55-68E7-4EB3-9673-5C23B61A8F0D}" dt="2022-12-11T08:39:32.602" v="9776" actId="478"/>
        <pc:sldMkLst>
          <pc:docMk/>
          <pc:sldMk cId="1681394367" sldId="454"/>
        </pc:sldMkLst>
        <pc:spChg chg="add del mod">
          <ac:chgData name="Benade, Gerdus" userId="15349777-206e-4d7a-8365-52131a346f04" providerId="ADAL" clId="{DFD48F55-68E7-4EB3-9673-5C23B61A8F0D}" dt="2022-12-11T08:39:32.602" v="9776" actId="478"/>
          <ac:spMkLst>
            <pc:docMk/>
            <pc:sldMk cId="1681394367" sldId="454"/>
            <ac:spMk id="5" creationId="{3F65AA7B-951E-4855-ACB1-9634921E7C80}"/>
          </ac:spMkLst>
        </pc:spChg>
        <pc:picChg chg="add del mod">
          <ac:chgData name="Benade, Gerdus" userId="15349777-206e-4d7a-8365-52131a346f04" providerId="ADAL" clId="{DFD48F55-68E7-4EB3-9673-5C23B61A8F0D}" dt="2022-12-11T08:31:23.206" v="9762" actId="478"/>
          <ac:picMkLst>
            <pc:docMk/>
            <pc:sldMk cId="1681394367" sldId="454"/>
            <ac:picMk id="3" creationId="{4829FC7F-FBDD-489E-BA25-6E02B1D9533D}"/>
          </ac:picMkLst>
        </pc:picChg>
        <pc:picChg chg="add mod">
          <ac:chgData name="Benade, Gerdus" userId="15349777-206e-4d7a-8365-52131a346f04" providerId="ADAL" clId="{DFD48F55-68E7-4EB3-9673-5C23B61A8F0D}" dt="2022-12-11T08:38:43.824" v="9770" actId="1076"/>
          <ac:picMkLst>
            <pc:docMk/>
            <pc:sldMk cId="1681394367" sldId="454"/>
            <ac:picMk id="2050" creationId="{8154AF4F-B89A-49F4-A859-5BCFE94C416B}"/>
          </ac:picMkLst>
        </pc:picChg>
      </pc:sldChg>
    </pc:docChg>
  </pc:docChgLst>
  <pc:docChgLst>
    <pc:chgData name="Benade, Gerdus" userId="15349777-206e-4d7a-8365-52131a346f04" providerId="ADAL" clId="{CC569292-330E-4BB3-BFDF-CE5F192F2795}"/>
    <pc:docChg chg="undo custSel addSld delSld modSld sldOrd">
      <pc:chgData name="Benade, Gerdus" userId="15349777-206e-4d7a-8365-52131a346f04" providerId="ADAL" clId="{CC569292-330E-4BB3-BFDF-CE5F192F2795}" dt="2022-12-15T10:16:29.102" v="2262"/>
      <pc:docMkLst>
        <pc:docMk/>
      </pc:docMkLst>
      <pc:sldChg chg="modSp mod">
        <pc:chgData name="Benade, Gerdus" userId="15349777-206e-4d7a-8365-52131a346f04" providerId="ADAL" clId="{CC569292-330E-4BB3-BFDF-CE5F192F2795}" dt="2022-12-06T17:34:49.873" v="118" actId="20577"/>
        <pc:sldMkLst>
          <pc:docMk/>
          <pc:sldMk cId="3778538757" sldId="256"/>
        </pc:sldMkLst>
        <pc:spChg chg="mod">
          <ac:chgData name="Benade, Gerdus" userId="15349777-206e-4d7a-8365-52131a346f04" providerId="ADAL" clId="{CC569292-330E-4BB3-BFDF-CE5F192F2795}" dt="2022-12-06T17:34:49.873" v="118" actId="20577"/>
          <ac:spMkLst>
            <pc:docMk/>
            <pc:sldMk cId="3778538757" sldId="256"/>
            <ac:spMk id="3" creationId="{00000000-0000-0000-0000-000000000000}"/>
          </ac:spMkLst>
        </pc:spChg>
      </pc:sldChg>
      <pc:sldChg chg="modAnim">
        <pc:chgData name="Benade, Gerdus" userId="15349777-206e-4d7a-8365-52131a346f04" providerId="ADAL" clId="{CC569292-330E-4BB3-BFDF-CE5F192F2795}" dt="2022-12-14T21:47:16.692" v="2259"/>
        <pc:sldMkLst>
          <pc:docMk/>
          <pc:sldMk cId="1713479824" sldId="391"/>
        </pc:sldMkLst>
      </pc:sldChg>
      <pc:sldChg chg="addSp modSp mod modAnim">
        <pc:chgData name="Benade, Gerdus" userId="15349777-206e-4d7a-8365-52131a346f04" providerId="ADAL" clId="{CC569292-330E-4BB3-BFDF-CE5F192F2795}" dt="2022-12-14T20:33:29.853" v="2142" actId="20577"/>
        <pc:sldMkLst>
          <pc:docMk/>
          <pc:sldMk cId="2987256788" sldId="395"/>
        </pc:sldMkLst>
        <pc:spChg chg="mod">
          <ac:chgData name="Benade, Gerdus" userId="15349777-206e-4d7a-8365-52131a346f04" providerId="ADAL" clId="{CC569292-330E-4BB3-BFDF-CE5F192F2795}" dt="2022-12-14T20:33:29.853" v="2142" actId="20577"/>
          <ac:spMkLst>
            <pc:docMk/>
            <pc:sldMk cId="2987256788" sldId="395"/>
            <ac:spMk id="2" creationId="{C53E9E7D-6165-49B2-B560-E774FE4D5172}"/>
          </ac:spMkLst>
        </pc:spChg>
        <pc:spChg chg="mod">
          <ac:chgData name="Benade, Gerdus" userId="15349777-206e-4d7a-8365-52131a346f04" providerId="ADAL" clId="{CC569292-330E-4BB3-BFDF-CE5F192F2795}" dt="2022-12-06T17:30:03.874" v="112" actId="1076"/>
          <ac:spMkLst>
            <pc:docMk/>
            <pc:sldMk cId="2987256788" sldId="395"/>
            <ac:spMk id="35" creationId="{8D22D29A-73C2-4875-B7DA-FC68D636C9B4}"/>
          </ac:spMkLst>
        </pc:spChg>
        <pc:grpChg chg="add mod">
          <ac:chgData name="Benade, Gerdus" userId="15349777-206e-4d7a-8365-52131a346f04" providerId="ADAL" clId="{CC569292-330E-4BB3-BFDF-CE5F192F2795}" dt="2022-12-07T02:12:30.712" v="338" actId="1076"/>
          <ac:grpSpMkLst>
            <pc:docMk/>
            <pc:sldMk cId="2987256788" sldId="395"/>
            <ac:grpSpMk id="26" creationId="{6D2EBB2B-F033-41F7-BC12-1ED62FE34582}"/>
          </ac:grpSpMkLst>
        </pc:grpChg>
        <pc:grpChg chg="add mod">
          <ac:chgData name="Benade, Gerdus" userId="15349777-206e-4d7a-8365-52131a346f04" providerId="ADAL" clId="{CC569292-330E-4BB3-BFDF-CE5F192F2795}" dt="2022-12-07T02:12:30.712" v="338" actId="1076"/>
          <ac:grpSpMkLst>
            <pc:docMk/>
            <pc:sldMk cId="2987256788" sldId="395"/>
            <ac:grpSpMk id="77" creationId="{019D9A41-0E45-424C-AFF0-2DFDB42B8E41}"/>
          </ac:grpSpMkLst>
        </pc:grpChg>
        <pc:grpChg chg="add mod">
          <ac:chgData name="Benade, Gerdus" userId="15349777-206e-4d7a-8365-52131a346f04" providerId="ADAL" clId="{CC569292-330E-4BB3-BFDF-CE5F192F2795}" dt="2022-12-07T02:12:30.712" v="338" actId="1076"/>
          <ac:grpSpMkLst>
            <pc:docMk/>
            <pc:sldMk cId="2987256788" sldId="395"/>
            <ac:grpSpMk id="89" creationId="{AD0D18A1-3EB9-452D-B368-56358849087B}"/>
          </ac:grpSpMkLst>
        </pc:grpChg>
        <pc:picChg chg="add mod">
          <ac:chgData name="Benade, Gerdus" userId="15349777-206e-4d7a-8365-52131a346f04" providerId="ADAL" clId="{CC569292-330E-4BB3-BFDF-CE5F192F2795}" dt="2022-12-07T02:12:30.712" v="338" actId="1076"/>
          <ac:picMkLst>
            <pc:docMk/>
            <pc:sldMk cId="2987256788" sldId="395"/>
            <ac:picMk id="24" creationId="{A9E9AC29-FD45-4CA1-A4F7-30D9F86EE5F2}"/>
          </ac:picMkLst>
        </pc:picChg>
        <pc:picChg chg="add mod ord">
          <ac:chgData name="Benade, Gerdus" userId="15349777-206e-4d7a-8365-52131a346f04" providerId="ADAL" clId="{CC569292-330E-4BB3-BFDF-CE5F192F2795}" dt="2022-12-07T02:13:25.064" v="366" actId="1035"/>
          <ac:picMkLst>
            <pc:docMk/>
            <pc:sldMk cId="2987256788" sldId="395"/>
            <ac:picMk id="103" creationId="{C723E8F5-91E1-414B-B2E6-A64C765FD44E}"/>
          </ac:picMkLst>
        </pc:picChg>
        <pc:inkChg chg="mod">
          <ac:chgData name="Benade, Gerdus" userId="15349777-206e-4d7a-8365-52131a346f04" providerId="ADAL" clId="{CC569292-330E-4BB3-BFDF-CE5F192F2795}" dt="2022-12-07T02:12:21.173" v="336"/>
          <ac:inkMkLst>
            <pc:docMk/>
            <pc:sldMk cId="2987256788" sldId="395"/>
            <ac:inkMk id="28" creationId="{9972776D-72EC-4C49-9D13-BC0859EC24D6}"/>
          </ac:inkMkLst>
        </pc:inkChg>
        <pc:inkChg chg="mod">
          <ac:chgData name="Benade, Gerdus" userId="15349777-206e-4d7a-8365-52131a346f04" providerId="ADAL" clId="{CC569292-330E-4BB3-BFDF-CE5F192F2795}" dt="2022-12-07T02:12:21.173" v="336"/>
          <ac:inkMkLst>
            <pc:docMk/>
            <pc:sldMk cId="2987256788" sldId="395"/>
            <ac:inkMk id="30" creationId="{EE9AE6B1-6C46-4398-A21C-4D5BB1D3FEC3}"/>
          </ac:inkMkLst>
        </pc:inkChg>
        <pc:inkChg chg="mod">
          <ac:chgData name="Benade, Gerdus" userId="15349777-206e-4d7a-8365-52131a346f04" providerId="ADAL" clId="{CC569292-330E-4BB3-BFDF-CE5F192F2795}" dt="2022-12-07T02:12:21.173" v="336"/>
          <ac:inkMkLst>
            <pc:docMk/>
            <pc:sldMk cId="2987256788" sldId="395"/>
            <ac:inkMk id="32" creationId="{AB1A7A51-AC71-460F-A786-F59964A8A87D}"/>
          </ac:inkMkLst>
        </pc:inkChg>
        <pc:inkChg chg="mod">
          <ac:chgData name="Benade, Gerdus" userId="15349777-206e-4d7a-8365-52131a346f04" providerId="ADAL" clId="{CC569292-330E-4BB3-BFDF-CE5F192F2795}" dt="2022-12-07T02:12:21.173" v="336"/>
          <ac:inkMkLst>
            <pc:docMk/>
            <pc:sldMk cId="2987256788" sldId="395"/>
            <ac:inkMk id="34" creationId="{D7ED5A8F-EB49-42DB-BE84-7EADD9D5DE5A}"/>
          </ac:inkMkLst>
        </pc:inkChg>
        <pc:inkChg chg="mod">
          <ac:chgData name="Benade, Gerdus" userId="15349777-206e-4d7a-8365-52131a346f04" providerId="ADAL" clId="{CC569292-330E-4BB3-BFDF-CE5F192F2795}" dt="2022-12-07T02:12:21.173" v="336"/>
          <ac:inkMkLst>
            <pc:docMk/>
            <pc:sldMk cId="2987256788" sldId="395"/>
            <ac:inkMk id="45" creationId="{2737D1D9-992B-471D-A1CA-3DF7E4651134}"/>
          </ac:inkMkLst>
        </pc:inkChg>
        <pc:inkChg chg="mod">
          <ac:chgData name="Benade, Gerdus" userId="15349777-206e-4d7a-8365-52131a346f04" providerId="ADAL" clId="{CC569292-330E-4BB3-BFDF-CE5F192F2795}" dt="2022-12-07T02:12:21.173" v="336"/>
          <ac:inkMkLst>
            <pc:docMk/>
            <pc:sldMk cId="2987256788" sldId="395"/>
            <ac:inkMk id="46" creationId="{C2B4ADA1-E06C-4E28-BE0B-FDADC7B84F04}"/>
          </ac:inkMkLst>
        </pc:inkChg>
        <pc:inkChg chg="mod">
          <ac:chgData name="Benade, Gerdus" userId="15349777-206e-4d7a-8365-52131a346f04" providerId="ADAL" clId="{CC569292-330E-4BB3-BFDF-CE5F192F2795}" dt="2022-12-07T02:12:21.173" v="336"/>
          <ac:inkMkLst>
            <pc:docMk/>
            <pc:sldMk cId="2987256788" sldId="395"/>
            <ac:inkMk id="47" creationId="{3B308F73-8063-49B2-AB9F-B141A989665B}"/>
          </ac:inkMkLst>
        </pc:inkChg>
        <pc:inkChg chg="mod">
          <ac:chgData name="Benade, Gerdus" userId="15349777-206e-4d7a-8365-52131a346f04" providerId="ADAL" clId="{CC569292-330E-4BB3-BFDF-CE5F192F2795}" dt="2022-12-07T02:12:21.173" v="336"/>
          <ac:inkMkLst>
            <pc:docMk/>
            <pc:sldMk cId="2987256788" sldId="395"/>
            <ac:inkMk id="48" creationId="{893B2B0B-8C48-4090-8D99-A811943802B9}"/>
          </ac:inkMkLst>
        </pc:inkChg>
        <pc:inkChg chg="mod">
          <ac:chgData name="Benade, Gerdus" userId="15349777-206e-4d7a-8365-52131a346f04" providerId="ADAL" clId="{CC569292-330E-4BB3-BFDF-CE5F192F2795}" dt="2022-12-07T02:12:21.173" v="336"/>
          <ac:inkMkLst>
            <pc:docMk/>
            <pc:sldMk cId="2987256788" sldId="395"/>
            <ac:inkMk id="49" creationId="{000C0ABE-7D46-4BE9-8C5B-8C987957D342}"/>
          </ac:inkMkLst>
        </pc:inkChg>
        <pc:inkChg chg="mod">
          <ac:chgData name="Benade, Gerdus" userId="15349777-206e-4d7a-8365-52131a346f04" providerId="ADAL" clId="{CC569292-330E-4BB3-BFDF-CE5F192F2795}" dt="2022-12-07T02:12:21.173" v="336"/>
          <ac:inkMkLst>
            <pc:docMk/>
            <pc:sldMk cId="2987256788" sldId="395"/>
            <ac:inkMk id="50" creationId="{6231142D-B609-4881-A397-9C33AD821494}"/>
          </ac:inkMkLst>
        </pc:inkChg>
        <pc:inkChg chg="mod">
          <ac:chgData name="Benade, Gerdus" userId="15349777-206e-4d7a-8365-52131a346f04" providerId="ADAL" clId="{CC569292-330E-4BB3-BFDF-CE5F192F2795}" dt="2022-12-07T02:12:21.173" v="336"/>
          <ac:inkMkLst>
            <pc:docMk/>
            <pc:sldMk cId="2987256788" sldId="395"/>
            <ac:inkMk id="51" creationId="{700AF83E-09E4-45F0-A5FA-1BB44B4F96AD}"/>
          </ac:inkMkLst>
        </pc:inkChg>
        <pc:inkChg chg="mod">
          <ac:chgData name="Benade, Gerdus" userId="15349777-206e-4d7a-8365-52131a346f04" providerId="ADAL" clId="{CC569292-330E-4BB3-BFDF-CE5F192F2795}" dt="2022-12-07T02:12:21.173" v="336"/>
          <ac:inkMkLst>
            <pc:docMk/>
            <pc:sldMk cId="2987256788" sldId="395"/>
            <ac:inkMk id="52" creationId="{A9661C3B-1E13-40A2-A944-DC8D1DD0829E}"/>
          </ac:inkMkLst>
        </pc:inkChg>
        <pc:inkChg chg="mod">
          <ac:chgData name="Benade, Gerdus" userId="15349777-206e-4d7a-8365-52131a346f04" providerId="ADAL" clId="{CC569292-330E-4BB3-BFDF-CE5F192F2795}" dt="2022-12-07T02:12:21.173" v="336"/>
          <ac:inkMkLst>
            <pc:docMk/>
            <pc:sldMk cId="2987256788" sldId="395"/>
            <ac:inkMk id="53" creationId="{319CBA22-C935-477A-9F21-A534779F53EC}"/>
          </ac:inkMkLst>
        </pc:inkChg>
        <pc:inkChg chg="mod">
          <ac:chgData name="Benade, Gerdus" userId="15349777-206e-4d7a-8365-52131a346f04" providerId="ADAL" clId="{CC569292-330E-4BB3-BFDF-CE5F192F2795}" dt="2022-12-07T02:12:21.173" v="336"/>
          <ac:inkMkLst>
            <pc:docMk/>
            <pc:sldMk cId="2987256788" sldId="395"/>
            <ac:inkMk id="54" creationId="{AD7AB1D9-6ADA-4F1F-9EB0-2BF1C9D854FC}"/>
          </ac:inkMkLst>
        </pc:inkChg>
        <pc:inkChg chg="mod">
          <ac:chgData name="Benade, Gerdus" userId="15349777-206e-4d7a-8365-52131a346f04" providerId="ADAL" clId="{CC569292-330E-4BB3-BFDF-CE5F192F2795}" dt="2022-12-07T02:12:21.173" v="336"/>
          <ac:inkMkLst>
            <pc:docMk/>
            <pc:sldMk cId="2987256788" sldId="395"/>
            <ac:inkMk id="55" creationId="{801072A5-6AB2-4429-978B-F2FD0D128E25}"/>
          </ac:inkMkLst>
        </pc:inkChg>
        <pc:inkChg chg="mod">
          <ac:chgData name="Benade, Gerdus" userId="15349777-206e-4d7a-8365-52131a346f04" providerId="ADAL" clId="{CC569292-330E-4BB3-BFDF-CE5F192F2795}" dt="2022-12-07T02:12:21.173" v="336"/>
          <ac:inkMkLst>
            <pc:docMk/>
            <pc:sldMk cId="2987256788" sldId="395"/>
            <ac:inkMk id="56" creationId="{F7841D0F-4D58-4690-9B2E-A245B84C5CB5}"/>
          </ac:inkMkLst>
        </pc:inkChg>
        <pc:inkChg chg="mod">
          <ac:chgData name="Benade, Gerdus" userId="15349777-206e-4d7a-8365-52131a346f04" providerId="ADAL" clId="{CC569292-330E-4BB3-BFDF-CE5F192F2795}" dt="2022-12-07T02:12:21.173" v="336"/>
          <ac:inkMkLst>
            <pc:docMk/>
            <pc:sldMk cId="2987256788" sldId="395"/>
            <ac:inkMk id="57" creationId="{12C9113A-0C47-423F-9483-5D06156993D3}"/>
          </ac:inkMkLst>
        </pc:inkChg>
        <pc:inkChg chg="mod">
          <ac:chgData name="Benade, Gerdus" userId="15349777-206e-4d7a-8365-52131a346f04" providerId="ADAL" clId="{CC569292-330E-4BB3-BFDF-CE5F192F2795}" dt="2022-12-07T02:12:21.173" v="336"/>
          <ac:inkMkLst>
            <pc:docMk/>
            <pc:sldMk cId="2987256788" sldId="395"/>
            <ac:inkMk id="58" creationId="{4E3CE1EE-3345-4EA0-9328-B312F99C734F}"/>
          </ac:inkMkLst>
        </pc:inkChg>
        <pc:inkChg chg="mod">
          <ac:chgData name="Benade, Gerdus" userId="15349777-206e-4d7a-8365-52131a346f04" providerId="ADAL" clId="{CC569292-330E-4BB3-BFDF-CE5F192F2795}" dt="2022-12-07T02:12:21.173" v="336"/>
          <ac:inkMkLst>
            <pc:docMk/>
            <pc:sldMk cId="2987256788" sldId="395"/>
            <ac:inkMk id="59" creationId="{5E828551-DE8F-4BD6-92D8-F443E1C002F7}"/>
          </ac:inkMkLst>
        </pc:inkChg>
        <pc:inkChg chg="mod">
          <ac:chgData name="Benade, Gerdus" userId="15349777-206e-4d7a-8365-52131a346f04" providerId="ADAL" clId="{CC569292-330E-4BB3-BFDF-CE5F192F2795}" dt="2022-12-07T02:12:21.173" v="336"/>
          <ac:inkMkLst>
            <pc:docMk/>
            <pc:sldMk cId="2987256788" sldId="395"/>
            <ac:inkMk id="60" creationId="{8B2A7C24-A71A-43F3-9625-A76E7F1C7ED4}"/>
          </ac:inkMkLst>
        </pc:inkChg>
        <pc:inkChg chg="mod">
          <ac:chgData name="Benade, Gerdus" userId="15349777-206e-4d7a-8365-52131a346f04" providerId="ADAL" clId="{CC569292-330E-4BB3-BFDF-CE5F192F2795}" dt="2022-12-07T02:12:21.173" v="336"/>
          <ac:inkMkLst>
            <pc:docMk/>
            <pc:sldMk cId="2987256788" sldId="395"/>
            <ac:inkMk id="61" creationId="{6E0570A3-AB29-4486-9ADA-CE080075EE5F}"/>
          </ac:inkMkLst>
        </pc:inkChg>
        <pc:inkChg chg="mod">
          <ac:chgData name="Benade, Gerdus" userId="15349777-206e-4d7a-8365-52131a346f04" providerId="ADAL" clId="{CC569292-330E-4BB3-BFDF-CE5F192F2795}" dt="2022-12-07T02:12:21.173" v="336"/>
          <ac:inkMkLst>
            <pc:docMk/>
            <pc:sldMk cId="2987256788" sldId="395"/>
            <ac:inkMk id="62" creationId="{5218A0E1-6140-4FC1-8DD6-D20325FA0A5E}"/>
          </ac:inkMkLst>
        </pc:inkChg>
        <pc:inkChg chg="mod">
          <ac:chgData name="Benade, Gerdus" userId="15349777-206e-4d7a-8365-52131a346f04" providerId="ADAL" clId="{CC569292-330E-4BB3-BFDF-CE5F192F2795}" dt="2022-12-07T02:12:21.173" v="336"/>
          <ac:inkMkLst>
            <pc:docMk/>
            <pc:sldMk cId="2987256788" sldId="395"/>
            <ac:inkMk id="63" creationId="{EC8BD266-04D7-4436-81C8-9761D62E4AE5}"/>
          </ac:inkMkLst>
        </pc:inkChg>
        <pc:inkChg chg="mod">
          <ac:chgData name="Benade, Gerdus" userId="15349777-206e-4d7a-8365-52131a346f04" providerId="ADAL" clId="{CC569292-330E-4BB3-BFDF-CE5F192F2795}" dt="2022-12-07T02:12:21.173" v="336"/>
          <ac:inkMkLst>
            <pc:docMk/>
            <pc:sldMk cId="2987256788" sldId="395"/>
            <ac:inkMk id="64" creationId="{D9053F9D-5020-4FF0-86ED-B9750555F49B}"/>
          </ac:inkMkLst>
        </pc:inkChg>
        <pc:inkChg chg="mod">
          <ac:chgData name="Benade, Gerdus" userId="15349777-206e-4d7a-8365-52131a346f04" providerId="ADAL" clId="{CC569292-330E-4BB3-BFDF-CE5F192F2795}" dt="2022-12-07T02:12:21.173" v="336"/>
          <ac:inkMkLst>
            <pc:docMk/>
            <pc:sldMk cId="2987256788" sldId="395"/>
            <ac:inkMk id="65" creationId="{5C95BB44-F5BE-4E4F-917B-501455A29A68}"/>
          </ac:inkMkLst>
        </pc:inkChg>
        <pc:inkChg chg="mod">
          <ac:chgData name="Benade, Gerdus" userId="15349777-206e-4d7a-8365-52131a346f04" providerId="ADAL" clId="{CC569292-330E-4BB3-BFDF-CE5F192F2795}" dt="2022-12-07T02:12:21.173" v="336"/>
          <ac:inkMkLst>
            <pc:docMk/>
            <pc:sldMk cId="2987256788" sldId="395"/>
            <ac:inkMk id="66" creationId="{2801304A-4BE1-4504-BE5D-70DEE3A92BFE}"/>
          </ac:inkMkLst>
        </pc:inkChg>
        <pc:inkChg chg="mod">
          <ac:chgData name="Benade, Gerdus" userId="15349777-206e-4d7a-8365-52131a346f04" providerId="ADAL" clId="{CC569292-330E-4BB3-BFDF-CE5F192F2795}" dt="2022-12-07T02:12:21.173" v="336"/>
          <ac:inkMkLst>
            <pc:docMk/>
            <pc:sldMk cId="2987256788" sldId="395"/>
            <ac:inkMk id="67" creationId="{FA3D8CD6-8C9A-41B0-8CB6-EDC79F6E9497}"/>
          </ac:inkMkLst>
        </pc:inkChg>
        <pc:inkChg chg="mod">
          <ac:chgData name="Benade, Gerdus" userId="15349777-206e-4d7a-8365-52131a346f04" providerId="ADAL" clId="{CC569292-330E-4BB3-BFDF-CE5F192F2795}" dt="2022-12-07T02:12:21.173" v="336"/>
          <ac:inkMkLst>
            <pc:docMk/>
            <pc:sldMk cId="2987256788" sldId="395"/>
            <ac:inkMk id="68" creationId="{8E684AAC-2BF5-4598-A12A-049D80178127}"/>
          </ac:inkMkLst>
        </pc:inkChg>
        <pc:inkChg chg="mod">
          <ac:chgData name="Benade, Gerdus" userId="15349777-206e-4d7a-8365-52131a346f04" providerId="ADAL" clId="{CC569292-330E-4BB3-BFDF-CE5F192F2795}" dt="2022-12-07T02:12:21.173" v="336"/>
          <ac:inkMkLst>
            <pc:docMk/>
            <pc:sldMk cId="2987256788" sldId="395"/>
            <ac:inkMk id="69" creationId="{876C940D-5EE4-487C-AC37-77B045620090}"/>
          </ac:inkMkLst>
        </pc:inkChg>
        <pc:inkChg chg="mod">
          <ac:chgData name="Benade, Gerdus" userId="15349777-206e-4d7a-8365-52131a346f04" providerId="ADAL" clId="{CC569292-330E-4BB3-BFDF-CE5F192F2795}" dt="2022-12-07T02:12:21.173" v="336"/>
          <ac:inkMkLst>
            <pc:docMk/>
            <pc:sldMk cId="2987256788" sldId="395"/>
            <ac:inkMk id="70" creationId="{3526E71F-9AC0-420D-B0B0-0AF82A011674}"/>
          </ac:inkMkLst>
        </pc:inkChg>
        <pc:inkChg chg="add mod">
          <ac:chgData name="Benade, Gerdus" userId="15349777-206e-4d7a-8365-52131a346f04" providerId="ADAL" clId="{CC569292-330E-4BB3-BFDF-CE5F192F2795}" dt="2022-12-07T02:12:30.712" v="338" actId="1076"/>
          <ac:inkMkLst>
            <pc:docMk/>
            <pc:sldMk cId="2987256788" sldId="395"/>
            <ac:inkMk id="71" creationId="{2D327C63-86B8-4919-9C09-C2FEA6482138}"/>
          </ac:inkMkLst>
        </pc:inkChg>
        <pc:inkChg chg="add mod">
          <ac:chgData name="Benade, Gerdus" userId="15349777-206e-4d7a-8365-52131a346f04" providerId="ADAL" clId="{CC569292-330E-4BB3-BFDF-CE5F192F2795}" dt="2022-12-07T02:12:30.712" v="338" actId="1076"/>
          <ac:inkMkLst>
            <pc:docMk/>
            <pc:sldMk cId="2987256788" sldId="395"/>
            <ac:inkMk id="72" creationId="{C83A67DE-E2BB-4D19-B828-13FA6F8E2C2B}"/>
          </ac:inkMkLst>
        </pc:inkChg>
        <pc:inkChg chg="add mod">
          <ac:chgData name="Benade, Gerdus" userId="15349777-206e-4d7a-8365-52131a346f04" providerId="ADAL" clId="{CC569292-330E-4BB3-BFDF-CE5F192F2795}" dt="2022-12-07T02:12:30.712" v="338" actId="1076"/>
          <ac:inkMkLst>
            <pc:docMk/>
            <pc:sldMk cId="2987256788" sldId="395"/>
            <ac:inkMk id="73" creationId="{9693DA04-A66D-4110-B1CC-4539BE2744DD}"/>
          </ac:inkMkLst>
        </pc:inkChg>
        <pc:inkChg chg="add mod">
          <ac:chgData name="Benade, Gerdus" userId="15349777-206e-4d7a-8365-52131a346f04" providerId="ADAL" clId="{CC569292-330E-4BB3-BFDF-CE5F192F2795}" dt="2022-12-07T02:12:30.712" v="338" actId="1076"/>
          <ac:inkMkLst>
            <pc:docMk/>
            <pc:sldMk cId="2987256788" sldId="395"/>
            <ac:inkMk id="74" creationId="{37F2E05B-61C8-44C6-A9B5-CADC9F3F1A77}"/>
          </ac:inkMkLst>
        </pc:inkChg>
        <pc:inkChg chg="add mod">
          <ac:chgData name="Benade, Gerdus" userId="15349777-206e-4d7a-8365-52131a346f04" providerId="ADAL" clId="{CC569292-330E-4BB3-BFDF-CE5F192F2795}" dt="2022-12-07T02:12:30.712" v="338" actId="1076"/>
          <ac:inkMkLst>
            <pc:docMk/>
            <pc:sldMk cId="2987256788" sldId="395"/>
            <ac:inkMk id="75" creationId="{F98148B1-F352-4EDD-A667-23A7E32DDD46}"/>
          </ac:inkMkLst>
        </pc:inkChg>
        <pc:inkChg chg="add mod">
          <ac:chgData name="Benade, Gerdus" userId="15349777-206e-4d7a-8365-52131a346f04" providerId="ADAL" clId="{CC569292-330E-4BB3-BFDF-CE5F192F2795}" dt="2022-12-07T02:12:30.712" v="338" actId="1076"/>
          <ac:inkMkLst>
            <pc:docMk/>
            <pc:sldMk cId="2987256788" sldId="395"/>
            <ac:inkMk id="76" creationId="{98CE5F94-3216-446B-9B38-2AEDE4EA9EFF}"/>
          </ac:inkMkLst>
        </pc:inkChg>
        <pc:inkChg chg="mod">
          <ac:chgData name="Benade, Gerdus" userId="15349777-206e-4d7a-8365-52131a346f04" providerId="ADAL" clId="{CC569292-330E-4BB3-BFDF-CE5F192F2795}" dt="2022-12-07T02:12:21.173" v="336"/>
          <ac:inkMkLst>
            <pc:docMk/>
            <pc:sldMk cId="2987256788" sldId="395"/>
            <ac:inkMk id="78" creationId="{DF4E93A5-09B5-4651-9130-02EE0EF01677}"/>
          </ac:inkMkLst>
        </pc:inkChg>
        <pc:inkChg chg="mod">
          <ac:chgData name="Benade, Gerdus" userId="15349777-206e-4d7a-8365-52131a346f04" providerId="ADAL" clId="{CC569292-330E-4BB3-BFDF-CE5F192F2795}" dt="2022-12-07T02:12:21.173" v="336"/>
          <ac:inkMkLst>
            <pc:docMk/>
            <pc:sldMk cId="2987256788" sldId="395"/>
            <ac:inkMk id="79" creationId="{210E8389-F3B1-445C-87F9-68CE77E203C7}"/>
          </ac:inkMkLst>
        </pc:inkChg>
        <pc:inkChg chg="mod">
          <ac:chgData name="Benade, Gerdus" userId="15349777-206e-4d7a-8365-52131a346f04" providerId="ADAL" clId="{CC569292-330E-4BB3-BFDF-CE5F192F2795}" dt="2022-12-07T02:12:21.173" v="336"/>
          <ac:inkMkLst>
            <pc:docMk/>
            <pc:sldMk cId="2987256788" sldId="395"/>
            <ac:inkMk id="80" creationId="{B8D6A914-6D70-4E86-96F0-183AC899D54C}"/>
          </ac:inkMkLst>
        </pc:inkChg>
        <pc:inkChg chg="mod">
          <ac:chgData name="Benade, Gerdus" userId="15349777-206e-4d7a-8365-52131a346f04" providerId="ADAL" clId="{CC569292-330E-4BB3-BFDF-CE5F192F2795}" dt="2022-12-07T02:12:21.173" v="336"/>
          <ac:inkMkLst>
            <pc:docMk/>
            <pc:sldMk cId="2987256788" sldId="395"/>
            <ac:inkMk id="81" creationId="{9D2DA1BB-0CA9-49ED-998C-06C183D41307}"/>
          </ac:inkMkLst>
        </pc:inkChg>
        <pc:inkChg chg="mod">
          <ac:chgData name="Benade, Gerdus" userId="15349777-206e-4d7a-8365-52131a346f04" providerId="ADAL" clId="{CC569292-330E-4BB3-BFDF-CE5F192F2795}" dt="2022-12-07T02:12:21.173" v="336"/>
          <ac:inkMkLst>
            <pc:docMk/>
            <pc:sldMk cId="2987256788" sldId="395"/>
            <ac:inkMk id="82" creationId="{7602E2CD-5210-4564-B7A3-DDE14BE483AF}"/>
          </ac:inkMkLst>
        </pc:inkChg>
        <pc:inkChg chg="mod">
          <ac:chgData name="Benade, Gerdus" userId="15349777-206e-4d7a-8365-52131a346f04" providerId="ADAL" clId="{CC569292-330E-4BB3-BFDF-CE5F192F2795}" dt="2022-12-07T02:12:21.173" v="336"/>
          <ac:inkMkLst>
            <pc:docMk/>
            <pc:sldMk cId="2987256788" sldId="395"/>
            <ac:inkMk id="83" creationId="{C249D21A-8FDD-45B6-BAAB-CC6164DF01B4}"/>
          </ac:inkMkLst>
        </pc:inkChg>
        <pc:inkChg chg="mod">
          <ac:chgData name="Benade, Gerdus" userId="15349777-206e-4d7a-8365-52131a346f04" providerId="ADAL" clId="{CC569292-330E-4BB3-BFDF-CE5F192F2795}" dt="2022-12-07T02:12:21.173" v="336"/>
          <ac:inkMkLst>
            <pc:docMk/>
            <pc:sldMk cId="2987256788" sldId="395"/>
            <ac:inkMk id="84" creationId="{0734CFEB-40FE-499D-B62F-9C175558AFB8}"/>
          </ac:inkMkLst>
        </pc:inkChg>
        <pc:inkChg chg="mod">
          <ac:chgData name="Benade, Gerdus" userId="15349777-206e-4d7a-8365-52131a346f04" providerId="ADAL" clId="{CC569292-330E-4BB3-BFDF-CE5F192F2795}" dt="2022-12-07T02:12:21.173" v="336"/>
          <ac:inkMkLst>
            <pc:docMk/>
            <pc:sldMk cId="2987256788" sldId="395"/>
            <ac:inkMk id="85" creationId="{199A3EC4-CDC0-47F3-A4F9-12FB6D46B246}"/>
          </ac:inkMkLst>
        </pc:inkChg>
        <pc:inkChg chg="mod">
          <ac:chgData name="Benade, Gerdus" userId="15349777-206e-4d7a-8365-52131a346f04" providerId="ADAL" clId="{CC569292-330E-4BB3-BFDF-CE5F192F2795}" dt="2022-12-07T02:12:21.173" v="336"/>
          <ac:inkMkLst>
            <pc:docMk/>
            <pc:sldMk cId="2987256788" sldId="395"/>
            <ac:inkMk id="86" creationId="{8B666F81-50C9-4AB0-ADF1-A7A85E594EFE}"/>
          </ac:inkMkLst>
        </pc:inkChg>
        <pc:inkChg chg="mod">
          <ac:chgData name="Benade, Gerdus" userId="15349777-206e-4d7a-8365-52131a346f04" providerId="ADAL" clId="{CC569292-330E-4BB3-BFDF-CE5F192F2795}" dt="2022-12-07T02:12:21.173" v="336"/>
          <ac:inkMkLst>
            <pc:docMk/>
            <pc:sldMk cId="2987256788" sldId="395"/>
            <ac:inkMk id="87" creationId="{EA4998A3-150E-4FAA-A1A6-C6F76857AB10}"/>
          </ac:inkMkLst>
        </pc:inkChg>
        <pc:inkChg chg="mod">
          <ac:chgData name="Benade, Gerdus" userId="15349777-206e-4d7a-8365-52131a346f04" providerId="ADAL" clId="{CC569292-330E-4BB3-BFDF-CE5F192F2795}" dt="2022-12-07T02:12:21.173" v="336"/>
          <ac:inkMkLst>
            <pc:docMk/>
            <pc:sldMk cId="2987256788" sldId="395"/>
            <ac:inkMk id="88" creationId="{ACE2C76C-810B-45B5-91B1-B9BD1A25510D}"/>
          </ac:inkMkLst>
        </pc:inkChg>
        <pc:inkChg chg="mod">
          <ac:chgData name="Benade, Gerdus" userId="15349777-206e-4d7a-8365-52131a346f04" providerId="ADAL" clId="{CC569292-330E-4BB3-BFDF-CE5F192F2795}" dt="2022-12-07T02:12:21.173" v="336"/>
          <ac:inkMkLst>
            <pc:docMk/>
            <pc:sldMk cId="2987256788" sldId="395"/>
            <ac:inkMk id="90" creationId="{90DA129B-8C58-42C5-8831-B378EF93908B}"/>
          </ac:inkMkLst>
        </pc:inkChg>
        <pc:inkChg chg="mod">
          <ac:chgData name="Benade, Gerdus" userId="15349777-206e-4d7a-8365-52131a346f04" providerId="ADAL" clId="{CC569292-330E-4BB3-BFDF-CE5F192F2795}" dt="2022-12-07T02:12:21.173" v="336"/>
          <ac:inkMkLst>
            <pc:docMk/>
            <pc:sldMk cId="2987256788" sldId="395"/>
            <ac:inkMk id="91" creationId="{1F9FF121-28AB-4C59-BE77-F09E25E74BC1}"/>
          </ac:inkMkLst>
        </pc:inkChg>
        <pc:inkChg chg="mod">
          <ac:chgData name="Benade, Gerdus" userId="15349777-206e-4d7a-8365-52131a346f04" providerId="ADAL" clId="{CC569292-330E-4BB3-BFDF-CE5F192F2795}" dt="2022-12-07T02:12:21.173" v="336"/>
          <ac:inkMkLst>
            <pc:docMk/>
            <pc:sldMk cId="2987256788" sldId="395"/>
            <ac:inkMk id="92" creationId="{8F679773-0134-4DB2-85E8-7ED56EDAC9B9}"/>
          </ac:inkMkLst>
        </pc:inkChg>
        <pc:inkChg chg="mod">
          <ac:chgData name="Benade, Gerdus" userId="15349777-206e-4d7a-8365-52131a346f04" providerId="ADAL" clId="{CC569292-330E-4BB3-BFDF-CE5F192F2795}" dt="2022-12-07T02:12:21.173" v="336"/>
          <ac:inkMkLst>
            <pc:docMk/>
            <pc:sldMk cId="2987256788" sldId="395"/>
            <ac:inkMk id="93" creationId="{6AAF819D-72DA-471E-8257-CECEF3CA75BA}"/>
          </ac:inkMkLst>
        </pc:inkChg>
        <pc:inkChg chg="mod">
          <ac:chgData name="Benade, Gerdus" userId="15349777-206e-4d7a-8365-52131a346f04" providerId="ADAL" clId="{CC569292-330E-4BB3-BFDF-CE5F192F2795}" dt="2022-12-07T02:12:21.173" v="336"/>
          <ac:inkMkLst>
            <pc:docMk/>
            <pc:sldMk cId="2987256788" sldId="395"/>
            <ac:inkMk id="94" creationId="{22687BFF-4A16-48C1-9CCC-6553E0E64D98}"/>
          </ac:inkMkLst>
        </pc:inkChg>
        <pc:inkChg chg="mod">
          <ac:chgData name="Benade, Gerdus" userId="15349777-206e-4d7a-8365-52131a346f04" providerId="ADAL" clId="{CC569292-330E-4BB3-BFDF-CE5F192F2795}" dt="2022-12-07T02:12:21.173" v="336"/>
          <ac:inkMkLst>
            <pc:docMk/>
            <pc:sldMk cId="2987256788" sldId="395"/>
            <ac:inkMk id="95" creationId="{E252C348-C642-475D-83E6-BD16D21B1D9F}"/>
          </ac:inkMkLst>
        </pc:inkChg>
        <pc:inkChg chg="mod">
          <ac:chgData name="Benade, Gerdus" userId="15349777-206e-4d7a-8365-52131a346f04" providerId="ADAL" clId="{CC569292-330E-4BB3-BFDF-CE5F192F2795}" dt="2022-12-07T02:12:21.173" v="336"/>
          <ac:inkMkLst>
            <pc:docMk/>
            <pc:sldMk cId="2987256788" sldId="395"/>
            <ac:inkMk id="96" creationId="{9C833F96-587B-42D8-805A-5EEF1384B690}"/>
          </ac:inkMkLst>
        </pc:inkChg>
        <pc:inkChg chg="mod">
          <ac:chgData name="Benade, Gerdus" userId="15349777-206e-4d7a-8365-52131a346f04" providerId="ADAL" clId="{CC569292-330E-4BB3-BFDF-CE5F192F2795}" dt="2022-12-07T02:12:21.173" v="336"/>
          <ac:inkMkLst>
            <pc:docMk/>
            <pc:sldMk cId="2987256788" sldId="395"/>
            <ac:inkMk id="97" creationId="{F9515DBE-23E6-43FC-8CF6-44DF48A02569}"/>
          </ac:inkMkLst>
        </pc:inkChg>
        <pc:inkChg chg="mod">
          <ac:chgData name="Benade, Gerdus" userId="15349777-206e-4d7a-8365-52131a346f04" providerId="ADAL" clId="{CC569292-330E-4BB3-BFDF-CE5F192F2795}" dt="2022-12-07T02:12:21.173" v="336"/>
          <ac:inkMkLst>
            <pc:docMk/>
            <pc:sldMk cId="2987256788" sldId="395"/>
            <ac:inkMk id="98" creationId="{35C8ECB3-6A02-4BE1-A746-1C0C90803E9C}"/>
          </ac:inkMkLst>
        </pc:inkChg>
        <pc:inkChg chg="mod">
          <ac:chgData name="Benade, Gerdus" userId="15349777-206e-4d7a-8365-52131a346f04" providerId="ADAL" clId="{CC569292-330E-4BB3-BFDF-CE5F192F2795}" dt="2022-12-07T02:12:21.173" v="336"/>
          <ac:inkMkLst>
            <pc:docMk/>
            <pc:sldMk cId="2987256788" sldId="395"/>
            <ac:inkMk id="99" creationId="{7474E6E5-766C-4035-9028-E952BA628A86}"/>
          </ac:inkMkLst>
        </pc:inkChg>
        <pc:inkChg chg="mod">
          <ac:chgData name="Benade, Gerdus" userId="15349777-206e-4d7a-8365-52131a346f04" providerId="ADAL" clId="{CC569292-330E-4BB3-BFDF-CE5F192F2795}" dt="2022-12-07T02:12:21.173" v="336"/>
          <ac:inkMkLst>
            <pc:docMk/>
            <pc:sldMk cId="2987256788" sldId="395"/>
            <ac:inkMk id="100" creationId="{8C1A1C09-CC7C-464B-9413-83F29AE57B37}"/>
          </ac:inkMkLst>
        </pc:inkChg>
        <pc:inkChg chg="mod">
          <ac:chgData name="Benade, Gerdus" userId="15349777-206e-4d7a-8365-52131a346f04" providerId="ADAL" clId="{CC569292-330E-4BB3-BFDF-CE5F192F2795}" dt="2022-12-07T02:12:21.173" v="336"/>
          <ac:inkMkLst>
            <pc:docMk/>
            <pc:sldMk cId="2987256788" sldId="395"/>
            <ac:inkMk id="101" creationId="{CA7DABD1-B44D-45C8-B36C-8B12676FB81E}"/>
          </ac:inkMkLst>
        </pc:inkChg>
        <pc:inkChg chg="mod">
          <ac:chgData name="Benade, Gerdus" userId="15349777-206e-4d7a-8365-52131a346f04" providerId="ADAL" clId="{CC569292-330E-4BB3-BFDF-CE5F192F2795}" dt="2022-12-07T02:12:21.173" v="336"/>
          <ac:inkMkLst>
            <pc:docMk/>
            <pc:sldMk cId="2987256788" sldId="395"/>
            <ac:inkMk id="102" creationId="{EAD4C354-7614-4773-88F4-5CE344503C8B}"/>
          </ac:inkMkLst>
        </pc:inkChg>
      </pc:sldChg>
      <pc:sldChg chg="modSp mod modAnim modNotesTx">
        <pc:chgData name="Benade, Gerdus" userId="15349777-206e-4d7a-8365-52131a346f04" providerId="ADAL" clId="{CC569292-330E-4BB3-BFDF-CE5F192F2795}" dt="2022-12-13T02:08:34.136" v="1128"/>
        <pc:sldMkLst>
          <pc:docMk/>
          <pc:sldMk cId="4280004585" sldId="396"/>
        </pc:sldMkLst>
        <pc:spChg chg="mod">
          <ac:chgData name="Benade, Gerdus" userId="15349777-206e-4d7a-8365-52131a346f04" providerId="ADAL" clId="{CC569292-330E-4BB3-BFDF-CE5F192F2795}" dt="2022-12-13T02:04:14.603" v="1086" actId="20577"/>
          <ac:spMkLst>
            <pc:docMk/>
            <pc:sldMk cId="4280004585" sldId="396"/>
            <ac:spMk id="3" creationId="{5EE73F1C-BFE7-4969-ADA4-E95B50E66E57}"/>
          </ac:spMkLst>
        </pc:spChg>
      </pc:sldChg>
      <pc:sldChg chg="modSp mod modAnim modNotesTx">
        <pc:chgData name="Benade, Gerdus" userId="15349777-206e-4d7a-8365-52131a346f04" providerId="ADAL" clId="{CC569292-330E-4BB3-BFDF-CE5F192F2795}" dt="2022-12-14T21:06:50.384" v="2217" actId="20577"/>
        <pc:sldMkLst>
          <pc:docMk/>
          <pc:sldMk cId="1728690055" sldId="397"/>
        </pc:sldMkLst>
        <pc:spChg chg="mod">
          <ac:chgData name="Benade, Gerdus" userId="15349777-206e-4d7a-8365-52131a346f04" providerId="ADAL" clId="{CC569292-330E-4BB3-BFDF-CE5F192F2795}" dt="2022-12-14T21:06:50.384" v="2217" actId="20577"/>
          <ac:spMkLst>
            <pc:docMk/>
            <pc:sldMk cId="1728690055" sldId="397"/>
            <ac:spMk id="3" creationId="{ABF7E845-735C-4ED2-A6AF-9D0B12642E99}"/>
          </ac:spMkLst>
        </pc:spChg>
      </pc:sldChg>
      <pc:sldChg chg="ord">
        <pc:chgData name="Benade, Gerdus" userId="15349777-206e-4d7a-8365-52131a346f04" providerId="ADAL" clId="{CC569292-330E-4BB3-BFDF-CE5F192F2795}" dt="2022-12-06T17:32:46.871" v="114"/>
        <pc:sldMkLst>
          <pc:docMk/>
          <pc:sldMk cId="750709845" sldId="400"/>
        </pc:sldMkLst>
      </pc:sldChg>
      <pc:sldChg chg="addSp delSp modSp mod modAnim">
        <pc:chgData name="Benade, Gerdus" userId="15349777-206e-4d7a-8365-52131a346f04" providerId="ADAL" clId="{CC569292-330E-4BB3-BFDF-CE5F192F2795}" dt="2022-12-07T02:08:32.708" v="219"/>
        <pc:sldMkLst>
          <pc:docMk/>
          <pc:sldMk cId="3911963949" sldId="403"/>
        </pc:sldMkLst>
        <pc:grpChg chg="del mod">
          <ac:chgData name="Benade, Gerdus" userId="15349777-206e-4d7a-8365-52131a346f04" providerId="ADAL" clId="{CC569292-330E-4BB3-BFDF-CE5F192F2795}" dt="2022-12-07T02:06:46.166" v="137"/>
          <ac:grpSpMkLst>
            <pc:docMk/>
            <pc:sldMk cId="3911963949" sldId="403"/>
            <ac:grpSpMk id="20" creationId="{D9EB949B-C076-4782-A9FE-8F87F58E1989}"/>
          </ac:grpSpMkLst>
        </pc:grpChg>
        <pc:grpChg chg="del mod">
          <ac:chgData name="Benade, Gerdus" userId="15349777-206e-4d7a-8365-52131a346f04" providerId="ADAL" clId="{CC569292-330E-4BB3-BFDF-CE5F192F2795}" dt="2022-12-07T02:06:51.909" v="143"/>
          <ac:grpSpMkLst>
            <pc:docMk/>
            <pc:sldMk cId="3911963949" sldId="403"/>
            <ac:grpSpMk id="25" creationId="{84F4B6F1-7907-49C1-887F-1733CD0EEE7A}"/>
          </ac:grpSpMkLst>
        </pc:grpChg>
        <pc:grpChg chg="del mod">
          <ac:chgData name="Benade, Gerdus" userId="15349777-206e-4d7a-8365-52131a346f04" providerId="ADAL" clId="{CC569292-330E-4BB3-BFDF-CE5F192F2795}" dt="2022-12-07T02:07:05.801" v="170"/>
          <ac:grpSpMkLst>
            <pc:docMk/>
            <pc:sldMk cId="3911963949" sldId="403"/>
            <ac:grpSpMk id="31" creationId="{C58847F3-F1A4-4E56-87C0-A9FE5EDCF9B8}"/>
          </ac:grpSpMkLst>
        </pc:grpChg>
        <pc:grpChg chg="del mod">
          <ac:chgData name="Benade, Gerdus" userId="15349777-206e-4d7a-8365-52131a346f04" providerId="ADAL" clId="{CC569292-330E-4BB3-BFDF-CE5F192F2795}" dt="2022-12-07T02:07:05.799" v="164"/>
          <ac:grpSpMkLst>
            <pc:docMk/>
            <pc:sldMk cId="3911963949" sldId="403"/>
            <ac:grpSpMk id="35" creationId="{777915B2-5DD6-4D90-BC4B-6518492F893F}"/>
          </ac:grpSpMkLst>
        </pc:grpChg>
        <pc:grpChg chg="del mod">
          <ac:chgData name="Benade, Gerdus" userId="15349777-206e-4d7a-8365-52131a346f04" providerId="ADAL" clId="{CC569292-330E-4BB3-BFDF-CE5F192F2795}" dt="2022-12-07T02:07:34.530" v="195"/>
          <ac:grpSpMkLst>
            <pc:docMk/>
            <pc:sldMk cId="3911963949" sldId="403"/>
            <ac:grpSpMk id="40" creationId="{F06B132B-EB96-4140-8B13-4565BCF2DD52}"/>
          </ac:grpSpMkLst>
        </pc:grpChg>
        <pc:grpChg chg="del mod">
          <ac:chgData name="Benade, Gerdus" userId="15349777-206e-4d7a-8365-52131a346f04" providerId="ADAL" clId="{CC569292-330E-4BB3-BFDF-CE5F192F2795}" dt="2022-12-07T02:07:34.530" v="195"/>
          <ac:grpSpMkLst>
            <pc:docMk/>
            <pc:sldMk cId="3911963949" sldId="403"/>
            <ac:grpSpMk id="44" creationId="{B37F8831-12B8-458F-A3B1-419961731A67}"/>
          </ac:grpSpMkLst>
        </pc:grpChg>
        <pc:grpChg chg="del mod">
          <ac:chgData name="Benade, Gerdus" userId="15349777-206e-4d7a-8365-52131a346f04" providerId="ADAL" clId="{CC569292-330E-4BB3-BFDF-CE5F192F2795}" dt="2022-12-07T02:07:37.644" v="197"/>
          <ac:grpSpMkLst>
            <pc:docMk/>
            <pc:sldMk cId="3911963949" sldId="403"/>
            <ac:grpSpMk id="50" creationId="{3B1FEB9E-BC79-4844-8E07-EBBF51F7E90F}"/>
          </ac:grpSpMkLst>
        </pc:grpChg>
        <pc:grpChg chg="del mod">
          <ac:chgData name="Benade, Gerdus" userId="15349777-206e-4d7a-8365-52131a346f04" providerId="ADAL" clId="{CC569292-330E-4BB3-BFDF-CE5F192F2795}" dt="2022-12-07T02:07:37.644" v="197"/>
          <ac:grpSpMkLst>
            <pc:docMk/>
            <pc:sldMk cId="3911963949" sldId="403"/>
            <ac:grpSpMk id="53" creationId="{899C7CBB-4A06-4C70-95E0-C8286DCA10EE}"/>
          </ac:grpSpMkLst>
        </pc:grpChg>
        <pc:grpChg chg="del mod">
          <ac:chgData name="Benade, Gerdus" userId="15349777-206e-4d7a-8365-52131a346f04" providerId="ADAL" clId="{CC569292-330E-4BB3-BFDF-CE5F192F2795}" dt="2022-12-07T02:07:40.512" v="200"/>
          <ac:grpSpMkLst>
            <pc:docMk/>
            <pc:sldMk cId="3911963949" sldId="403"/>
            <ac:grpSpMk id="56" creationId="{A607F20A-F447-415D-93C5-AC2F3C37F4CF}"/>
          </ac:grpSpMkLst>
        </pc:grpChg>
        <pc:grpChg chg="del mod">
          <ac:chgData name="Benade, Gerdus" userId="15349777-206e-4d7a-8365-52131a346f04" providerId="ADAL" clId="{CC569292-330E-4BB3-BFDF-CE5F192F2795}" dt="2022-12-07T02:07:40.512" v="200"/>
          <ac:grpSpMkLst>
            <pc:docMk/>
            <pc:sldMk cId="3911963949" sldId="403"/>
            <ac:grpSpMk id="58" creationId="{B8B88920-707B-44D2-BCEC-04775915C0E2}"/>
          </ac:grpSpMkLst>
        </pc:grpChg>
        <pc:grpChg chg="del mod">
          <ac:chgData name="Benade, Gerdus" userId="15349777-206e-4d7a-8365-52131a346f04" providerId="ADAL" clId="{CC569292-330E-4BB3-BFDF-CE5F192F2795}" dt="2022-12-07T02:07:50.005" v="205"/>
          <ac:grpSpMkLst>
            <pc:docMk/>
            <pc:sldMk cId="3911963949" sldId="403"/>
            <ac:grpSpMk id="61" creationId="{7F65856F-2DFE-40BD-8DB7-AA045539E1E9}"/>
          </ac:grpSpMkLst>
        </pc:grpChg>
        <pc:grpChg chg="del mod">
          <ac:chgData name="Benade, Gerdus" userId="15349777-206e-4d7a-8365-52131a346f04" providerId="ADAL" clId="{CC569292-330E-4BB3-BFDF-CE5F192F2795}" dt="2022-12-07T02:07:53.393" v="209"/>
          <ac:grpSpMkLst>
            <pc:docMk/>
            <pc:sldMk cId="3911963949" sldId="403"/>
            <ac:grpSpMk id="2051" creationId="{DFF6C8CC-384F-46C7-87ED-AC1C1574F24D}"/>
          </ac:grpSpMkLst>
        </pc:grpChg>
        <pc:grpChg chg="del mod">
          <ac:chgData name="Benade, Gerdus" userId="15349777-206e-4d7a-8365-52131a346f04" providerId="ADAL" clId="{CC569292-330E-4BB3-BFDF-CE5F192F2795}" dt="2022-12-07T02:07:54.990" v="212"/>
          <ac:grpSpMkLst>
            <pc:docMk/>
            <pc:sldMk cId="3911963949" sldId="403"/>
            <ac:grpSpMk id="2055" creationId="{FFC719ED-BDD1-4976-8E32-1DBDA75D5B7A}"/>
          </ac:grpSpMkLst>
        </pc:grpChg>
        <pc:grpChg chg="del mod">
          <ac:chgData name="Benade, Gerdus" userId="15349777-206e-4d7a-8365-52131a346f04" providerId="ADAL" clId="{CC569292-330E-4BB3-BFDF-CE5F192F2795}" dt="2022-12-07T02:07:57.365" v="216"/>
          <ac:grpSpMkLst>
            <pc:docMk/>
            <pc:sldMk cId="3911963949" sldId="403"/>
            <ac:grpSpMk id="2058" creationId="{50A3DB16-83CA-4791-8D19-27A4DEA53953}"/>
          </ac:grpSpMkLst>
        </pc:grpChg>
        <pc:grpChg chg="del mod">
          <ac:chgData name="Benade, Gerdus" userId="15349777-206e-4d7a-8365-52131a346f04" providerId="ADAL" clId="{CC569292-330E-4BB3-BFDF-CE5F192F2795}" dt="2022-12-07T02:08:32.708" v="219"/>
          <ac:grpSpMkLst>
            <pc:docMk/>
            <pc:sldMk cId="3911963949" sldId="403"/>
            <ac:grpSpMk id="2062" creationId="{AFDE82F5-24B3-415F-AC18-7011912A6A77}"/>
          </ac:grpSpMkLst>
        </pc:grpChg>
        <pc:grpChg chg="mod">
          <ac:chgData name="Benade, Gerdus" userId="15349777-206e-4d7a-8365-52131a346f04" providerId="ADAL" clId="{CC569292-330E-4BB3-BFDF-CE5F192F2795}" dt="2022-12-07T02:08:32.708" v="219"/>
          <ac:grpSpMkLst>
            <pc:docMk/>
            <pc:sldMk cId="3911963949" sldId="403"/>
            <ac:grpSpMk id="2064" creationId="{6A2A4101-13DD-483E-BA55-6DCC805DD9DF}"/>
          </ac:grpSpMkLst>
        </pc:grpChg>
        <pc:inkChg chg="add del mod">
          <ac:chgData name="Benade, Gerdus" userId="15349777-206e-4d7a-8365-52131a346f04" providerId="ADAL" clId="{CC569292-330E-4BB3-BFDF-CE5F192F2795}" dt="2022-12-07T02:07:00.753" v="148"/>
          <ac:inkMkLst>
            <pc:docMk/>
            <pc:sldMk cId="3911963949" sldId="403"/>
            <ac:inkMk id="5" creationId="{4F3B85F3-B973-40E6-B6D6-6AD90B867E2F}"/>
          </ac:inkMkLst>
        </pc:inkChg>
        <pc:inkChg chg="add del mod">
          <ac:chgData name="Benade, Gerdus" userId="15349777-206e-4d7a-8365-52131a346f04" providerId="ADAL" clId="{CC569292-330E-4BB3-BFDF-CE5F192F2795}" dt="2022-12-07T02:07:01.948" v="158"/>
          <ac:inkMkLst>
            <pc:docMk/>
            <pc:sldMk cId="3911963949" sldId="403"/>
            <ac:inkMk id="6" creationId="{F91B6403-36EB-444C-84A1-8C437EB35120}"/>
          </ac:inkMkLst>
        </pc:inkChg>
        <pc:inkChg chg="add del mod">
          <ac:chgData name="Benade, Gerdus" userId="15349777-206e-4d7a-8365-52131a346f04" providerId="ADAL" clId="{CC569292-330E-4BB3-BFDF-CE5F192F2795}" dt="2022-12-07T02:07:01.948" v="157"/>
          <ac:inkMkLst>
            <pc:docMk/>
            <pc:sldMk cId="3911963949" sldId="403"/>
            <ac:inkMk id="7" creationId="{5C22FBF7-CA60-4CB3-BAF8-0ED33C8C2060}"/>
          </ac:inkMkLst>
        </pc:inkChg>
        <pc:inkChg chg="add del mod">
          <ac:chgData name="Benade, Gerdus" userId="15349777-206e-4d7a-8365-52131a346f04" providerId="ADAL" clId="{CC569292-330E-4BB3-BFDF-CE5F192F2795}" dt="2022-12-07T02:07:01.372" v="151"/>
          <ac:inkMkLst>
            <pc:docMk/>
            <pc:sldMk cId="3911963949" sldId="403"/>
            <ac:inkMk id="8" creationId="{8DB9C0EC-A750-4338-95E7-17D46C7ED958}"/>
          </ac:inkMkLst>
        </pc:inkChg>
        <pc:inkChg chg="add del mod">
          <ac:chgData name="Benade, Gerdus" userId="15349777-206e-4d7a-8365-52131a346f04" providerId="ADAL" clId="{CC569292-330E-4BB3-BFDF-CE5F192F2795}" dt="2022-12-07T02:07:05.799" v="166"/>
          <ac:inkMkLst>
            <pc:docMk/>
            <pc:sldMk cId="3911963949" sldId="403"/>
            <ac:inkMk id="10" creationId="{2B19D8C3-4BC5-426E-AF6D-4A27DAB3AC5B}"/>
          </ac:inkMkLst>
        </pc:inkChg>
        <pc:inkChg chg="add del mod">
          <ac:chgData name="Benade, Gerdus" userId="15349777-206e-4d7a-8365-52131a346f04" providerId="ADAL" clId="{CC569292-330E-4BB3-BFDF-CE5F192F2795}" dt="2022-12-07T02:07:05.801" v="170"/>
          <ac:inkMkLst>
            <pc:docMk/>
            <pc:sldMk cId="3911963949" sldId="403"/>
            <ac:inkMk id="11" creationId="{43B914F1-56A6-4666-AD83-2EF90B4CD377}"/>
          </ac:inkMkLst>
        </pc:inkChg>
        <pc:inkChg chg="add del mod">
          <ac:chgData name="Benade, Gerdus" userId="15349777-206e-4d7a-8365-52131a346f04" providerId="ADAL" clId="{CC569292-330E-4BB3-BFDF-CE5F192F2795}" dt="2022-12-07T02:07:05.796" v="160"/>
          <ac:inkMkLst>
            <pc:docMk/>
            <pc:sldMk cId="3911963949" sldId="403"/>
            <ac:inkMk id="13" creationId="{32369B9D-B4DA-4313-8533-A47ECFFB35C6}"/>
          </ac:inkMkLst>
        </pc:inkChg>
        <pc:inkChg chg="add del mod">
          <ac:chgData name="Benade, Gerdus" userId="15349777-206e-4d7a-8365-52131a346f04" providerId="ADAL" clId="{CC569292-330E-4BB3-BFDF-CE5F192F2795}" dt="2022-12-07T02:07:01.371" v="150"/>
          <ac:inkMkLst>
            <pc:docMk/>
            <pc:sldMk cId="3911963949" sldId="403"/>
            <ac:inkMk id="14" creationId="{EFEBF5EB-7883-4FC7-9FE5-A53C7B74F775}"/>
          </ac:inkMkLst>
        </pc:inkChg>
        <pc:inkChg chg="add del mod">
          <ac:chgData name="Benade, Gerdus" userId="15349777-206e-4d7a-8365-52131a346f04" providerId="ADAL" clId="{CC569292-330E-4BB3-BFDF-CE5F192F2795}" dt="2022-12-07T02:07:05.800" v="169"/>
          <ac:inkMkLst>
            <pc:docMk/>
            <pc:sldMk cId="3911963949" sldId="403"/>
            <ac:inkMk id="15" creationId="{0BEE4314-CEF2-46F7-9C58-54B439AF882B}"/>
          </ac:inkMkLst>
        </pc:inkChg>
        <pc:inkChg chg="add del mod">
          <ac:chgData name="Benade, Gerdus" userId="15349777-206e-4d7a-8365-52131a346f04" providerId="ADAL" clId="{CC569292-330E-4BB3-BFDF-CE5F192F2795}" dt="2022-12-07T02:07:05.800" v="168"/>
          <ac:inkMkLst>
            <pc:docMk/>
            <pc:sldMk cId="3911963949" sldId="403"/>
            <ac:inkMk id="16" creationId="{57F0FAEC-C4F7-4DB9-A60D-5A6822A4EB63}"/>
          </ac:inkMkLst>
        </pc:inkChg>
        <pc:inkChg chg="add del mod">
          <ac:chgData name="Benade, Gerdus" userId="15349777-206e-4d7a-8365-52131a346f04" providerId="ADAL" clId="{CC569292-330E-4BB3-BFDF-CE5F192F2795}" dt="2022-12-07T02:07:05.799" v="165"/>
          <ac:inkMkLst>
            <pc:docMk/>
            <pc:sldMk cId="3911963949" sldId="403"/>
            <ac:inkMk id="17" creationId="{3F06AD3A-B4F2-4FBF-B57E-F6848EBFCE88}"/>
          </ac:inkMkLst>
        </pc:inkChg>
        <pc:inkChg chg="add del mod">
          <ac:chgData name="Benade, Gerdus" userId="15349777-206e-4d7a-8365-52131a346f04" providerId="ADAL" clId="{CC569292-330E-4BB3-BFDF-CE5F192F2795}" dt="2022-12-07T02:07:05.798" v="162"/>
          <ac:inkMkLst>
            <pc:docMk/>
            <pc:sldMk cId="3911963949" sldId="403"/>
            <ac:inkMk id="18" creationId="{5872D389-1503-48F6-AE69-EBD03A0CC856}"/>
          </ac:inkMkLst>
        </pc:inkChg>
        <pc:inkChg chg="add del mod">
          <ac:chgData name="Benade, Gerdus" userId="15349777-206e-4d7a-8365-52131a346f04" providerId="ADAL" clId="{CC569292-330E-4BB3-BFDF-CE5F192F2795}" dt="2022-12-07T02:07:05.801" v="171"/>
          <ac:inkMkLst>
            <pc:docMk/>
            <pc:sldMk cId="3911963949" sldId="403"/>
            <ac:inkMk id="19" creationId="{30BF7434-59DD-42DF-99B8-60815184AF91}"/>
          </ac:inkMkLst>
        </pc:inkChg>
        <pc:inkChg chg="add del mod">
          <ac:chgData name="Benade, Gerdus" userId="15349777-206e-4d7a-8365-52131a346f04" providerId="ADAL" clId="{CC569292-330E-4BB3-BFDF-CE5F192F2795}" dt="2022-12-07T02:07:01.946" v="153"/>
          <ac:inkMkLst>
            <pc:docMk/>
            <pc:sldMk cId="3911963949" sldId="403"/>
            <ac:inkMk id="21" creationId="{C0519DDC-C585-439A-86D5-4F86BA5F62E2}"/>
          </ac:inkMkLst>
        </pc:inkChg>
        <pc:inkChg chg="add del mod">
          <ac:chgData name="Benade, Gerdus" userId="15349777-206e-4d7a-8365-52131a346f04" providerId="ADAL" clId="{CC569292-330E-4BB3-BFDF-CE5F192F2795}" dt="2022-12-07T02:07:01.947" v="154"/>
          <ac:inkMkLst>
            <pc:docMk/>
            <pc:sldMk cId="3911963949" sldId="403"/>
            <ac:inkMk id="22" creationId="{DBF918E1-59D1-43CF-9F68-CFCFA7FC3EC7}"/>
          </ac:inkMkLst>
        </pc:inkChg>
        <pc:inkChg chg="add del mod">
          <ac:chgData name="Benade, Gerdus" userId="15349777-206e-4d7a-8365-52131a346f04" providerId="ADAL" clId="{CC569292-330E-4BB3-BFDF-CE5F192F2795}" dt="2022-12-07T02:07:01.947" v="156"/>
          <ac:inkMkLst>
            <pc:docMk/>
            <pc:sldMk cId="3911963949" sldId="403"/>
            <ac:inkMk id="23" creationId="{1D5B4AC0-24FE-4465-A8F8-005050EDE184}"/>
          </ac:inkMkLst>
        </pc:inkChg>
        <pc:inkChg chg="add del mod">
          <ac:chgData name="Benade, Gerdus" userId="15349777-206e-4d7a-8365-52131a346f04" providerId="ADAL" clId="{CC569292-330E-4BB3-BFDF-CE5F192F2795}" dt="2022-12-07T02:07:01.947" v="155"/>
          <ac:inkMkLst>
            <pc:docMk/>
            <pc:sldMk cId="3911963949" sldId="403"/>
            <ac:inkMk id="24" creationId="{541C7E80-CD06-4720-B81A-F331B74F46CD}"/>
          </ac:inkMkLst>
        </pc:inkChg>
        <pc:inkChg chg="add del mod">
          <ac:chgData name="Benade, Gerdus" userId="15349777-206e-4d7a-8365-52131a346f04" providerId="ADAL" clId="{CC569292-330E-4BB3-BFDF-CE5F192F2795}" dt="2022-12-07T02:07:05.797" v="161"/>
          <ac:inkMkLst>
            <pc:docMk/>
            <pc:sldMk cId="3911963949" sldId="403"/>
            <ac:inkMk id="26" creationId="{3B2CFF8F-6ECE-4BA8-8804-58305DC247F6}"/>
          </ac:inkMkLst>
        </pc:inkChg>
        <pc:inkChg chg="add del mod">
          <ac:chgData name="Benade, Gerdus" userId="15349777-206e-4d7a-8365-52131a346f04" providerId="ADAL" clId="{CC569292-330E-4BB3-BFDF-CE5F192F2795}" dt="2022-12-07T02:07:05.800" v="167"/>
          <ac:inkMkLst>
            <pc:docMk/>
            <pc:sldMk cId="3911963949" sldId="403"/>
            <ac:inkMk id="27" creationId="{465F10B3-6A70-4BD9-B79C-B744F3E096E0}"/>
          </ac:inkMkLst>
        </pc:inkChg>
        <pc:inkChg chg="add del mod">
          <ac:chgData name="Benade, Gerdus" userId="15349777-206e-4d7a-8365-52131a346f04" providerId="ADAL" clId="{CC569292-330E-4BB3-BFDF-CE5F192F2795}" dt="2022-12-07T02:07:01.370" v="149"/>
          <ac:inkMkLst>
            <pc:docMk/>
            <pc:sldMk cId="3911963949" sldId="403"/>
            <ac:inkMk id="28" creationId="{3C0C925B-067A-4C7A-A2E0-0407DD25828B}"/>
          </ac:inkMkLst>
        </pc:inkChg>
        <pc:inkChg chg="add del mod">
          <ac:chgData name="Benade, Gerdus" userId="15349777-206e-4d7a-8365-52131a346f04" providerId="ADAL" clId="{CC569292-330E-4BB3-BFDF-CE5F192F2795}" dt="2022-12-07T02:07:01.372" v="152"/>
          <ac:inkMkLst>
            <pc:docMk/>
            <pc:sldMk cId="3911963949" sldId="403"/>
            <ac:inkMk id="29" creationId="{E1C1EAED-CB54-4D8F-9C37-879DAA79A852}"/>
          </ac:inkMkLst>
        </pc:inkChg>
        <pc:inkChg chg="add del mod">
          <ac:chgData name="Benade, Gerdus" userId="15349777-206e-4d7a-8365-52131a346f04" providerId="ADAL" clId="{CC569292-330E-4BB3-BFDF-CE5F192F2795}" dt="2022-12-07T02:07:05.798" v="163"/>
          <ac:inkMkLst>
            <pc:docMk/>
            <pc:sldMk cId="3911963949" sldId="403"/>
            <ac:inkMk id="30" creationId="{00C987C8-2582-41E0-BCAC-B2A30C469F28}"/>
          </ac:inkMkLst>
        </pc:inkChg>
        <pc:inkChg chg="add del mod">
          <ac:chgData name="Benade, Gerdus" userId="15349777-206e-4d7a-8365-52131a346f04" providerId="ADAL" clId="{CC569292-330E-4BB3-BFDF-CE5F192F2795}" dt="2022-12-07T02:07:05.802" v="172"/>
          <ac:inkMkLst>
            <pc:docMk/>
            <pc:sldMk cId="3911963949" sldId="403"/>
            <ac:inkMk id="32" creationId="{8D8A55B5-CE0A-4ED5-ACD3-3CDE8DE530CF}"/>
          </ac:inkMkLst>
        </pc:inkChg>
        <pc:inkChg chg="add del mod">
          <ac:chgData name="Benade, Gerdus" userId="15349777-206e-4d7a-8365-52131a346f04" providerId="ADAL" clId="{CC569292-330E-4BB3-BFDF-CE5F192F2795}" dt="2022-12-07T02:07:02.300" v="159"/>
          <ac:inkMkLst>
            <pc:docMk/>
            <pc:sldMk cId="3911963949" sldId="403"/>
            <ac:inkMk id="33" creationId="{DCF8F693-D24D-4C04-9396-202E6F3130A1}"/>
          </ac:inkMkLst>
        </pc:inkChg>
        <pc:inkChg chg="add del mod">
          <ac:chgData name="Benade, Gerdus" userId="15349777-206e-4d7a-8365-52131a346f04" providerId="ADAL" clId="{CC569292-330E-4BB3-BFDF-CE5F192F2795}" dt="2022-12-07T02:07:05.799" v="164"/>
          <ac:inkMkLst>
            <pc:docMk/>
            <pc:sldMk cId="3911963949" sldId="403"/>
            <ac:inkMk id="34" creationId="{E521B2F2-0F11-4AB6-B077-D23ED424A892}"/>
          </ac:inkMkLst>
        </pc:inkChg>
        <pc:inkChg chg="add del">
          <ac:chgData name="Benade, Gerdus" userId="15349777-206e-4d7a-8365-52131a346f04" providerId="ADAL" clId="{CC569292-330E-4BB3-BFDF-CE5F192F2795}" dt="2022-12-07T02:07:14.236" v="176"/>
          <ac:inkMkLst>
            <pc:docMk/>
            <pc:sldMk cId="3911963949" sldId="403"/>
            <ac:inkMk id="36" creationId="{6237BC4C-B639-406C-9352-CAC18F8D78CE}"/>
          </ac:inkMkLst>
        </pc:inkChg>
        <pc:inkChg chg="add del">
          <ac:chgData name="Benade, Gerdus" userId="15349777-206e-4d7a-8365-52131a346f04" providerId="ADAL" clId="{CC569292-330E-4BB3-BFDF-CE5F192F2795}" dt="2022-12-07T02:07:14.235" v="175"/>
          <ac:inkMkLst>
            <pc:docMk/>
            <pc:sldMk cId="3911963949" sldId="403"/>
            <ac:inkMk id="37" creationId="{24E184FC-E61D-489D-A2DE-DDA9D7BA238A}"/>
          </ac:inkMkLst>
        </pc:inkChg>
        <pc:inkChg chg="add mod">
          <ac:chgData name="Benade, Gerdus" userId="15349777-206e-4d7a-8365-52131a346f04" providerId="ADAL" clId="{CC569292-330E-4BB3-BFDF-CE5F192F2795}" dt="2022-12-07T02:08:32.708" v="219"/>
          <ac:inkMkLst>
            <pc:docMk/>
            <pc:sldMk cId="3911963949" sldId="403"/>
            <ac:inkMk id="38" creationId="{EB97BAB5-BDBC-4F96-82FF-0669C1507E3C}"/>
          </ac:inkMkLst>
        </pc:inkChg>
        <pc:inkChg chg="add mod">
          <ac:chgData name="Benade, Gerdus" userId="15349777-206e-4d7a-8365-52131a346f04" providerId="ADAL" clId="{CC569292-330E-4BB3-BFDF-CE5F192F2795}" dt="2022-12-07T02:08:32.708" v="219"/>
          <ac:inkMkLst>
            <pc:docMk/>
            <pc:sldMk cId="3911963949" sldId="403"/>
            <ac:inkMk id="39" creationId="{280AC3BF-C72B-4A23-A8A9-889AAD703A8E}"/>
          </ac:inkMkLst>
        </pc:inkChg>
        <pc:inkChg chg="add mod">
          <ac:chgData name="Benade, Gerdus" userId="15349777-206e-4d7a-8365-52131a346f04" providerId="ADAL" clId="{CC569292-330E-4BB3-BFDF-CE5F192F2795}" dt="2022-12-07T02:08:32.708" v="219"/>
          <ac:inkMkLst>
            <pc:docMk/>
            <pc:sldMk cId="3911963949" sldId="403"/>
            <ac:inkMk id="41" creationId="{7A3E671C-84FE-460C-AD4B-57C4111716FB}"/>
          </ac:inkMkLst>
        </pc:inkChg>
        <pc:inkChg chg="add mod">
          <ac:chgData name="Benade, Gerdus" userId="15349777-206e-4d7a-8365-52131a346f04" providerId="ADAL" clId="{CC569292-330E-4BB3-BFDF-CE5F192F2795}" dt="2022-12-07T02:08:32.708" v="219"/>
          <ac:inkMkLst>
            <pc:docMk/>
            <pc:sldMk cId="3911963949" sldId="403"/>
            <ac:inkMk id="42" creationId="{1536AFA6-CAD4-4CCD-B18F-C4EAFB289F1C}"/>
          </ac:inkMkLst>
        </pc:inkChg>
        <pc:inkChg chg="add mod">
          <ac:chgData name="Benade, Gerdus" userId="15349777-206e-4d7a-8365-52131a346f04" providerId="ADAL" clId="{CC569292-330E-4BB3-BFDF-CE5F192F2795}" dt="2022-12-07T02:08:32.708" v="219"/>
          <ac:inkMkLst>
            <pc:docMk/>
            <pc:sldMk cId="3911963949" sldId="403"/>
            <ac:inkMk id="43" creationId="{E22151B9-C3CE-445D-81BB-1F7C8FC6875D}"/>
          </ac:inkMkLst>
        </pc:inkChg>
        <pc:inkChg chg="add mod">
          <ac:chgData name="Benade, Gerdus" userId="15349777-206e-4d7a-8365-52131a346f04" providerId="ADAL" clId="{CC569292-330E-4BB3-BFDF-CE5F192F2795}" dt="2022-12-07T02:08:32.708" v="219"/>
          <ac:inkMkLst>
            <pc:docMk/>
            <pc:sldMk cId="3911963949" sldId="403"/>
            <ac:inkMk id="45" creationId="{1A91839C-485E-4E10-A90A-B34461AA8B50}"/>
          </ac:inkMkLst>
        </pc:inkChg>
        <pc:inkChg chg="add mod">
          <ac:chgData name="Benade, Gerdus" userId="15349777-206e-4d7a-8365-52131a346f04" providerId="ADAL" clId="{CC569292-330E-4BB3-BFDF-CE5F192F2795}" dt="2022-12-07T02:08:32.708" v="219"/>
          <ac:inkMkLst>
            <pc:docMk/>
            <pc:sldMk cId="3911963949" sldId="403"/>
            <ac:inkMk id="46" creationId="{D5FC5FDC-C5FD-43C2-88FC-CA3C10EE5FAD}"/>
          </ac:inkMkLst>
        </pc:inkChg>
        <pc:inkChg chg="add mod">
          <ac:chgData name="Benade, Gerdus" userId="15349777-206e-4d7a-8365-52131a346f04" providerId="ADAL" clId="{CC569292-330E-4BB3-BFDF-CE5F192F2795}" dt="2022-12-07T02:08:32.708" v="219"/>
          <ac:inkMkLst>
            <pc:docMk/>
            <pc:sldMk cId="3911963949" sldId="403"/>
            <ac:inkMk id="47" creationId="{82127B8C-595B-4C8E-BE20-BB57DE658E85}"/>
          </ac:inkMkLst>
        </pc:inkChg>
        <pc:inkChg chg="add mod">
          <ac:chgData name="Benade, Gerdus" userId="15349777-206e-4d7a-8365-52131a346f04" providerId="ADAL" clId="{CC569292-330E-4BB3-BFDF-CE5F192F2795}" dt="2022-12-07T02:08:32.708" v="219"/>
          <ac:inkMkLst>
            <pc:docMk/>
            <pc:sldMk cId="3911963949" sldId="403"/>
            <ac:inkMk id="48" creationId="{CF7B1B8C-BA63-460A-999D-EC4EFD55E719}"/>
          </ac:inkMkLst>
        </pc:inkChg>
        <pc:inkChg chg="add mod">
          <ac:chgData name="Benade, Gerdus" userId="15349777-206e-4d7a-8365-52131a346f04" providerId="ADAL" clId="{CC569292-330E-4BB3-BFDF-CE5F192F2795}" dt="2022-12-07T02:08:32.708" v="219"/>
          <ac:inkMkLst>
            <pc:docMk/>
            <pc:sldMk cId="3911963949" sldId="403"/>
            <ac:inkMk id="49" creationId="{EAAFAB70-861C-4328-8232-1F31FD661D68}"/>
          </ac:inkMkLst>
        </pc:inkChg>
        <pc:inkChg chg="add mod">
          <ac:chgData name="Benade, Gerdus" userId="15349777-206e-4d7a-8365-52131a346f04" providerId="ADAL" clId="{CC569292-330E-4BB3-BFDF-CE5F192F2795}" dt="2022-12-07T02:08:32.708" v="219"/>
          <ac:inkMkLst>
            <pc:docMk/>
            <pc:sldMk cId="3911963949" sldId="403"/>
            <ac:inkMk id="51" creationId="{6602EF9B-1CB5-4949-A020-251F4EE713EF}"/>
          </ac:inkMkLst>
        </pc:inkChg>
        <pc:inkChg chg="add mod">
          <ac:chgData name="Benade, Gerdus" userId="15349777-206e-4d7a-8365-52131a346f04" providerId="ADAL" clId="{CC569292-330E-4BB3-BFDF-CE5F192F2795}" dt="2022-12-07T02:08:32.708" v="219"/>
          <ac:inkMkLst>
            <pc:docMk/>
            <pc:sldMk cId="3911963949" sldId="403"/>
            <ac:inkMk id="52" creationId="{2103903A-1139-4511-AA87-C135EC586396}"/>
          </ac:inkMkLst>
        </pc:inkChg>
        <pc:inkChg chg="add mod">
          <ac:chgData name="Benade, Gerdus" userId="15349777-206e-4d7a-8365-52131a346f04" providerId="ADAL" clId="{CC569292-330E-4BB3-BFDF-CE5F192F2795}" dt="2022-12-07T02:08:32.708" v="219"/>
          <ac:inkMkLst>
            <pc:docMk/>
            <pc:sldMk cId="3911963949" sldId="403"/>
            <ac:inkMk id="54" creationId="{CB0B6CB3-7CD6-4FA6-B922-C7DCE567EE66}"/>
          </ac:inkMkLst>
        </pc:inkChg>
        <pc:inkChg chg="add mod">
          <ac:chgData name="Benade, Gerdus" userId="15349777-206e-4d7a-8365-52131a346f04" providerId="ADAL" clId="{CC569292-330E-4BB3-BFDF-CE5F192F2795}" dt="2022-12-07T02:08:32.708" v="219"/>
          <ac:inkMkLst>
            <pc:docMk/>
            <pc:sldMk cId="3911963949" sldId="403"/>
            <ac:inkMk id="55" creationId="{F70C9B60-5368-4D62-B971-1FE1CB3D5536}"/>
          </ac:inkMkLst>
        </pc:inkChg>
        <pc:inkChg chg="add mod">
          <ac:chgData name="Benade, Gerdus" userId="15349777-206e-4d7a-8365-52131a346f04" providerId="ADAL" clId="{CC569292-330E-4BB3-BFDF-CE5F192F2795}" dt="2022-12-07T02:08:32.708" v="219"/>
          <ac:inkMkLst>
            <pc:docMk/>
            <pc:sldMk cId="3911963949" sldId="403"/>
            <ac:inkMk id="57" creationId="{80F50884-2E1E-47AE-B1F4-06F18D4D792E}"/>
          </ac:inkMkLst>
        </pc:inkChg>
        <pc:inkChg chg="add mod">
          <ac:chgData name="Benade, Gerdus" userId="15349777-206e-4d7a-8365-52131a346f04" providerId="ADAL" clId="{CC569292-330E-4BB3-BFDF-CE5F192F2795}" dt="2022-12-07T02:08:32.708" v="219"/>
          <ac:inkMkLst>
            <pc:docMk/>
            <pc:sldMk cId="3911963949" sldId="403"/>
            <ac:inkMk id="59" creationId="{A69C5257-F5BD-4D13-9855-AC3A90DD63FE}"/>
          </ac:inkMkLst>
        </pc:inkChg>
        <pc:inkChg chg="add mod">
          <ac:chgData name="Benade, Gerdus" userId="15349777-206e-4d7a-8365-52131a346f04" providerId="ADAL" clId="{CC569292-330E-4BB3-BFDF-CE5F192F2795}" dt="2022-12-07T02:08:32.708" v="219"/>
          <ac:inkMkLst>
            <pc:docMk/>
            <pc:sldMk cId="3911963949" sldId="403"/>
            <ac:inkMk id="60" creationId="{FE14F5A0-BE93-4B67-96D1-2D888A33DD0F}"/>
          </ac:inkMkLst>
        </pc:inkChg>
        <pc:inkChg chg="add mod">
          <ac:chgData name="Benade, Gerdus" userId="15349777-206e-4d7a-8365-52131a346f04" providerId="ADAL" clId="{CC569292-330E-4BB3-BFDF-CE5F192F2795}" dt="2022-12-07T02:08:32.708" v="219"/>
          <ac:inkMkLst>
            <pc:docMk/>
            <pc:sldMk cId="3911963949" sldId="403"/>
            <ac:inkMk id="62" creationId="{ACF43D09-2959-444C-8AED-F4DBC48277B4}"/>
          </ac:inkMkLst>
        </pc:inkChg>
        <pc:inkChg chg="add mod">
          <ac:chgData name="Benade, Gerdus" userId="15349777-206e-4d7a-8365-52131a346f04" providerId="ADAL" clId="{CC569292-330E-4BB3-BFDF-CE5F192F2795}" dt="2022-12-07T02:08:32.708" v="219"/>
          <ac:inkMkLst>
            <pc:docMk/>
            <pc:sldMk cId="3911963949" sldId="403"/>
            <ac:inkMk id="63" creationId="{E1C6CE2A-A4AD-445E-9F44-E3319056B6FF}"/>
          </ac:inkMkLst>
        </pc:inkChg>
        <pc:inkChg chg="add mod">
          <ac:chgData name="Benade, Gerdus" userId="15349777-206e-4d7a-8365-52131a346f04" providerId="ADAL" clId="{CC569292-330E-4BB3-BFDF-CE5F192F2795}" dt="2022-12-07T02:08:32.708" v="219"/>
          <ac:inkMkLst>
            <pc:docMk/>
            <pc:sldMk cId="3911963949" sldId="403"/>
            <ac:inkMk id="2048" creationId="{453BC263-2279-4722-8DD4-FAB0D4BD3204}"/>
          </ac:inkMkLst>
        </pc:inkChg>
        <pc:inkChg chg="add mod">
          <ac:chgData name="Benade, Gerdus" userId="15349777-206e-4d7a-8365-52131a346f04" providerId="ADAL" clId="{CC569292-330E-4BB3-BFDF-CE5F192F2795}" dt="2022-12-07T02:08:32.708" v="219"/>
          <ac:inkMkLst>
            <pc:docMk/>
            <pc:sldMk cId="3911963949" sldId="403"/>
            <ac:inkMk id="2049" creationId="{41F58D73-AE93-4BE5-AF8D-0DB2E84947C9}"/>
          </ac:inkMkLst>
        </pc:inkChg>
        <pc:inkChg chg="add mod">
          <ac:chgData name="Benade, Gerdus" userId="15349777-206e-4d7a-8365-52131a346f04" providerId="ADAL" clId="{CC569292-330E-4BB3-BFDF-CE5F192F2795}" dt="2022-12-07T02:08:32.708" v="219"/>
          <ac:inkMkLst>
            <pc:docMk/>
            <pc:sldMk cId="3911963949" sldId="403"/>
            <ac:inkMk id="2052" creationId="{C1D012A8-2B68-4F94-A313-748E2020D5EC}"/>
          </ac:inkMkLst>
        </pc:inkChg>
        <pc:inkChg chg="add mod">
          <ac:chgData name="Benade, Gerdus" userId="15349777-206e-4d7a-8365-52131a346f04" providerId="ADAL" clId="{CC569292-330E-4BB3-BFDF-CE5F192F2795}" dt="2022-12-07T02:08:32.708" v="219"/>
          <ac:inkMkLst>
            <pc:docMk/>
            <pc:sldMk cId="3911963949" sldId="403"/>
            <ac:inkMk id="2053" creationId="{A25863A9-110D-4B07-9DB0-A2D56C200F15}"/>
          </ac:inkMkLst>
        </pc:inkChg>
        <pc:inkChg chg="add mod">
          <ac:chgData name="Benade, Gerdus" userId="15349777-206e-4d7a-8365-52131a346f04" providerId="ADAL" clId="{CC569292-330E-4BB3-BFDF-CE5F192F2795}" dt="2022-12-07T02:08:32.708" v="219"/>
          <ac:inkMkLst>
            <pc:docMk/>
            <pc:sldMk cId="3911963949" sldId="403"/>
            <ac:inkMk id="2054" creationId="{872C8A4E-C601-46B3-A306-7D9B41987E20}"/>
          </ac:inkMkLst>
        </pc:inkChg>
        <pc:inkChg chg="add mod">
          <ac:chgData name="Benade, Gerdus" userId="15349777-206e-4d7a-8365-52131a346f04" providerId="ADAL" clId="{CC569292-330E-4BB3-BFDF-CE5F192F2795}" dt="2022-12-07T02:08:32.708" v="219"/>
          <ac:inkMkLst>
            <pc:docMk/>
            <pc:sldMk cId="3911963949" sldId="403"/>
            <ac:inkMk id="2056" creationId="{1DA100C7-E5A9-4C88-A238-70F32BEE517A}"/>
          </ac:inkMkLst>
        </pc:inkChg>
        <pc:inkChg chg="add mod">
          <ac:chgData name="Benade, Gerdus" userId="15349777-206e-4d7a-8365-52131a346f04" providerId="ADAL" clId="{CC569292-330E-4BB3-BFDF-CE5F192F2795}" dt="2022-12-07T02:08:32.708" v="219"/>
          <ac:inkMkLst>
            <pc:docMk/>
            <pc:sldMk cId="3911963949" sldId="403"/>
            <ac:inkMk id="2057" creationId="{7A9E35FA-4BA2-4439-A9BA-B111B84403DA}"/>
          </ac:inkMkLst>
        </pc:inkChg>
        <pc:inkChg chg="add mod">
          <ac:chgData name="Benade, Gerdus" userId="15349777-206e-4d7a-8365-52131a346f04" providerId="ADAL" clId="{CC569292-330E-4BB3-BFDF-CE5F192F2795}" dt="2022-12-07T02:08:32.708" v="219"/>
          <ac:inkMkLst>
            <pc:docMk/>
            <pc:sldMk cId="3911963949" sldId="403"/>
            <ac:inkMk id="2059" creationId="{AFECE7CC-8E4F-4664-A9AB-3A6AF990A4DD}"/>
          </ac:inkMkLst>
        </pc:inkChg>
        <pc:inkChg chg="add mod">
          <ac:chgData name="Benade, Gerdus" userId="15349777-206e-4d7a-8365-52131a346f04" providerId="ADAL" clId="{CC569292-330E-4BB3-BFDF-CE5F192F2795}" dt="2022-12-07T02:08:32.708" v="219"/>
          <ac:inkMkLst>
            <pc:docMk/>
            <pc:sldMk cId="3911963949" sldId="403"/>
            <ac:inkMk id="2060" creationId="{5B8E128C-13D3-436E-808C-2DD03E8C51DE}"/>
          </ac:inkMkLst>
        </pc:inkChg>
        <pc:inkChg chg="add mod">
          <ac:chgData name="Benade, Gerdus" userId="15349777-206e-4d7a-8365-52131a346f04" providerId="ADAL" clId="{CC569292-330E-4BB3-BFDF-CE5F192F2795}" dt="2022-12-07T02:08:32.708" v="219"/>
          <ac:inkMkLst>
            <pc:docMk/>
            <pc:sldMk cId="3911963949" sldId="403"/>
            <ac:inkMk id="2061" creationId="{C7A45E4B-A7AE-4A13-8FE3-21529A9A3E9C}"/>
          </ac:inkMkLst>
        </pc:inkChg>
        <pc:inkChg chg="add mod">
          <ac:chgData name="Benade, Gerdus" userId="15349777-206e-4d7a-8365-52131a346f04" providerId="ADAL" clId="{CC569292-330E-4BB3-BFDF-CE5F192F2795}" dt="2022-12-07T02:08:32.708" v="219"/>
          <ac:inkMkLst>
            <pc:docMk/>
            <pc:sldMk cId="3911963949" sldId="403"/>
            <ac:inkMk id="2063" creationId="{13708333-E170-4A22-8804-EAE015FC8BC4}"/>
          </ac:inkMkLst>
        </pc:inkChg>
      </pc:sldChg>
      <pc:sldChg chg="addSp modSp">
        <pc:chgData name="Benade, Gerdus" userId="15349777-206e-4d7a-8365-52131a346f04" providerId="ADAL" clId="{CC569292-330E-4BB3-BFDF-CE5F192F2795}" dt="2022-12-07T02:08:41.314" v="220"/>
        <pc:sldMkLst>
          <pc:docMk/>
          <pc:sldMk cId="3228762757" sldId="404"/>
        </pc:sldMkLst>
        <pc:grpChg chg="add mod">
          <ac:chgData name="Benade, Gerdus" userId="15349777-206e-4d7a-8365-52131a346f04" providerId="ADAL" clId="{CC569292-330E-4BB3-BFDF-CE5F192F2795}" dt="2022-12-07T02:08:41.314" v="220"/>
          <ac:grpSpMkLst>
            <pc:docMk/>
            <pc:sldMk cId="3228762757" sldId="404"/>
            <ac:grpSpMk id="11" creationId="{0059D332-FD67-408F-9AA6-2ED1757A2001}"/>
          </ac:grpSpMkLst>
        </pc:grpChg>
        <pc:inkChg chg="mod">
          <ac:chgData name="Benade, Gerdus" userId="15349777-206e-4d7a-8365-52131a346f04" providerId="ADAL" clId="{CC569292-330E-4BB3-BFDF-CE5F192F2795}" dt="2022-12-07T02:08:41.314" v="220"/>
          <ac:inkMkLst>
            <pc:docMk/>
            <pc:sldMk cId="3228762757" sldId="404"/>
            <ac:inkMk id="12" creationId="{B026BC59-5D82-4B78-B323-7A7224084A89}"/>
          </ac:inkMkLst>
        </pc:inkChg>
        <pc:inkChg chg="mod">
          <ac:chgData name="Benade, Gerdus" userId="15349777-206e-4d7a-8365-52131a346f04" providerId="ADAL" clId="{CC569292-330E-4BB3-BFDF-CE5F192F2795}" dt="2022-12-07T02:08:41.314" v="220"/>
          <ac:inkMkLst>
            <pc:docMk/>
            <pc:sldMk cId="3228762757" sldId="404"/>
            <ac:inkMk id="14" creationId="{774DAA15-BEF9-42BD-8818-A43F492296E1}"/>
          </ac:inkMkLst>
        </pc:inkChg>
        <pc:inkChg chg="mod">
          <ac:chgData name="Benade, Gerdus" userId="15349777-206e-4d7a-8365-52131a346f04" providerId="ADAL" clId="{CC569292-330E-4BB3-BFDF-CE5F192F2795}" dt="2022-12-07T02:08:41.314" v="220"/>
          <ac:inkMkLst>
            <pc:docMk/>
            <pc:sldMk cId="3228762757" sldId="404"/>
            <ac:inkMk id="15" creationId="{BC86F7B1-BE91-46F2-86EA-BFC1D9751423}"/>
          </ac:inkMkLst>
        </pc:inkChg>
        <pc:inkChg chg="mod">
          <ac:chgData name="Benade, Gerdus" userId="15349777-206e-4d7a-8365-52131a346f04" providerId="ADAL" clId="{CC569292-330E-4BB3-BFDF-CE5F192F2795}" dt="2022-12-07T02:08:41.314" v="220"/>
          <ac:inkMkLst>
            <pc:docMk/>
            <pc:sldMk cId="3228762757" sldId="404"/>
            <ac:inkMk id="16" creationId="{28AAF49D-7D32-420C-87B9-8F3D886BA543}"/>
          </ac:inkMkLst>
        </pc:inkChg>
        <pc:inkChg chg="mod">
          <ac:chgData name="Benade, Gerdus" userId="15349777-206e-4d7a-8365-52131a346f04" providerId="ADAL" clId="{CC569292-330E-4BB3-BFDF-CE5F192F2795}" dt="2022-12-07T02:08:41.314" v="220"/>
          <ac:inkMkLst>
            <pc:docMk/>
            <pc:sldMk cId="3228762757" sldId="404"/>
            <ac:inkMk id="17" creationId="{C20AC38E-8FEC-45C7-9A14-4F8884184AD1}"/>
          </ac:inkMkLst>
        </pc:inkChg>
        <pc:inkChg chg="mod">
          <ac:chgData name="Benade, Gerdus" userId="15349777-206e-4d7a-8365-52131a346f04" providerId="ADAL" clId="{CC569292-330E-4BB3-BFDF-CE5F192F2795}" dt="2022-12-07T02:08:41.314" v="220"/>
          <ac:inkMkLst>
            <pc:docMk/>
            <pc:sldMk cId="3228762757" sldId="404"/>
            <ac:inkMk id="18" creationId="{0E34833D-45F9-4B94-BF29-53ADC2786397}"/>
          </ac:inkMkLst>
        </pc:inkChg>
        <pc:inkChg chg="mod">
          <ac:chgData name="Benade, Gerdus" userId="15349777-206e-4d7a-8365-52131a346f04" providerId="ADAL" clId="{CC569292-330E-4BB3-BFDF-CE5F192F2795}" dt="2022-12-07T02:08:41.314" v="220"/>
          <ac:inkMkLst>
            <pc:docMk/>
            <pc:sldMk cId="3228762757" sldId="404"/>
            <ac:inkMk id="19" creationId="{D79BBBEF-49B4-4333-A168-9BF72333A34D}"/>
          </ac:inkMkLst>
        </pc:inkChg>
        <pc:inkChg chg="mod">
          <ac:chgData name="Benade, Gerdus" userId="15349777-206e-4d7a-8365-52131a346f04" providerId="ADAL" clId="{CC569292-330E-4BB3-BFDF-CE5F192F2795}" dt="2022-12-07T02:08:41.314" v="220"/>
          <ac:inkMkLst>
            <pc:docMk/>
            <pc:sldMk cId="3228762757" sldId="404"/>
            <ac:inkMk id="20" creationId="{2DE16BE3-17A8-4161-BD62-9C048398F946}"/>
          </ac:inkMkLst>
        </pc:inkChg>
        <pc:inkChg chg="mod">
          <ac:chgData name="Benade, Gerdus" userId="15349777-206e-4d7a-8365-52131a346f04" providerId="ADAL" clId="{CC569292-330E-4BB3-BFDF-CE5F192F2795}" dt="2022-12-07T02:08:41.314" v="220"/>
          <ac:inkMkLst>
            <pc:docMk/>
            <pc:sldMk cId="3228762757" sldId="404"/>
            <ac:inkMk id="21" creationId="{9B0DA44C-91CD-4CE6-8FAE-5E3E88AA53B8}"/>
          </ac:inkMkLst>
        </pc:inkChg>
        <pc:inkChg chg="mod">
          <ac:chgData name="Benade, Gerdus" userId="15349777-206e-4d7a-8365-52131a346f04" providerId="ADAL" clId="{CC569292-330E-4BB3-BFDF-CE5F192F2795}" dt="2022-12-07T02:08:41.314" v="220"/>
          <ac:inkMkLst>
            <pc:docMk/>
            <pc:sldMk cId="3228762757" sldId="404"/>
            <ac:inkMk id="22" creationId="{AAD23C68-A490-479E-A84D-97506A5879FD}"/>
          </ac:inkMkLst>
        </pc:inkChg>
        <pc:inkChg chg="mod">
          <ac:chgData name="Benade, Gerdus" userId="15349777-206e-4d7a-8365-52131a346f04" providerId="ADAL" clId="{CC569292-330E-4BB3-BFDF-CE5F192F2795}" dt="2022-12-07T02:08:41.314" v="220"/>
          <ac:inkMkLst>
            <pc:docMk/>
            <pc:sldMk cId="3228762757" sldId="404"/>
            <ac:inkMk id="23" creationId="{907B66C2-0448-4ACD-AD5F-92147504938D}"/>
          </ac:inkMkLst>
        </pc:inkChg>
        <pc:inkChg chg="mod">
          <ac:chgData name="Benade, Gerdus" userId="15349777-206e-4d7a-8365-52131a346f04" providerId="ADAL" clId="{CC569292-330E-4BB3-BFDF-CE5F192F2795}" dt="2022-12-07T02:08:41.314" v="220"/>
          <ac:inkMkLst>
            <pc:docMk/>
            <pc:sldMk cId="3228762757" sldId="404"/>
            <ac:inkMk id="24" creationId="{56AA996B-66F7-4D6E-B666-906BCF5FD4AC}"/>
          </ac:inkMkLst>
        </pc:inkChg>
        <pc:inkChg chg="mod">
          <ac:chgData name="Benade, Gerdus" userId="15349777-206e-4d7a-8365-52131a346f04" providerId="ADAL" clId="{CC569292-330E-4BB3-BFDF-CE5F192F2795}" dt="2022-12-07T02:08:41.314" v="220"/>
          <ac:inkMkLst>
            <pc:docMk/>
            <pc:sldMk cId="3228762757" sldId="404"/>
            <ac:inkMk id="25" creationId="{161144F2-57BE-4C83-977B-1533A40E9DA6}"/>
          </ac:inkMkLst>
        </pc:inkChg>
        <pc:inkChg chg="mod">
          <ac:chgData name="Benade, Gerdus" userId="15349777-206e-4d7a-8365-52131a346f04" providerId="ADAL" clId="{CC569292-330E-4BB3-BFDF-CE5F192F2795}" dt="2022-12-07T02:08:41.314" v="220"/>
          <ac:inkMkLst>
            <pc:docMk/>
            <pc:sldMk cId="3228762757" sldId="404"/>
            <ac:inkMk id="26" creationId="{2CC0B625-F828-4512-B801-6EC49FDA9BA0}"/>
          </ac:inkMkLst>
        </pc:inkChg>
        <pc:inkChg chg="mod">
          <ac:chgData name="Benade, Gerdus" userId="15349777-206e-4d7a-8365-52131a346f04" providerId="ADAL" clId="{CC569292-330E-4BB3-BFDF-CE5F192F2795}" dt="2022-12-07T02:08:41.314" v="220"/>
          <ac:inkMkLst>
            <pc:docMk/>
            <pc:sldMk cId="3228762757" sldId="404"/>
            <ac:inkMk id="27" creationId="{5542B931-06EC-4AA0-8506-85F019DE09C5}"/>
          </ac:inkMkLst>
        </pc:inkChg>
        <pc:inkChg chg="mod">
          <ac:chgData name="Benade, Gerdus" userId="15349777-206e-4d7a-8365-52131a346f04" providerId="ADAL" clId="{CC569292-330E-4BB3-BFDF-CE5F192F2795}" dt="2022-12-07T02:08:41.314" v="220"/>
          <ac:inkMkLst>
            <pc:docMk/>
            <pc:sldMk cId="3228762757" sldId="404"/>
            <ac:inkMk id="28" creationId="{251C5B03-630F-4243-AEB6-DF19CEB7943D}"/>
          </ac:inkMkLst>
        </pc:inkChg>
        <pc:inkChg chg="mod">
          <ac:chgData name="Benade, Gerdus" userId="15349777-206e-4d7a-8365-52131a346f04" providerId="ADAL" clId="{CC569292-330E-4BB3-BFDF-CE5F192F2795}" dt="2022-12-07T02:08:41.314" v="220"/>
          <ac:inkMkLst>
            <pc:docMk/>
            <pc:sldMk cId="3228762757" sldId="404"/>
            <ac:inkMk id="29" creationId="{B369339E-09EE-4A48-A0BD-29A253BE64B4}"/>
          </ac:inkMkLst>
        </pc:inkChg>
        <pc:inkChg chg="mod">
          <ac:chgData name="Benade, Gerdus" userId="15349777-206e-4d7a-8365-52131a346f04" providerId="ADAL" clId="{CC569292-330E-4BB3-BFDF-CE5F192F2795}" dt="2022-12-07T02:08:41.314" v="220"/>
          <ac:inkMkLst>
            <pc:docMk/>
            <pc:sldMk cId="3228762757" sldId="404"/>
            <ac:inkMk id="30" creationId="{AC3A7AC2-A827-4F36-BED5-2EB4A577F127}"/>
          </ac:inkMkLst>
        </pc:inkChg>
        <pc:inkChg chg="mod">
          <ac:chgData name="Benade, Gerdus" userId="15349777-206e-4d7a-8365-52131a346f04" providerId="ADAL" clId="{CC569292-330E-4BB3-BFDF-CE5F192F2795}" dt="2022-12-07T02:08:41.314" v="220"/>
          <ac:inkMkLst>
            <pc:docMk/>
            <pc:sldMk cId="3228762757" sldId="404"/>
            <ac:inkMk id="31" creationId="{180C9AEF-EBB9-4EBC-828F-BAA55279DB27}"/>
          </ac:inkMkLst>
        </pc:inkChg>
        <pc:inkChg chg="mod">
          <ac:chgData name="Benade, Gerdus" userId="15349777-206e-4d7a-8365-52131a346f04" providerId="ADAL" clId="{CC569292-330E-4BB3-BFDF-CE5F192F2795}" dt="2022-12-07T02:08:41.314" v="220"/>
          <ac:inkMkLst>
            <pc:docMk/>
            <pc:sldMk cId="3228762757" sldId="404"/>
            <ac:inkMk id="32" creationId="{84A64660-1C9F-46B4-A1B3-F1AD5A8CFD42}"/>
          </ac:inkMkLst>
        </pc:inkChg>
        <pc:inkChg chg="mod">
          <ac:chgData name="Benade, Gerdus" userId="15349777-206e-4d7a-8365-52131a346f04" providerId="ADAL" clId="{CC569292-330E-4BB3-BFDF-CE5F192F2795}" dt="2022-12-07T02:08:41.314" v="220"/>
          <ac:inkMkLst>
            <pc:docMk/>
            <pc:sldMk cId="3228762757" sldId="404"/>
            <ac:inkMk id="33" creationId="{DDF1C63B-222C-4843-BFBA-8D63A6D1C5E4}"/>
          </ac:inkMkLst>
        </pc:inkChg>
        <pc:inkChg chg="mod">
          <ac:chgData name="Benade, Gerdus" userId="15349777-206e-4d7a-8365-52131a346f04" providerId="ADAL" clId="{CC569292-330E-4BB3-BFDF-CE5F192F2795}" dt="2022-12-07T02:08:41.314" v="220"/>
          <ac:inkMkLst>
            <pc:docMk/>
            <pc:sldMk cId="3228762757" sldId="404"/>
            <ac:inkMk id="34" creationId="{A0D5B402-7679-4C81-AD1E-4E78754D3FE4}"/>
          </ac:inkMkLst>
        </pc:inkChg>
        <pc:inkChg chg="mod">
          <ac:chgData name="Benade, Gerdus" userId="15349777-206e-4d7a-8365-52131a346f04" providerId="ADAL" clId="{CC569292-330E-4BB3-BFDF-CE5F192F2795}" dt="2022-12-07T02:08:41.314" v="220"/>
          <ac:inkMkLst>
            <pc:docMk/>
            <pc:sldMk cId="3228762757" sldId="404"/>
            <ac:inkMk id="35" creationId="{B9AAFD6D-392B-423C-9406-FA8F41D902D7}"/>
          </ac:inkMkLst>
        </pc:inkChg>
        <pc:inkChg chg="mod">
          <ac:chgData name="Benade, Gerdus" userId="15349777-206e-4d7a-8365-52131a346f04" providerId="ADAL" clId="{CC569292-330E-4BB3-BFDF-CE5F192F2795}" dt="2022-12-07T02:08:41.314" v="220"/>
          <ac:inkMkLst>
            <pc:docMk/>
            <pc:sldMk cId="3228762757" sldId="404"/>
            <ac:inkMk id="36" creationId="{E9A39604-F060-41A4-A178-48EDD71A4ADA}"/>
          </ac:inkMkLst>
        </pc:inkChg>
        <pc:inkChg chg="mod">
          <ac:chgData name="Benade, Gerdus" userId="15349777-206e-4d7a-8365-52131a346f04" providerId="ADAL" clId="{CC569292-330E-4BB3-BFDF-CE5F192F2795}" dt="2022-12-07T02:08:41.314" v="220"/>
          <ac:inkMkLst>
            <pc:docMk/>
            <pc:sldMk cId="3228762757" sldId="404"/>
            <ac:inkMk id="37" creationId="{BB6D8796-3444-4FF5-A621-978F899EA0A3}"/>
          </ac:inkMkLst>
        </pc:inkChg>
        <pc:inkChg chg="mod">
          <ac:chgData name="Benade, Gerdus" userId="15349777-206e-4d7a-8365-52131a346f04" providerId="ADAL" clId="{CC569292-330E-4BB3-BFDF-CE5F192F2795}" dt="2022-12-07T02:08:41.314" v="220"/>
          <ac:inkMkLst>
            <pc:docMk/>
            <pc:sldMk cId="3228762757" sldId="404"/>
            <ac:inkMk id="38" creationId="{8E57A294-F01D-45EC-965F-D427DB1FEDFA}"/>
          </ac:inkMkLst>
        </pc:inkChg>
        <pc:inkChg chg="mod">
          <ac:chgData name="Benade, Gerdus" userId="15349777-206e-4d7a-8365-52131a346f04" providerId="ADAL" clId="{CC569292-330E-4BB3-BFDF-CE5F192F2795}" dt="2022-12-07T02:08:41.314" v="220"/>
          <ac:inkMkLst>
            <pc:docMk/>
            <pc:sldMk cId="3228762757" sldId="404"/>
            <ac:inkMk id="39" creationId="{226534F0-D753-4622-83AB-772C58624DAA}"/>
          </ac:inkMkLst>
        </pc:inkChg>
        <pc:inkChg chg="mod">
          <ac:chgData name="Benade, Gerdus" userId="15349777-206e-4d7a-8365-52131a346f04" providerId="ADAL" clId="{CC569292-330E-4BB3-BFDF-CE5F192F2795}" dt="2022-12-07T02:08:41.314" v="220"/>
          <ac:inkMkLst>
            <pc:docMk/>
            <pc:sldMk cId="3228762757" sldId="404"/>
            <ac:inkMk id="40" creationId="{A27A2D27-B405-4C33-BC52-DFA1DEE7679B}"/>
          </ac:inkMkLst>
        </pc:inkChg>
        <pc:inkChg chg="mod">
          <ac:chgData name="Benade, Gerdus" userId="15349777-206e-4d7a-8365-52131a346f04" providerId="ADAL" clId="{CC569292-330E-4BB3-BFDF-CE5F192F2795}" dt="2022-12-07T02:08:41.314" v="220"/>
          <ac:inkMkLst>
            <pc:docMk/>
            <pc:sldMk cId="3228762757" sldId="404"/>
            <ac:inkMk id="41" creationId="{0B4CD334-4C1F-46E4-AE92-A1F37F3BB083}"/>
          </ac:inkMkLst>
        </pc:inkChg>
        <pc:inkChg chg="mod">
          <ac:chgData name="Benade, Gerdus" userId="15349777-206e-4d7a-8365-52131a346f04" providerId="ADAL" clId="{CC569292-330E-4BB3-BFDF-CE5F192F2795}" dt="2022-12-07T02:08:41.314" v="220"/>
          <ac:inkMkLst>
            <pc:docMk/>
            <pc:sldMk cId="3228762757" sldId="404"/>
            <ac:inkMk id="42" creationId="{0B539780-4028-4D67-B969-0E1419EC72F7}"/>
          </ac:inkMkLst>
        </pc:inkChg>
      </pc:sldChg>
      <pc:sldChg chg="ord modNotesTx">
        <pc:chgData name="Benade, Gerdus" userId="15349777-206e-4d7a-8365-52131a346f04" providerId="ADAL" clId="{CC569292-330E-4BB3-BFDF-CE5F192F2795}" dt="2022-12-14T21:40:07.465" v="2242" actId="20577"/>
        <pc:sldMkLst>
          <pc:docMk/>
          <pc:sldMk cId="3022232512" sldId="406"/>
        </pc:sldMkLst>
      </pc:sldChg>
      <pc:sldChg chg="addSp delSp modSp mod">
        <pc:chgData name="Benade, Gerdus" userId="15349777-206e-4d7a-8365-52131a346f04" providerId="ADAL" clId="{CC569292-330E-4BB3-BFDF-CE5F192F2795}" dt="2022-12-07T02:11:11.743" v="329"/>
        <pc:sldMkLst>
          <pc:docMk/>
          <pc:sldMk cId="2588257149" sldId="408"/>
        </pc:sldMkLst>
        <pc:grpChg chg="del mod">
          <ac:chgData name="Benade, Gerdus" userId="15349777-206e-4d7a-8365-52131a346f04" providerId="ADAL" clId="{CC569292-330E-4BB3-BFDF-CE5F192F2795}" dt="2022-12-07T02:09:55.484" v="257"/>
          <ac:grpSpMkLst>
            <pc:docMk/>
            <pc:sldMk cId="2588257149" sldId="408"/>
            <ac:grpSpMk id="17" creationId="{F0E701B8-8C9A-4BDC-B2B5-12DF84D23D5B}"/>
          </ac:grpSpMkLst>
        </pc:grpChg>
        <pc:grpChg chg="add mod">
          <ac:chgData name="Benade, Gerdus" userId="15349777-206e-4d7a-8365-52131a346f04" providerId="ADAL" clId="{CC569292-330E-4BB3-BFDF-CE5F192F2795}" dt="2022-12-07T02:09:30.783" v="248" actId="14100"/>
          <ac:grpSpMkLst>
            <pc:docMk/>
            <pc:sldMk cId="2588257149" sldId="408"/>
            <ac:grpSpMk id="29" creationId="{EEE1C289-AA70-4B94-BB3B-35CC72928F7D}"/>
          </ac:grpSpMkLst>
        </pc:grpChg>
        <pc:grpChg chg="del mod">
          <ac:chgData name="Benade, Gerdus" userId="15349777-206e-4d7a-8365-52131a346f04" providerId="ADAL" clId="{CC569292-330E-4BB3-BFDF-CE5F192F2795}" dt="2022-12-07T02:10:02.384" v="262"/>
          <ac:grpSpMkLst>
            <pc:docMk/>
            <pc:sldMk cId="2588257149" sldId="408"/>
            <ac:grpSpMk id="62" creationId="{8EF986C2-0B42-4D8A-ADAE-300CCD44620C}"/>
          </ac:grpSpMkLst>
        </pc:grpChg>
        <pc:grpChg chg="del mod">
          <ac:chgData name="Benade, Gerdus" userId="15349777-206e-4d7a-8365-52131a346f04" providerId="ADAL" clId="{CC569292-330E-4BB3-BFDF-CE5F192F2795}" dt="2022-12-07T02:10:04.379" v="265"/>
          <ac:grpSpMkLst>
            <pc:docMk/>
            <pc:sldMk cId="2588257149" sldId="408"/>
            <ac:grpSpMk id="5124" creationId="{4FEF647C-E0A7-4941-93C5-15C0B5604C1E}"/>
          </ac:grpSpMkLst>
        </pc:grpChg>
        <pc:grpChg chg="del mod">
          <ac:chgData name="Benade, Gerdus" userId="15349777-206e-4d7a-8365-52131a346f04" providerId="ADAL" clId="{CC569292-330E-4BB3-BFDF-CE5F192F2795}" dt="2022-12-07T02:10:06.459" v="270"/>
          <ac:grpSpMkLst>
            <pc:docMk/>
            <pc:sldMk cId="2588257149" sldId="408"/>
            <ac:grpSpMk id="5127" creationId="{E5F872F8-E0C6-411A-9BB1-A71CA8B3D9DF}"/>
          </ac:grpSpMkLst>
        </pc:grpChg>
        <pc:grpChg chg="del mod">
          <ac:chgData name="Benade, Gerdus" userId="15349777-206e-4d7a-8365-52131a346f04" providerId="ADAL" clId="{CC569292-330E-4BB3-BFDF-CE5F192F2795}" dt="2022-12-07T02:10:59.777" v="316"/>
          <ac:grpSpMkLst>
            <pc:docMk/>
            <pc:sldMk cId="2588257149" sldId="408"/>
            <ac:grpSpMk id="5132" creationId="{C1C737C6-1CAD-43AA-B561-B50B19FA311E}"/>
          </ac:grpSpMkLst>
        </pc:grpChg>
        <pc:grpChg chg="del mod">
          <ac:chgData name="Benade, Gerdus" userId="15349777-206e-4d7a-8365-52131a346f04" providerId="ADAL" clId="{CC569292-330E-4BB3-BFDF-CE5F192F2795}" dt="2022-12-07T02:10:26.659" v="293"/>
          <ac:grpSpMkLst>
            <pc:docMk/>
            <pc:sldMk cId="2588257149" sldId="408"/>
            <ac:grpSpMk id="5152" creationId="{AFA358E1-2543-4DBA-9FC8-E90613F6649B}"/>
          </ac:grpSpMkLst>
        </pc:grpChg>
        <pc:grpChg chg="del mod">
          <ac:chgData name="Benade, Gerdus" userId="15349777-206e-4d7a-8365-52131a346f04" providerId="ADAL" clId="{CC569292-330E-4BB3-BFDF-CE5F192F2795}" dt="2022-12-07T02:10:47.593" v="308"/>
          <ac:grpSpMkLst>
            <pc:docMk/>
            <pc:sldMk cId="2588257149" sldId="408"/>
            <ac:grpSpMk id="5155" creationId="{F12C3076-4038-484D-8C4B-DE48C192BCCA}"/>
          </ac:grpSpMkLst>
        </pc:grpChg>
        <pc:grpChg chg="mod">
          <ac:chgData name="Benade, Gerdus" userId="15349777-206e-4d7a-8365-52131a346f04" providerId="ADAL" clId="{CC569292-330E-4BB3-BFDF-CE5F192F2795}" dt="2022-12-07T02:11:01.003" v="319"/>
          <ac:grpSpMkLst>
            <pc:docMk/>
            <pc:sldMk cId="2588257149" sldId="408"/>
            <ac:grpSpMk id="5158" creationId="{D20C2A9F-C3D3-4755-9111-3C15EB785F5B}"/>
          </ac:grpSpMkLst>
        </pc:grpChg>
        <pc:grpChg chg="del mod">
          <ac:chgData name="Benade, Gerdus" userId="15349777-206e-4d7a-8365-52131a346f04" providerId="ADAL" clId="{CC569292-330E-4BB3-BFDF-CE5F192F2795}" dt="2022-12-07T02:11:06.905" v="323"/>
          <ac:grpSpMkLst>
            <pc:docMk/>
            <pc:sldMk cId="2588257149" sldId="408"/>
            <ac:grpSpMk id="5164" creationId="{A4232537-3AA4-423A-B9CC-409A46075E3D}"/>
          </ac:grpSpMkLst>
        </pc:grpChg>
        <pc:grpChg chg="del mod">
          <ac:chgData name="Benade, Gerdus" userId="15349777-206e-4d7a-8365-52131a346f04" providerId="ADAL" clId="{CC569292-330E-4BB3-BFDF-CE5F192F2795}" dt="2022-12-07T02:11:08.146" v="325"/>
          <ac:grpSpMkLst>
            <pc:docMk/>
            <pc:sldMk cId="2588257149" sldId="408"/>
            <ac:grpSpMk id="5167" creationId="{AA5A5419-31A6-4550-B8CB-AE8710495360}"/>
          </ac:grpSpMkLst>
        </pc:grpChg>
        <pc:grpChg chg="del mod">
          <ac:chgData name="Benade, Gerdus" userId="15349777-206e-4d7a-8365-52131a346f04" providerId="ADAL" clId="{CC569292-330E-4BB3-BFDF-CE5F192F2795}" dt="2022-12-07T02:11:10.160" v="327"/>
          <ac:grpSpMkLst>
            <pc:docMk/>
            <pc:sldMk cId="2588257149" sldId="408"/>
            <ac:grpSpMk id="5169" creationId="{F4AAD31D-FB3F-4601-AEC3-1349033CED76}"/>
          </ac:grpSpMkLst>
        </pc:grpChg>
        <pc:grpChg chg="del mod">
          <ac:chgData name="Benade, Gerdus" userId="15349777-206e-4d7a-8365-52131a346f04" providerId="ADAL" clId="{CC569292-330E-4BB3-BFDF-CE5F192F2795}" dt="2022-12-07T02:11:11.743" v="329"/>
          <ac:grpSpMkLst>
            <pc:docMk/>
            <pc:sldMk cId="2588257149" sldId="408"/>
            <ac:grpSpMk id="5171" creationId="{74DCBA19-0372-444E-A3C4-7DCE55AA4F32}"/>
          </ac:grpSpMkLst>
        </pc:grpChg>
        <pc:grpChg chg="mod">
          <ac:chgData name="Benade, Gerdus" userId="15349777-206e-4d7a-8365-52131a346f04" providerId="ADAL" clId="{CC569292-330E-4BB3-BFDF-CE5F192F2795}" dt="2022-12-07T02:11:11.743" v="329"/>
          <ac:grpSpMkLst>
            <pc:docMk/>
            <pc:sldMk cId="2588257149" sldId="408"/>
            <ac:grpSpMk id="5173" creationId="{0883E204-01EC-42E0-BB93-2355AAFE62EC}"/>
          </ac:grpSpMkLst>
        </pc:grpChg>
        <pc:inkChg chg="add del">
          <ac:chgData name="Benade, Gerdus" userId="15349777-206e-4d7a-8365-52131a346f04" providerId="ADAL" clId="{CC569292-330E-4BB3-BFDF-CE5F192F2795}" dt="2022-12-07T02:09:45.540" v="250"/>
          <ac:inkMkLst>
            <pc:docMk/>
            <pc:sldMk cId="2588257149" sldId="408"/>
            <ac:inkMk id="7" creationId="{71C4612B-77AA-4180-9897-B5ED72708DEA}"/>
          </ac:inkMkLst>
        </pc:inkChg>
        <pc:inkChg chg="add mod">
          <ac:chgData name="Benade, Gerdus" userId="15349777-206e-4d7a-8365-52131a346f04" providerId="ADAL" clId="{CC569292-330E-4BB3-BFDF-CE5F192F2795}" dt="2022-12-07T02:11:11.743" v="329"/>
          <ac:inkMkLst>
            <pc:docMk/>
            <pc:sldMk cId="2588257149" sldId="408"/>
            <ac:inkMk id="10" creationId="{17046F79-7418-42DA-9AA6-BC10454E66F8}"/>
          </ac:inkMkLst>
        </pc:inkChg>
        <pc:inkChg chg="add mod">
          <ac:chgData name="Benade, Gerdus" userId="15349777-206e-4d7a-8365-52131a346f04" providerId="ADAL" clId="{CC569292-330E-4BB3-BFDF-CE5F192F2795}" dt="2022-12-07T02:11:11.743" v="329"/>
          <ac:inkMkLst>
            <pc:docMk/>
            <pc:sldMk cId="2588257149" sldId="408"/>
            <ac:inkMk id="12" creationId="{E63D31B9-C6F9-4533-A699-219CB1355723}"/>
          </ac:inkMkLst>
        </pc:inkChg>
        <pc:inkChg chg="add del mod">
          <ac:chgData name="Benade, Gerdus" userId="15349777-206e-4d7a-8365-52131a346f04" providerId="ADAL" clId="{CC569292-330E-4BB3-BFDF-CE5F192F2795}" dt="2022-12-07T02:10:39.140" v="304"/>
          <ac:inkMkLst>
            <pc:docMk/>
            <pc:sldMk cId="2588257149" sldId="408"/>
            <ac:inkMk id="14" creationId="{EF397F2F-477C-42C8-9BC1-2516B4FAD1AB}"/>
          </ac:inkMkLst>
        </pc:inkChg>
        <pc:inkChg chg="mod">
          <ac:chgData name="Benade, Gerdus" userId="15349777-206e-4d7a-8365-52131a346f04" providerId="ADAL" clId="{CC569292-330E-4BB3-BFDF-CE5F192F2795}" dt="2022-12-07T02:08:43.732" v="221"/>
          <ac:inkMkLst>
            <pc:docMk/>
            <pc:sldMk cId="2588257149" sldId="408"/>
            <ac:inkMk id="30" creationId="{9F1B9ED3-4951-4BAD-8D76-6FABCB05D0B4}"/>
          </ac:inkMkLst>
        </pc:inkChg>
        <pc:inkChg chg="mod">
          <ac:chgData name="Benade, Gerdus" userId="15349777-206e-4d7a-8365-52131a346f04" providerId="ADAL" clId="{CC569292-330E-4BB3-BFDF-CE5F192F2795}" dt="2022-12-07T02:08:43.732" v="221"/>
          <ac:inkMkLst>
            <pc:docMk/>
            <pc:sldMk cId="2588257149" sldId="408"/>
            <ac:inkMk id="31" creationId="{073A43EE-81EB-45EB-8DC0-F70D23B110B6}"/>
          </ac:inkMkLst>
        </pc:inkChg>
        <pc:inkChg chg="mod">
          <ac:chgData name="Benade, Gerdus" userId="15349777-206e-4d7a-8365-52131a346f04" providerId="ADAL" clId="{CC569292-330E-4BB3-BFDF-CE5F192F2795}" dt="2022-12-07T02:08:43.732" v="221"/>
          <ac:inkMkLst>
            <pc:docMk/>
            <pc:sldMk cId="2588257149" sldId="408"/>
            <ac:inkMk id="32" creationId="{99A816F9-1519-457C-B9D8-391C26179760}"/>
          </ac:inkMkLst>
        </pc:inkChg>
        <pc:inkChg chg="mod">
          <ac:chgData name="Benade, Gerdus" userId="15349777-206e-4d7a-8365-52131a346f04" providerId="ADAL" clId="{CC569292-330E-4BB3-BFDF-CE5F192F2795}" dt="2022-12-07T02:08:43.732" v="221"/>
          <ac:inkMkLst>
            <pc:docMk/>
            <pc:sldMk cId="2588257149" sldId="408"/>
            <ac:inkMk id="33" creationId="{F91C2731-5F14-420D-8BB8-0E92ADC87A40}"/>
          </ac:inkMkLst>
        </pc:inkChg>
        <pc:inkChg chg="mod">
          <ac:chgData name="Benade, Gerdus" userId="15349777-206e-4d7a-8365-52131a346f04" providerId="ADAL" clId="{CC569292-330E-4BB3-BFDF-CE5F192F2795}" dt="2022-12-07T02:08:43.732" v="221"/>
          <ac:inkMkLst>
            <pc:docMk/>
            <pc:sldMk cId="2588257149" sldId="408"/>
            <ac:inkMk id="34" creationId="{B906BAFA-3163-45EC-B6C5-81EA37D8BF0A}"/>
          </ac:inkMkLst>
        </pc:inkChg>
        <pc:inkChg chg="mod">
          <ac:chgData name="Benade, Gerdus" userId="15349777-206e-4d7a-8365-52131a346f04" providerId="ADAL" clId="{CC569292-330E-4BB3-BFDF-CE5F192F2795}" dt="2022-12-07T02:08:43.732" v="221"/>
          <ac:inkMkLst>
            <pc:docMk/>
            <pc:sldMk cId="2588257149" sldId="408"/>
            <ac:inkMk id="35" creationId="{22F6CA02-180C-465E-8CA5-DF7F2C67D151}"/>
          </ac:inkMkLst>
        </pc:inkChg>
        <pc:inkChg chg="mod">
          <ac:chgData name="Benade, Gerdus" userId="15349777-206e-4d7a-8365-52131a346f04" providerId="ADAL" clId="{CC569292-330E-4BB3-BFDF-CE5F192F2795}" dt="2022-12-07T02:08:43.732" v="221"/>
          <ac:inkMkLst>
            <pc:docMk/>
            <pc:sldMk cId="2588257149" sldId="408"/>
            <ac:inkMk id="36" creationId="{33FAC9A1-1558-438C-9380-0F8939689F45}"/>
          </ac:inkMkLst>
        </pc:inkChg>
        <pc:inkChg chg="mod">
          <ac:chgData name="Benade, Gerdus" userId="15349777-206e-4d7a-8365-52131a346f04" providerId="ADAL" clId="{CC569292-330E-4BB3-BFDF-CE5F192F2795}" dt="2022-12-07T02:08:43.732" v="221"/>
          <ac:inkMkLst>
            <pc:docMk/>
            <pc:sldMk cId="2588257149" sldId="408"/>
            <ac:inkMk id="37" creationId="{1BD94474-41C7-4EEF-BA3C-3ED31BC69E48}"/>
          </ac:inkMkLst>
        </pc:inkChg>
        <pc:inkChg chg="mod">
          <ac:chgData name="Benade, Gerdus" userId="15349777-206e-4d7a-8365-52131a346f04" providerId="ADAL" clId="{CC569292-330E-4BB3-BFDF-CE5F192F2795}" dt="2022-12-07T02:08:43.732" v="221"/>
          <ac:inkMkLst>
            <pc:docMk/>
            <pc:sldMk cId="2588257149" sldId="408"/>
            <ac:inkMk id="38" creationId="{DBFE86F8-1CBA-43B7-BAF2-CFE98A10C82C}"/>
          </ac:inkMkLst>
        </pc:inkChg>
        <pc:inkChg chg="mod">
          <ac:chgData name="Benade, Gerdus" userId="15349777-206e-4d7a-8365-52131a346f04" providerId="ADAL" clId="{CC569292-330E-4BB3-BFDF-CE5F192F2795}" dt="2022-12-07T02:08:43.732" v="221"/>
          <ac:inkMkLst>
            <pc:docMk/>
            <pc:sldMk cId="2588257149" sldId="408"/>
            <ac:inkMk id="39" creationId="{12A9D5DF-6C68-4CCE-867F-BA48EDE8FE81}"/>
          </ac:inkMkLst>
        </pc:inkChg>
        <pc:inkChg chg="mod">
          <ac:chgData name="Benade, Gerdus" userId="15349777-206e-4d7a-8365-52131a346f04" providerId="ADAL" clId="{CC569292-330E-4BB3-BFDF-CE5F192F2795}" dt="2022-12-07T02:08:43.732" v="221"/>
          <ac:inkMkLst>
            <pc:docMk/>
            <pc:sldMk cId="2588257149" sldId="408"/>
            <ac:inkMk id="40" creationId="{319FA6D2-4953-4C7E-8C27-6BF5E101A18E}"/>
          </ac:inkMkLst>
        </pc:inkChg>
        <pc:inkChg chg="mod">
          <ac:chgData name="Benade, Gerdus" userId="15349777-206e-4d7a-8365-52131a346f04" providerId="ADAL" clId="{CC569292-330E-4BB3-BFDF-CE5F192F2795}" dt="2022-12-07T02:08:43.732" v="221"/>
          <ac:inkMkLst>
            <pc:docMk/>
            <pc:sldMk cId="2588257149" sldId="408"/>
            <ac:inkMk id="41" creationId="{9400F8F8-B3EF-4BEE-B1F5-4C7B8B64588F}"/>
          </ac:inkMkLst>
        </pc:inkChg>
        <pc:inkChg chg="mod">
          <ac:chgData name="Benade, Gerdus" userId="15349777-206e-4d7a-8365-52131a346f04" providerId="ADAL" clId="{CC569292-330E-4BB3-BFDF-CE5F192F2795}" dt="2022-12-07T02:08:43.732" v="221"/>
          <ac:inkMkLst>
            <pc:docMk/>
            <pc:sldMk cId="2588257149" sldId="408"/>
            <ac:inkMk id="42" creationId="{4202787E-04FA-4109-AABF-5E1671872390}"/>
          </ac:inkMkLst>
        </pc:inkChg>
        <pc:inkChg chg="mod">
          <ac:chgData name="Benade, Gerdus" userId="15349777-206e-4d7a-8365-52131a346f04" providerId="ADAL" clId="{CC569292-330E-4BB3-BFDF-CE5F192F2795}" dt="2022-12-07T02:08:43.732" v="221"/>
          <ac:inkMkLst>
            <pc:docMk/>
            <pc:sldMk cId="2588257149" sldId="408"/>
            <ac:inkMk id="43" creationId="{2AC292A4-F9A1-4F1D-AB39-A2092BB86766}"/>
          </ac:inkMkLst>
        </pc:inkChg>
        <pc:inkChg chg="mod">
          <ac:chgData name="Benade, Gerdus" userId="15349777-206e-4d7a-8365-52131a346f04" providerId="ADAL" clId="{CC569292-330E-4BB3-BFDF-CE5F192F2795}" dt="2022-12-07T02:08:43.732" v="221"/>
          <ac:inkMkLst>
            <pc:docMk/>
            <pc:sldMk cId="2588257149" sldId="408"/>
            <ac:inkMk id="44" creationId="{A8115B23-0639-4377-A041-1A7636ADF782}"/>
          </ac:inkMkLst>
        </pc:inkChg>
        <pc:inkChg chg="mod">
          <ac:chgData name="Benade, Gerdus" userId="15349777-206e-4d7a-8365-52131a346f04" providerId="ADAL" clId="{CC569292-330E-4BB3-BFDF-CE5F192F2795}" dt="2022-12-07T02:08:43.732" v="221"/>
          <ac:inkMkLst>
            <pc:docMk/>
            <pc:sldMk cId="2588257149" sldId="408"/>
            <ac:inkMk id="45" creationId="{097182B8-3500-416F-B162-C59C0070FC84}"/>
          </ac:inkMkLst>
        </pc:inkChg>
        <pc:inkChg chg="mod">
          <ac:chgData name="Benade, Gerdus" userId="15349777-206e-4d7a-8365-52131a346f04" providerId="ADAL" clId="{CC569292-330E-4BB3-BFDF-CE5F192F2795}" dt="2022-12-07T02:08:43.732" v="221"/>
          <ac:inkMkLst>
            <pc:docMk/>
            <pc:sldMk cId="2588257149" sldId="408"/>
            <ac:inkMk id="46" creationId="{80D09346-04ED-40F7-85F8-C0530E4A0DBC}"/>
          </ac:inkMkLst>
        </pc:inkChg>
        <pc:inkChg chg="mod">
          <ac:chgData name="Benade, Gerdus" userId="15349777-206e-4d7a-8365-52131a346f04" providerId="ADAL" clId="{CC569292-330E-4BB3-BFDF-CE5F192F2795}" dt="2022-12-07T02:08:43.732" v="221"/>
          <ac:inkMkLst>
            <pc:docMk/>
            <pc:sldMk cId="2588257149" sldId="408"/>
            <ac:inkMk id="47" creationId="{ECBF6219-7CBF-4317-BA07-3FBC33600E9C}"/>
          </ac:inkMkLst>
        </pc:inkChg>
        <pc:inkChg chg="mod">
          <ac:chgData name="Benade, Gerdus" userId="15349777-206e-4d7a-8365-52131a346f04" providerId="ADAL" clId="{CC569292-330E-4BB3-BFDF-CE5F192F2795}" dt="2022-12-07T02:08:43.732" v="221"/>
          <ac:inkMkLst>
            <pc:docMk/>
            <pc:sldMk cId="2588257149" sldId="408"/>
            <ac:inkMk id="48" creationId="{45F1C4B6-8FC7-40D2-B151-DBA42C64114B}"/>
          </ac:inkMkLst>
        </pc:inkChg>
        <pc:inkChg chg="mod">
          <ac:chgData name="Benade, Gerdus" userId="15349777-206e-4d7a-8365-52131a346f04" providerId="ADAL" clId="{CC569292-330E-4BB3-BFDF-CE5F192F2795}" dt="2022-12-07T02:08:43.732" v="221"/>
          <ac:inkMkLst>
            <pc:docMk/>
            <pc:sldMk cId="2588257149" sldId="408"/>
            <ac:inkMk id="49" creationId="{F282896F-CF96-4928-B44D-CFF0B969271A}"/>
          </ac:inkMkLst>
        </pc:inkChg>
        <pc:inkChg chg="mod">
          <ac:chgData name="Benade, Gerdus" userId="15349777-206e-4d7a-8365-52131a346f04" providerId="ADAL" clId="{CC569292-330E-4BB3-BFDF-CE5F192F2795}" dt="2022-12-07T02:08:43.732" v="221"/>
          <ac:inkMkLst>
            <pc:docMk/>
            <pc:sldMk cId="2588257149" sldId="408"/>
            <ac:inkMk id="50" creationId="{A522D8D1-A0D5-41BC-8EBE-5B3709838305}"/>
          </ac:inkMkLst>
        </pc:inkChg>
        <pc:inkChg chg="mod">
          <ac:chgData name="Benade, Gerdus" userId="15349777-206e-4d7a-8365-52131a346f04" providerId="ADAL" clId="{CC569292-330E-4BB3-BFDF-CE5F192F2795}" dt="2022-12-07T02:08:43.732" v="221"/>
          <ac:inkMkLst>
            <pc:docMk/>
            <pc:sldMk cId="2588257149" sldId="408"/>
            <ac:inkMk id="51" creationId="{EA19CC20-9F50-41B7-B12C-B5C8F3AA006E}"/>
          </ac:inkMkLst>
        </pc:inkChg>
        <pc:inkChg chg="mod">
          <ac:chgData name="Benade, Gerdus" userId="15349777-206e-4d7a-8365-52131a346f04" providerId="ADAL" clId="{CC569292-330E-4BB3-BFDF-CE5F192F2795}" dt="2022-12-07T02:08:43.732" v="221"/>
          <ac:inkMkLst>
            <pc:docMk/>
            <pc:sldMk cId="2588257149" sldId="408"/>
            <ac:inkMk id="52" creationId="{CDFBC8F0-4229-4327-B87B-9D6AE866EE3B}"/>
          </ac:inkMkLst>
        </pc:inkChg>
        <pc:inkChg chg="mod">
          <ac:chgData name="Benade, Gerdus" userId="15349777-206e-4d7a-8365-52131a346f04" providerId="ADAL" clId="{CC569292-330E-4BB3-BFDF-CE5F192F2795}" dt="2022-12-07T02:08:43.732" v="221"/>
          <ac:inkMkLst>
            <pc:docMk/>
            <pc:sldMk cId="2588257149" sldId="408"/>
            <ac:inkMk id="53" creationId="{07675E3E-77C6-408C-A996-D3964C3527F3}"/>
          </ac:inkMkLst>
        </pc:inkChg>
        <pc:inkChg chg="mod">
          <ac:chgData name="Benade, Gerdus" userId="15349777-206e-4d7a-8365-52131a346f04" providerId="ADAL" clId="{CC569292-330E-4BB3-BFDF-CE5F192F2795}" dt="2022-12-07T02:08:43.732" v="221"/>
          <ac:inkMkLst>
            <pc:docMk/>
            <pc:sldMk cId="2588257149" sldId="408"/>
            <ac:inkMk id="54" creationId="{18377FA7-4EF2-4B86-8CB1-FCD74813D54E}"/>
          </ac:inkMkLst>
        </pc:inkChg>
        <pc:inkChg chg="mod">
          <ac:chgData name="Benade, Gerdus" userId="15349777-206e-4d7a-8365-52131a346f04" providerId="ADAL" clId="{CC569292-330E-4BB3-BFDF-CE5F192F2795}" dt="2022-12-07T02:08:43.732" v="221"/>
          <ac:inkMkLst>
            <pc:docMk/>
            <pc:sldMk cId="2588257149" sldId="408"/>
            <ac:inkMk id="55" creationId="{54829CD8-2C3B-46E4-91C8-0EEF30F6672C}"/>
          </ac:inkMkLst>
        </pc:inkChg>
        <pc:inkChg chg="mod">
          <ac:chgData name="Benade, Gerdus" userId="15349777-206e-4d7a-8365-52131a346f04" providerId="ADAL" clId="{CC569292-330E-4BB3-BFDF-CE5F192F2795}" dt="2022-12-07T02:08:43.732" v="221"/>
          <ac:inkMkLst>
            <pc:docMk/>
            <pc:sldMk cId="2588257149" sldId="408"/>
            <ac:inkMk id="56" creationId="{F66BC74D-C4BD-4A63-89CA-155506D5DBF2}"/>
          </ac:inkMkLst>
        </pc:inkChg>
        <pc:inkChg chg="mod">
          <ac:chgData name="Benade, Gerdus" userId="15349777-206e-4d7a-8365-52131a346f04" providerId="ADAL" clId="{CC569292-330E-4BB3-BFDF-CE5F192F2795}" dt="2022-12-07T02:08:43.732" v="221"/>
          <ac:inkMkLst>
            <pc:docMk/>
            <pc:sldMk cId="2588257149" sldId="408"/>
            <ac:inkMk id="57" creationId="{B92FDF5A-7DAF-4586-8CB2-94E8B84D8E43}"/>
          </ac:inkMkLst>
        </pc:inkChg>
        <pc:inkChg chg="mod">
          <ac:chgData name="Benade, Gerdus" userId="15349777-206e-4d7a-8365-52131a346f04" providerId="ADAL" clId="{CC569292-330E-4BB3-BFDF-CE5F192F2795}" dt="2022-12-07T02:08:43.732" v="221"/>
          <ac:inkMkLst>
            <pc:docMk/>
            <pc:sldMk cId="2588257149" sldId="408"/>
            <ac:inkMk id="58" creationId="{12DEFAF7-87EC-4A7D-9E39-4575EF3D8BB5}"/>
          </ac:inkMkLst>
        </pc:inkChg>
        <pc:inkChg chg="mod">
          <ac:chgData name="Benade, Gerdus" userId="15349777-206e-4d7a-8365-52131a346f04" providerId="ADAL" clId="{CC569292-330E-4BB3-BFDF-CE5F192F2795}" dt="2022-12-07T02:08:43.732" v="221"/>
          <ac:inkMkLst>
            <pc:docMk/>
            <pc:sldMk cId="2588257149" sldId="408"/>
            <ac:inkMk id="59" creationId="{32D239B7-9F8C-4574-A381-FDC6B8240862}"/>
          </ac:inkMkLst>
        </pc:inkChg>
        <pc:inkChg chg="add del mod">
          <ac:chgData name="Benade, Gerdus" userId="15349777-206e-4d7a-8365-52131a346f04" providerId="ADAL" clId="{CC569292-330E-4BB3-BFDF-CE5F192F2795}" dt="2022-12-07T02:11:01.006" v="320"/>
          <ac:inkMkLst>
            <pc:docMk/>
            <pc:sldMk cId="2588257149" sldId="408"/>
            <ac:inkMk id="60" creationId="{B21BFF16-9E70-48EF-A7E8-77295D721948}"/>
          </ac:inkMkLst>
        </pc:inkChg>
        <pc:inkChg chg="add del mod">
          <ac:chgData name="Benade, Gerdus" userId="15349777-206e-4d7a-8365-52131a346f04" providerId="ADAL" clId="{CC569292-330E-4BB3-BFDF-CE5F192F2795}" dt="2022-12-07T02:10:40.790" v="305"/>
          <ac:inkMkLst>
            <pc:docMk/>
            <pc:sldMk cId="2588257149" sldId="408"/>
            <ac:inkMk id="61" creationId="{299EB550-479C-47C4-BA4E-8A7A0C5CBC4E}"/>
          </ac:inkMkLst>
        </pc:inkChg>
        <pc:inkChg chg="add mod">
          <ac:chgData name="Benade, Gerdus" userId="15349777-206e-4d7a-8365-52131a346f04" providerId="ADAL" clId="{CC569292-330E-4BB3-BFDF-CE5F192F2795}" dt="2022-12-07T02:10:06.459" v="270"/>
          <ac:inkMkLst>
            <pc:docMk/>
            <pc:sldMk cId="2588257149" sldId="408"/>
            <ac:inkMk id="63" creationId="{3D3C31A3-A120-444B-A1EC-17967099CD46}"/>
          </ac:inkMkLst>
        </pc:inkChg>
        <pc:inkChg chg="add mod">
          <ac:chgData name="Benade, Gerdus" userId="15349777-206e-4d7a-8365-52131a346f04" providerId="ADAL" clId="{CC569292-330E-4BB3-BFDF-CE5F192F2795}" dt="2022-12-07T02:10:06.459" v="270"/>
          <ac:inkMkLst>
            <pc:docMk/>
            <pc:sldMk cId="2588257149" sldId="408"/>
            <ac:inkMk id="5120" creationId="{6D77BB0C-8615-4DE4-9F6D-DF38090E83BF}"/>
          </ac:inkMkLst>
        </pc:inkChg>
        <pc:inkChg chg="add mod">
          <ac:chgData name="Benade, Gerdus" userId="15349777-206e-4d7a-8365-52131a346f04" providerId="ADAL" clId="{CC569292-330E-4BB3-BFDF-CE5F192F2795}" dt="2022-12-07T02:10:06.459" v="270"/>
          <ac:inkMkLst>
            <pc:docMk/>
            <pc:sldMk cId="2588257149" sldId="408"/>
            <ac:inkMk id="5121" creationId="{25EDC23E-D0FC-48CB-B5E9-A84ACADEF7A1}"/>
          </ac:inkMkLst>
        </pc:inkChg>
        <pc:inkChg chg="add mod">
          <ac:chgData name="Benade, Gerdus" userId="15349777-206e-4d7a-8365-52131a346f04" providerId="ADAL" clId="{CC569292-330E-4BB3-BFDF-CE5F192F2795}" dt="2022-12-07T02:10:06.459" v="270"/>
          <ac:inkMkLst>
            <pc:docMk/>
            <pc:sldMk cId="2588257149" sldId="408"/>
            <ac:inkMk id="5123" creationId="{8A1D02EC-A4B8-451F-B1AF-542FCAB6284C}"/>
          </ac:inkMkLst>
        </pc:inkChg>
        <pc:inkChg chg="add mod">
          <ac:chgData name="Benade, Gerdus" userId="15349777-206e-4d7a-8365-52131a346f04" providerId="ADAL" clId="{CC569292-330E-4BB3-BFDF-CE5F192F2795}" dt="2022-12-07T02:10:06.459" v="270"/>
          <ac:inkMkLst>
            <pc:docMk/>
            <pc:sldMk cId="2588257149" sldId="408"/>
            <ac:inkMk id="5125" creationId="{A99FF1D0-62CB-42F0-B1C4-B95A0DCC9546}"/>
          </ac:inkMkLst>
        </pc:inkChg>
        <pc:inkChg chg="add mod">
          <ac:chgData name="Benade, Gerdus" userId="15349777-206e-4d7a-8365-52131a346f04" providerId="ADAL" clId="{CC569292-330E-4BB3-BFDF-CE5F192F2795}" dt="2022-12-07T02:10:06.459" v="270"/>
          <ac:inkMkLst>
            <pc:docMk/>
            <pc:sldMk cId="2588257149" sldId="408"/>
            <ac:inkMk id="5126" creationId="{955A8330-E5C7-4193-AC80-D0196F791155}"/>
          </ac:inkMkLst>
        </pc:inkChg>
        <pc:inkChg chg="add mod">
          <ac:chgData name="Benade, Gerdus" userId="15349777-206e-4d7a-8365-52131a346f04" providerId="ADAL" clId="{CC569292-330E-4BB3-BFDF-CE5F192F2795}" dt="2022-12-07T02:11:11.743" v="329"/>
          <ac:inkMkLst>
            <pc:docMk/>
            <pc:sldMk cId="2588257149" sldId="408"/>
            <ac:inkMk id="5128" creationId="{37F19AFE-186D-4E09-954A-ED25713A8798}"/>
          </ac:inkMkLst>
        </pc:inkChg>
        <pc:inkChg chg="add mod">
          <ac:chgData name="Benade, Gerdus" userId="15349777-206e-4d7a-8365-52131a346f04" providerId="ADAL" clId="{CC569292-330E-4BB3-BFDF-CE5F192F2795}" dt="2022-12-07T02:11:11.743" v="329"/>
          <ac:inkMkLst>
            <pc:docMk/>
            <pc:sldMk cId="2588257149" sldId="408"/>
            <ac:inkMk id="5129" creationId="{EA2E0FBF-BBC9-42E6-94DC-12570DAEEB77}"/>
          </ac:inkMkLst>
        </pc:inkChg>
        <pc:inkChg chg="add mod">
          <ac:chgData name="Benade, Gerdus" userId="15349777-206e-4d7a-8365-52131a346f04" providerId="ADAL" clId="{CC569292-330E-4BB3-BFDF-CE5F192F2795}" dt="2022-12-07T02:11:11.743" v="329"/>
          <ac:inkMkLst>
            <pc:docMk/>
            <pc:sldMk cId="2588257149" sldId="408"/>
            <ac:inkMk id="5130" creationId="{1E23720C-7BD5-49D4-9E90-3687E50CA886}"/>
          </ac:inkMkLst>
        </pc:inkChg>
        <pc:inkChg chg="add mod">
          <ac:chgData name="Benade, Gerdus" userId="15349777-206e-4d7a-8365-52131a346f04" providerId="ADAL" clId="{CC569292-330E-4BB3-BFDF-CE5F192F2795}" dt="2022-12-07T02:11:11.743" v="329"/>
          <ac:inkMkLst>
            <pc:docMk/>
            <pc:sldMk cId="2588257149" sldId="408"/>
            <ac:inkMk id="5131" creationId="{482912E7-9C78-4CE2-AC0F-F1633FF55D77}"/>
          </ac:inkMkLst>
        </pc:inkChg>
        <pc:inkChg chg="add mod">
          <ac:chgData name="Benade, Gerdus" userId="15349777-206e-4d7a-8365-52131a346f04" providerId="ADAL" clId="{CC569292-330E-4BB3-BFDF-CE5F192F2795}" dt="2022-12-07T02:11:01.003" v="319"/>
          <ac:inkMkLst>
            <pc:docMk/>
            <pc:sldMk cId="2588257149" sldId="408"/>
            <ac:inkMk id="5133" creationId="{847455CF-B018-4D91-9FD4-B1C43AFAD453}"/>
          </ac:inkMkLst>
        </pc:inkChg>
        <pc:inkChg chg="add mod">
          <ac:chgData name="Benade, Gerdus" userId="15349777-206e-4d7a-8365-52131a346f04" providerId="ADAL" clId="{CC569292-330E-4BB3-BFDF-CE5F192F2795}" dt="2022-12-07T02:11:01.003" v="319"/>
          <ac:inkMkLst>
            <pc:docMk/>
            <pc:sldMk cId="2588257149" sldId="408"/>
            <ac:inkMk id="5134" creationId="{44442A32-99EE-412A-BDCF-017CE932A219}"/>
          </ac:inkMkLst>
        </pc:inkChg>
        <pc:inkChg chg="add del mod">
          <ac:chgData name="Benade, Gerdus" userId="15349777-206e-4d7a-8365-52131a346f04" providerId="ADAL" clId="{CC569292-330E-4BB3-BFDF-CE5F192F2795}" dt="2022-12-07T02:10:36.273" v="302"/>
          <ac:inkMkLst>
            <pc:docMk/>
            <pc:sldMk cId="2588257149" sldId="408"/>
            <ac:inkMk id="5135" creationId="{39AB4087-F94B-4127-BBD8-DE8AE6CD8FE1}"/>
          </ac:inkMkLst>
        </pc:inkChg>
        <pc:inkChg chg="add del mod">
          <ac:chgData name="Benade, Gerdus" userId="15349777-206e-4d7a-8365-52131a346f04" providerId="ADAL" clId="{CC569292-330E-4BB3-BFDF-CE5F192F2795}" dt="2022-12-07T02:10:36.273" v="301"/>
          <ac:inkMkLst>
            <pc:docMk/>
            <pc:sldMk cId="2588257149" sldId="408"/>
            <ac:inkMk id="5136" creationId="{E55EBDE7-8BF1-4C2A-B844-4B56E270D902}"/>
          </ac:inkMkLst>
        </pc:inkChg>
        <pc:inkChg chg="add del mod">
          <ac:chgData name="Benade, Gerdus" userId="15349777-206e-4d7a-8365-52131a346f04" providerId="ADAL" clId="{CC569292-330E-4BB3-BFDF-CE5F192F2795}" dt="2022-12-07T02:10:36.274" v="303"/>
          <ac:inkMkLst>
            <pc:docMk/>
            <pc:sldMk cId="2588257149" sldId="408"/>
            <ac:inkMk id="5137" creationId="{91193FF1-8AA6-4459-9509-05EDC557E695}"/>
          </ac:inkMkLst>
        </pc:inkChg>
        <pc:inkChg chg="add del mod">
          <ac:chgData name="Benade, Gerdus" userId="15349777-206e-4d7a-8365-52131a346f04" providerId="ADAL" clId="{CC569292-330E-4BB3-BFDF-CE5F192F2795}" dt="2022-12-07T02:10:36.272" v="300"/>
          <ac:inkMkLst>
            <pc:docMk/>
            <pc:sldMk cId="2588257149" sldId="408"/>
            <ac:inkMk id="5138" creationId="{F4CA0FD3-6667-4C44-B989-99A07B192E83}"/>
          </ac:inkMkLst>
        </pc:inkChg>
        <pc:inkChg chg="add mod">
          <ac:chgData name="Benade, Gerdus" userId="15349777-206e-4d7a-8365-52131a346f04" providerId="ADAL" clId="{CC569292-330E-4BB3-BFDF-CE5F192F2795}" dt="2022-12-07T02:11:01.003" v="319"/>
          <ac:inkMkLst>
            <pc:docMk/>
            <pc:sldMk cId="2588257149" sldId="408"/>
            <ac:inkMk id="5139" creationId="{CB9E3EB5-FE64-4878-8D36-9F016B027D36}"/>
          </ac:inkMkLst>
        </pc:inkChg>
        <pc:inkChg chg="add mod">
          <ac:chgData name="Benade, Gerdus" userId="15349777-206e-4d7a-8365-52131a346f04" providerId="ADAL" clId="{CC569292-330E-4BB3-BFDF-CE5F192F2795}" dt="2022-12-07T02:11:01.003" v="319"/>
          <ac:inkMkLst>
            <pc:docMk/>
            <pc:sldMk cId="2588257149" sldId="408"/>
            <ac:inkMk id="5140" creationId="{B173B499-A9E2-400F-B631-67D879F5D8C7}"/>
          </ac:inkMkLst>
        </pc:inkChg>
        <pc:inkChg chg="add mod">
          <ac:chgData name="Benade, Gerdus" userId="15349777-206e-4d7a-8365-52131a346f04" providerId="ADAL" clId="{CC569292-330E-4BB3-BFDF-CE5F192F2795}" dt="2022-12-07T02:11:01.003" v="319"/>
          <ac:inkMkLst>
            <pc:docMk/>
            <pc:sldMk cId="2588257149" sldId="408"/>
            <ac:inkMk id="5141" creationId="{161B0904-6AB2-4918-8950-808C8928C87B}"/>
          </ac:inkMkLst>
        </pc:inkChg>
        <pc:inkChg chg="add mod">
          <ac:chgData name="Benade, Gerdus" userId="15349777-206e-4d7a-8365-52131a346f04" providerId="ADAL" clId="{CC569292-330E-4BB3-BFDF-CE5F192F2795}" dt="2022-12-07T02:11:01.003" v="319"/>
          <ac:inkMkLst>
            <pc:docMk/>
            <pc:sldMk cId="2588257149" sldId="408"/>
            <ac:inkMk id="5142" creationId="{CE0F36D9-31BF-46DA-ACB1-B8E6674281BD}"/>
          </ac:inkMkLst>
        </pc:inkChg>
        <pc:inkChg chg="add mod">
          <ac:chgData name="Benade, Gerdus" userId="15349777-206e-4d7a-8365-52131a346f04" providerId="ADAL" clId="{CC569292-330E-4BB3-BFDF-CE5F192F2795}" dt="2022-12-07T02:11:01.003" v="319"/>
          <ac:inkMkLst>
            <pc:docMk/>
            <pc:sldMk cId="2588257149" sldId="408"/>
            <ac:inkMk id="5143" creationId="{16267F26-2F6A-44E9-925B-B0266F784205}"/>
          </ac:inkMkLst>
        </pc:inkChg>
        <pc:inkChg chg="add mod">
          <ac:chgData name="Benade, Gerdus" userId="15349777-206e-4d7a-8365-52131a346f04" providerId="ADAL" clId="{CC569292-330E-4BB3-BFDF-CE5F192F2795}" dt="2022-12-07T02:11:01.003" v="319"/>
          <ac:inkMkLst>
            <pc:docMk/>
            <pc:sldMk cId="2588257149" sldId="408"/>
            <ac:inkMk id="5144" creationId="{2F39C4BC-DB89-41F8-B4DE-78857BC2231F}"/>
          </ac:inkMkLst>
        </pc:inkChg>
        <pc:inkChg chg="add mod">
          <ac:chgData name="Benade, Gerdus" userId="15349777-206e-4d7a-8365-52131a346f04" providerId="ADAL" clId="{CC569292-330E-4BB3-BFDF-CE5F192F2795}" dt="2022-12-07T02:11:01.003" v="319"/>
          <ac:inkMkLst>
            <pc:docMk/>
            <pc:sldMk cId="2588257149" sldId="408"/>
            <ac:inkMk id="5145" creationId="{C340F4AF-831B-43B3-AAAC-FDAD29934887}"/>
          </ac:inkMkLst>
        </pc:inkChg>
        <pc:inkChg chg="add mod">
          <ac:chgData name="Benade, Gerdus" userId="15349777-206e-4d7a-8365-52131a346f04" providerId="ADAL" clId="{CC569292-330E-4BB3-BFDF-CE5F192F2795}" dt="2022-12-07T02:11:01.003" v="319"/>
          <ac:inkMkLst>
            <pc:docMk/>
            <pc:sldMk cId="2588257149" sldId="408"/>
            <ac:inkMk id="5146" creationId="{B12B09D1-C8D2-4021-B12C-B330F6BE2B6E}"/>
          </ac:inkMkLst>
        </pc:inkChg>
        <pc:inkChg chg="add del mod">
          <ac:chgData name="Benade, Gerdus" userId="15349777-206e-4d7a-8365-52131a346f04" providerId="ADAL" clId="{CC569292-330E-4BB3-BFDF-CE5F192F2795}" dt="2022-12-07T02:10:35.124" v="299"/>
          <ac:inkMkLst>
            <pc:docMk/>
            <pc:sldMk cId="2588257149" sldId="408"/>
            <ac:inkMk id="5147" creationId="{D70B2CB0-F2AE-4C6C-9E2D-CFCAE0BF8CE5}"/>
          </ac:inkMkLst>
        </pc:inkChg>
        <pc:inkChg chg="add del mod">
          <ac:chgData name="Benade, Gerdus" userId="15349777-206e-4d7a-8365-52131a346f04" providerId="ADAL" clId="{CC569292-330E-4BB3-BFDF-CE5F192F2795}" dt="2022-12-07T02:10:32.790" v="294"/>
          <ac:inkMkLst>
            <pc:docMk/>
            <pc:sldMk cId="2588257149" sldId="408"/>
            <ac:inkMk id="5148" creationId="{05096CF6-6836-40C7-BF0F-9BA647EE8CA2}"/>
          </ac:inkMkLst>
        </pc:inkChg>
        <pc:inkChg chg="add del mod">
          <ac:chgData name="Benade, Gerdus" userId="15349777-206e-4d7a-8365-52131a346f04" providerId="ADAL" clId="{CC569292-330E-4BB3-BFDF-CE5F192F2795}" dt="2022-12-07T02:10:35.122" v="296"/>
          <ac:inkMkLst>
            <pc:docMk/>
            <pc:sldMk cId="2588257149" sldId="408"/>
            <ac:inkMk id="5149" creationId="{DB39AEE5-4E90-4EBF-849E-7BD2504AE0F1}"/>
          </ac:inkMkLst>
        </pc:inkChg>
        <pc:inkChg chg="add mod">
          <ac:chgData name="Benade, Gerdus" userId="15349777-206e-4d7a-8365-52131a346f04" providerId="ADAL" clId="{CC569292-330E-4BB3-BFDF-CE5F192F2795}" dt="2022-12-07T02:11:01.003" v="319"/>
          <ac:inkMkLst>
            <pc:docMk/>
            <pc:sldMk cId="2588257149" sldId="408"/>
            <ac:inkMk id="5150" creationId="{07F438AA-1F98-49CC-9AD2-DACE01453D37}"/>
          </ac:inkMkLst>
        </pc:inkChg>
        <pc:inkChg chg="add del mod">
          <ac:chgData name="Benade, Gerdus" userId="15349777-206e-4d7a-8365-52131a346f04" providerId="ADAL" clId="{CC569292-330E-4BB3-BFDF-CE5F192F2795}" dt="2022-12-07T02:10:35.123" v="297"/>
          <ac:inkMkLst>
            <pc:docMk/>
            <pc:sldMk cId="2588257149" sldId="408"/>
            <ac:inkMk id="5151" creationId="{32303FD7-FC51-4DA2-AC24-B88B8D278A7F}"/>
          </ac:inkMkLst>
        </pc:inkChg>
        <pc:inkChg chg="add del mod">
          <ac:chgData name="Benade, Gerdus" userId="15349777-206e-4d7a-8365-52131a346f04" providerId="ADAL" clId="{CC569292-330E-4BB3-BFDF-CE5F192F2795}" dt="2022-12-07T02:10:35.123" v="298"/>
          <ac:inkMkLst>
            <pc:docMk/>
            <pc:sldMk cId="2588257149" sldId="408"/>
            <ac:inkMk id="5153" creationId="{ECF0182B-1575-408F-974C-1B41BC411E2F}"/>
          </ac:inkMkLst>
        </pc:inkChg>
        <pc:inkChg chg="add del mod">
          <ac:chgData name="Benade, Gerdus" userId="15349777-206e-4d7a-8365-52131a346f04" providerId="ADAL" clId="{CC569292-330E-4BB3-BFDF-CE5F192F2795}" dt="2022-12-07T02:10:32.791" v="295"/>
          <ac:inkMkLst>
            <pc:docMk/>
            <pc:sldMk cId="2588257149" sldId="408"/>
            <ac:inkMk id="5154" creationId="{73499C47-352E-426C-8C52-8650887BA773}"/>
          </ac:inkMkLst>
        </pc:inkChg>
        <pc:inkChg chg="add del mod">
          <ac:chgData name="Benade, Gerdus" userId="15349777-206e-4d7a-8365-52131a346f04" providerId="ADAL" clId="{CC569292-330E-4BB3-BFDF-CE5F192F2795}" dt="2022-12-07T02:11:01.003" v="319"/>
          <ac:inkMkLst>
            <pc:docMk/>
            <pc:sldMk cId="2588257149" sldId="408"/>
            <ac:inkMk id="5156" creationId="{3F1843B6-72BD-47D5-A0D4-5697FE653F7D}"/>
          </ac:inkMkLst>
        </pc:inkChg>
        <pc:inkChg chg="add del mod">
          <ac:chgData name="Benade, Gerdus" userId="15349777-206e-4d7a-8365-52131a346f04" providerId="ADAL" clId="{CC569292-330E-4BB3-BFDF-CE5F192F2795}" dt="2022-12-07T02:10:48.185" v="309"/>
          <ac:inkMkLst>
            <pc:docMk/>
            <pc:sldMk cId="2588257149" sldId="408"/>
            <ac:inkMk id="5157" creationId="{373BC815-3AB5-40FD-911D-535A52E390E1}"/>
          </ac:inkMkLst>
        </pc:inkChg>
        <pc:inkChg chg="add del">
          <ac:chgData name="Benade, Gerdus" userId="15349777-206e-4d7a-8365-52131a346f04" providerId="ADAL" clId="{CC569292-330E-4BB3-BFDF-CE5F192F2795}" dt="2022-12-07T02:10:53.553" v="311"/>
          <ac:inkMkLst>
            <pc:docMk/>
            <pc:sldMk cId="2588257149" sldId="408"/>
            <ac:inkMk id="5159" creationId="{C50D6C8A-A48A-47EE-9F46-8F422345457C}"/>
          </ac:inkMkLst>
        </pc:inkChg>
        <pc:inkChg chg="add mod">
          <ac:chgData name="Benade, Gerdus" userId="15349777-206e-4d7a-8365-52131a346f04" providerId="ADAL" clId="{CC569292-330E-4BB3-BFDF-CE5F192F2795}" dt="2022-12-07T02:11:11.743" v="329"/>
          <ac:inkMkLst>
            <pc:docMk/>
            <pc:sldMk cId="2588257149" sldId="408"/>
            <ac:inkMk id="5160" creationId="{D1F6E53A-76A6-4C2F-B624-80AF9C4428A1}"/>
          </ac:inkMkLst>
        </pc:inkChg>
        <pc:inkChg chg="add mod">
          <ac:chgData name="Benade, Gerdus" userId="15349777-206e-4d7a-8365-52131a346f04" providerId="ADAL" clId="{CC569292-330E-4BB3-BFDF-CE5F192F2795}" dt="2022-12-07T02:11:11.743" v="329"/>
          <ac:inkMkLst>
            <pc:docMk/>
            <pc:sldMk cId="2588257149" sldId="408"/>
            <ac:inkMk id="5161" creationId="{CB22F32A-392C-4441-9DAB-A46507BB45BC}"/>
          </ac:inkMkLst>
        </pc:inkChg>
        <pc:inkChg chg="add del mod">
          <ac:chgData name="Benade, Gerdus" userId="15349777-206e-4d7a-8365-52131a346f04" providerId="ADAL" clId="{CC569292-330E-4BB3-BFDF-CE5F192F2795}" dt="2022-12-07T02:11:00.372" v="317"/>
          <ac:inkMkLst>
            <pc:docMk/>
            <pc:sldMk cId="2588257149" sldId="408"/>
            <ac:inkMk id="5162" creationId="{33172A0E-43DE-40E9-A6ED-72135B9905FC}"/>
          </ac:inkMkLst>
        </pc:inkChg>
        <pc:inkChg chg="add del mod">
          <ac:chgData name="Benade, Gerdus" userId="15349777-206e-4d7a-8365-52131a346f04" providerId="ADAL" clId="{CC569292-330E-4BB3-BFDF-CE5F192F2795}" dt="2022-12-07T02:11:00.374" v="318"/>
          <ac:inkMkLst>
            <pc:docMk/>
            <pc:sldMk cId="2588257149" sldId="408"/>
            <ac:inkMk id="5163" creationId="{E28B0AF5-4EFC-4BDD-B1B8-398CD247DA75}"/>
          </ac:inkMkLst>
        </pc:inkChg>
        <pc:inkChg chg="add mod">
          <ac:chgData name="Benade, Gerdus" userId="15349777-206e-4d7a-8365-52131a346f04" providerId="ADAL" clId="{CC569292-330E-4BB3-BFDF-CE5F192F2795}" dt="2022-12-07T02:11:11.743" v="329"/>
          <ac:inkMkLst>
            <pc:docMk/>
            <pc:sldMk cId="2588257149" sldId="408"/>
            <ac:inkMk id="5165" creationId="{E5F3BC97-8A1A-4336-91B6-FFEE12C134A7}"/>
          </ac:inkMkLst>
        </pc:inkChg>
        <pc:inkChg chg="add mod">
          <ac:chgData name="Benade, Gerdus" userId="15349777-206e-4d7a-8365-52131a346f04" providerId="ADAL" clId="{CC569292-330E-4BB3-BFDF-CE5F192F2795}" dt="2022-12-07T02:11:11.743" v="329"/>
          <ac:inkMkLst>
            <pc:docMk/>
            <pc:sldMk cId="2588257149" sldId="408"/>
            <ac:inkMk id="5166" creationId="{E1B9D3C5-AF79-4AE2-8652-85554DC2FD22}"/>
          </ac:inkMkLst>
        </pc:inkChg>
        <pc:inkChg chg="add mod">
          <ac:chgData name="Benade, Gerdus" userId="15349777-206e-4d7a-8365-52131a346f04" providerId="ADAL" clId="{CC569292-330E-4BB3-BFDF-CE5F192F2795}" dt="2022-12-07T02:11:11.743" v="329"/>
          <ac:inkMkLst>
            <pc:docMk/>
            <pc:sldMk cId="2588257149" sldId="408"/>
            <ac:inkMk id="5168" creationId="{9755800B-D705-4106-BF10-C455F1B923BE}"/>
          </ac:inkMkLst>
        </pc:inkChg>
        <pc:inkChg chg="add mod">
          <ac:chgData name="Benade, Gerdus" userId="15349777-206e-4d7a-8365-52131a346f04" providerId="ADAL" clId="{CC569292-330E-4BB3-BFDF-CE5F192F2795}" dt="2022-12-07T02:11:11.743" v="329"/>
          <ac:inkMkLst>
            <pc:docMk/>
            <pc:sldMk cId="2588257149" sldId="408"/>
            <ac:inkMk id="5170" creationId="{08AA4064-06B9-4063-A4A7-84CCA8981D69}"/>
          </ac:inkMkLst>
        </pc:inkChg>
        <pc:inkChg chg="add mod">
          <ac:chgData name="Benade, Gerdus" userId="15349777-206e-4d7a-8365-52131a346f04" providerId="ADAL" clId="{CC569292-330E-4BB3-BFDF-CE5F192F2795}" dt="2022-12-07T02:11:11.743" v="329"/>
          <ac:inkMkLst>
            <pc:docMk/>
            <pc:sldMk cId="2588257149" sldId="408"/>
            <ac:inkMk id="5172" creationId="{6633F743-C815-4F0D-B529-763B536222DB}"/>
          </ac:inkMkLst>
        </pc:inkChg>
      </pc:sldChg>
      <pc:sldChg chg="addSp delSp modSp mod">
        <pc:chgData name="Benade, Gerdus" userId="15349777-206e-4d7a-8365-52131a346f04" providerId="ADAL" clId="{CC569292-330E-4BB3-BFDF-CE5F192F2795}" dt="2022-12-07T02:11:53.725" v="333" actId="478"/>
        <pc:sldMkLst>
          <pc:docMk/>
          <pc:sldMk cId="501095916" sldId="410"/>
        </pc:sldMkLst>
        <pc:grpChg chg="add mod">
          <ac:chgData name="Benade, Gerdus" userId="15349777-206e-4d7a-8365-52131a346f04" providerId="ADAL" clId="{CC569292-330E-4BB3-BFDF-CE5F192F2795}" dt="2022-12-07T02:11:48.136" v="332"/>
          <ac:grpSpMkLst>
            <pc:docMk/>
            <pc:sldMk cId="501095916" sldId="410"/>
            <ac:grpSpMk id="30" creationId="{FF47390D-CAF8-4E91-8438-AA75504AC11E}"/>
          </ac:grpSpMkLst>
        </pc:grpChg>
        <pc:grpChg chg="add mod">
          <ac:chgData name="Benade, Gerdus" userId="15349777-206e-4d7a-8365-52131a346f04" providerId="ADAL" clId="{CC569292-330E-4BB3-BFDF-CE5F192F2795}" dt="2022-12-07T02:11:48.136" v="332"/>
          <ac:grpSpMkLst>
            <pc:docMk/>
            <pc:sldMk cId="501095916" sldId="410"/>
            <ac:grpSpMk id="67" creationId="{329B1251-5E40-4640-8A86-83C13E0B556B}"/>
          </ac:grpSpMkLst>
        </pc:grpChg>
        <pc:grpChg chg="add mod">
          <ac:chgData name="Benade, Gerdus" userId="15349777-206e-4d7a-8365-52131a346f04" providerId="ADAL" clId="{CC569292-330E-4BB3-BFDF-CE5F192F2795}" dt="2022-12-07T02:11:48.136" v="332"/>
          <ac:grpSpMkLst>
            <pc:docMk/>
            <pc:sldMk cId="501095916" sldId="410"/>
            <ac:grpSpMk id="79" creationId="{B170AA6D-A2D4-48DC-89B8-210BAD82E090}"/>
          </ac:grpSpMkLst>
        </pc:grpChg>
        <pc:picChg chg="add del mod">
          <ac:chgData name="Benade, Gerdus" userId="15349777-206e-4d7a-8365-52131a346f04" providerId="ADAL" clId="{CC569292-330E-4BB3-BFDF-CE5F192F2795}" dt="2022-12-07T02:11:53.725" v="333" actId="478"/>
          <ac:picMkLst>
            <pc:docMk/>
            <pc:sldMk cId="501095916" sldId="410"/>
            <ac:picMk id="29" creationId="{8C9E96BD-C4D2-41D6-A97D-630A6A469AC7}"/>
          </ac:picMkLst>
        </pc:picChg>
        <pc:inkChg chg="mod">
          <ac:chgData name="Benade, Gerdus" userId="15349777-206e-4d7a-8365-52131a346f04" providerId="ADAL" clId="{CC569292-330E-4BB3-BFDF-CE5F192F2795}" dt="2022-12-07T02:11:48.136" v="332"/>
          <ac:inkMkLst>
            <pc:docMk/>
            <pc:sldMk cId="501095916" sldId="410"/>
            <ac:inkMk id="31" creationId="{428405D9-F3A5-468E-9483-A223CD4D1E39}"/>
          </ac:inkMkLst>
        </pc:inkChg>
        <pc:inkChg chg="mod">
          <ac:chgData name="Benade, Gerdus" userId="15349777-206e-4d7a-8365-52131a346f04" providerId="ADAL" clId="{CC569292-330E-4BB3-BFDF-CE5F192F2795}" dt="2022-12-07T02:11:48.136" v="332"/>
          <ac:inkMkLst>
            <pc:docMk/>
            <pc:sldMk cId="501095916" sldId="410"/>
            <ac:inkMk id="32" creationId="{6617759F-E210-4B58-B310-437289719844}"/>
          </ac:inkMkLst>
        </pc:inkChg>
        <pc:inkChg chg="mod">
          <ac:chgData name="Benade, Gerdus" userId="15349777-206e-4d7a-8365-52131a346f04" providerId="ADAL" clId="{CC569292-330E-4BB3-BFDF-CE5F192F2795}" dt="2022-12-07T02:11:48.136" v="332"/>
          <ac:inkMkLst>
            <pc:docMk/>
            <pc:sldMk cId="501095916" sldId="410"/>
            <ac:inkMk id="33" creationId="{84DFA958-0BB9-4D1B-99E5-FA8E0CB2D871}"/>
          </ac:inkMkLst>
        </pc:inkChg>
        <pc:inkChg chg="mod">
          <ac:chgData name="Benade, Gerdus" userId="15349777-206e-4d7a-8365-52131a346f04" providerId="ADAL" clId="{CC569292-330E-4BB3-BFDF-CE5F192F2795}" dt="2022-12-07T02:11:48.136" v="332"/>
          <ac:inkMkLst>
            <pc:docMk/>
            <pc:sldMk cId="501095916" sldId="410"/>
            <ac:inkMk id="34" creationId="{4469F79C-A713-4CEA-8371-2CE39BE4B043}"/>
          </ac:inkMkLst>
        </pc:inkChg>
        <pc:inkChg chg="mod">
          <ac:chgData name="Benade, Gerdus" userId="15349777-206e-4d7a-8365-52131a346f04" providerId="ADAL" clId="{CC569292-330E-4BB3-BFDF-CE5F192F2795}" dt="2022-12-07T02:11:48.136" v="332"/>
          <ac:inkMkLst>
            <pc:docMk/>
            <pc:sldMk cId="501095916" sldId="410"/>
            <ac:inkMk id="35" creationId="{467A783E-24B5-4368-A206-43482E95D7F7}"/>
          </ac:inkMkLst>
        </pc:inkChg>
        <pc:inkChg chg="mod">
          <ac:chgData name="Benade, Gerdus" userId="15349777-206e-4d7a-8365-52131a346f04" providerId="ADAL" clId="{CC569292-330E-4BB3-BFDF-CE5F192F2795}" dt="2022-12-07T02:11:48.136" v="332"/>
          <ac:inkMkLst>
            <pc:docMk/>
            <pc:sldMk cId="501095916" sldId="410"/>
            <ac:inkMk id="36" creationId="{F1D9E740-00EF-4993-B0C8-6C6641F5E13A}"/>
          </ac:inkMkLst>
        </pc:inkChg>
        <pc:inkChg chg="mod">
          <ac:chgData name="Benade, Gerdus" userId="15349777-206e-4d7a-8365-52131a346f04" providerId="ADAL" clId="{CC569292-330E-4BB3-BFDF-CE5F192F2795}" dt="2022-12-07T02:11:48.136" v="332"/>
          <ac:inkMkLst>
            <pc:docMk/>
            <pc:sldMk cId="501095916" sldId="410"/>
            <ac:inkMk id="37" creationId="{9552FE7A-CD95-43C4-8199-BACEEFC68E7C}"/>
          </ac:inkMkLst>
        </pc:inkChg>
        <pc:inkChg chg="mod">
          <ac:chgData name="Benade, Gerdus" userId="15349777-206e-4d7a-8365-52131a346f04" providerId="ADAL" clId="{CC569292-330E-4BB3-BFDF-CE5F192F2795}" dt="2022-12-07T02:11:48.136" v="332"/>
          <ac:inkMkLst>
            <pc:docMk/>
            <pc:sldMk cId="501095916" sldId="410"/>
            <ac:inkMk id="38" creationId="{5EB1D395-0224-4CA7-81C4-0DF03D4EC437}"/>
          </ac:inkMkLst>
        </pc:inkChg>
        <pc:inkChg chg="mod">
          <ac:chgData name="Benade, Gerdus" userId="15349777-206e-4d7a-8365-52131a346f04" providerId="ADAL" clId="{CC569292-330E-4BB3-BFDF-CE5F192F2795}" dt="2022-12-07T02:11:48.136" v="332"/>
          <ac:inkMkLst>
            <pc:docMk/>
            <pc:sldMk cId="501095916" sldId="410"/>
            <ac:inkMk id="39" creationId="{2A2DA697-F893-452F-AA45-094EA3187AAA}"/>
          </ac:inkMkLst>
        </pc:inkChg>
        <pc:inkChg chg="mod">
          <ac:chgData name="Benade, Gerdus" userId="15349777-206e-4d7a-8365-52131a346f04" providerId="ADAL" clId="{CC569292-330E-4BB3-BFDF-CE5F192F2795}" dt="2022-12-07T02:11:48.136" v="332"/>
          <ac:inkMkLst>
            <pc:docMk/>
            <pc:sldMk cId="501095916" sldId="410"/>
            <ac:inkMk id="40" creationId="{230525B6-DAEF-4FAF-B387-8A1DA3420D80}"/>
          </ac:inkMkLst>
        </pc:inkChg>
        <pc:inkChg chg="mod">
          <ac:chgData name="Benade, Gerdus" userId="15349777-206e-4d7a-8365-52131a346f04" providerId="ADAL" clId="{CC569292-330E-4BB3-BFDF-CE5F192F2795}" dt="2022-12-07T02:11:48.136" v="332"/>
          <ac:inkMkLst>
            <pc:docMk/>
            <pc:sldMk cId="501095916" sldId="410"/>
            <ac:inkMk id="41" creationId="{2268A0BD-9F20-4925-A4AD-1AFB279A437D}"/>
          </ac:inkMkLst>
        </pc:inkChg>
        <pc:inkChg chg="mod">
          <ac:chgData name="Benade, Gerdus" userId="15349777-206e-4d7a-8365-52131a346f04" providerId="ADAL" clId="{CC569292-330E-4BB3-BFDF-CE5F192F2795}" dt="2022-12-07T02:11:48.136" v="332"/>
          <ac:inkMkLst>
            <pc:docMk/>
            <pc:sldMk cId="501095916" sldId="410"/>
            <ac:inkMk id="42" creationId="{5BB62136-C14A-4A89-AFB5-E6920B49CBE6}"/>
          </ac:inkMkLst>
        </pc:inkChg>
        <pc:inkChg chg="mod">
          <ac:chgData name="Benade, Gerdus" userId="15349777-206e-4d7a-8365-52131a346f04" providerId="ADAL" clId="{CC569292-330E-4BB3-BFDF-CE5F192F2795}" dt="2022-12-07T02:11:48.136" v="332"/>
          <ac:inkMkLst>
            <pc:docMk/>
            <pc:sldMk cId="501095916" sldId="410"/>
            <ac:inkMk id="43" creationId="{222E7DE1-48D1-42CE-8A81-024C4A45C091}"/>
          </ac:inkMkLst>
        </pc:inkChg>
        <pc:inkChg chg="mod">
          <ac:chgData name="Benade, Gerdus" userId="15349777-206e-4d7a-8365-52131a346f04" providerId="ADAL" clId="{CC569292-330E-4BB3-BFDF-CE5F192F2795}" dt="2022-12-07T02:11:48.136" v="332"/>
          <ac:inkMkLst>
            <pc:docMk/>
            <pc:sldMk cId="501095916" sldId="410"/>
            <ac:inkMk id="44" creationId="{9561FD40-1A44-4D0A-B4EC-0D68B1257A64}"/>
          </ac:inkMkLst>
        </pc:inkChg>
        <pc:inkChg chg="mod">
          <ac:chgData name="Benade, Gerdus" userId="15349777-206e-4d7a-8365-52131a346f04" providerId="ADAL" clId="{CC569292-330E-4BB3-BFDF-CE5F192F2795}" dt="2022-12-07T02:11:48.136" v="332"/>
          <ac:inkMkLst>
            <pc:docMk/>
            <pc:sldMk cId="501095916" sldId="410"/>
            <ac:inkMk id="45" creationId="{65676F50-B11B-4CF5-8A70-B5966A506FC9}"/>
          </ac:inkMkLst>
        </pc:inkChg>
        <pc:inkChg chg="mod">
          <ac:chgData name="Benade, Gerdus" userId="15349777-206e-4d7a-8365-52131a346f04" providerId="ADAL" clId="{CC569292-330E-4BB3-BFDF-CE5F192F2795}" dt="2022-12-07T02:11:48.136" v="332"/>
          <ac:inkMkLst>
            <pc:docMk/>
            <pc:sldMk cId="501095916" sldId="410"/>
            <ac:inkMk id="46" creationId="{FB8401C8-2532-463C-87C1-7793DABF79E6}"/>
          </ac:inkMkLst>
        </pc:inkChg>
        <pc:inkChg chg="mod">
          <ac:chgData name="Benade, Gerdus" userId="15349777-206e-4d7a-8365-52131a346f04" providerId="ADAL" clId="{CC569292-330E-4BB3-BFDF-CE5F192F2795}" dt="2022-12-07T02:11:48.136" v="332"/>
          <ac:inkMkLst>
            <pc:docMk/>
            <pc:sldMk cId="501095916" sldId="410"/>
            <ac:inkMk id="47" creationId="{97873081-001B-496F-ABC6-B1EC922235B2}"/>
          </ac:inkMkLst>
        </pc:inkChg>
        <pc:inkChg chg="mod">
          <ac:chgData name="Benade, Gerdus" userId="15349777-206e-4d7a-8365-52131a346f04" providerId="ADAL" clId="{CC569292-330E-4BB3-BFDF-CE5F192F2795}" dt="2022-12-07T02:11:48.136" v="332"/>
          <ac:inkMkLst>
            <pc:docMk/>
            <pc:sldMk cId="501095916" sldId="410"/>
            <ac:inkMk id="48" creationId="{9478C04F-0DFE-49AF-A495-155CD21CFC5D}"/>
          </ac:inkMkLst>
        </pc:inkChg>
        <pc:inkChg chg="mod">
          <ac:chgData name="Benade, Gerdus" userId="15349777-206e-4d7a-8365-52131a346f04" providerId="ADAL" clId="{CC569292-330E-4BB3-BFDF-CE5F192F2795}" dt="2022-12-07T02:11:48.136" v="332"/>
          <ac:inkMkLst>
            <pc:docMk/>
            <pc:sldMk cId="501095916" sldId="410"/>
            <ac:inkMk id="49" creationId="{13FC25AB-B85A-4C2D-933F-059C2F78D946}"/>
          </ac:inkMkLst>
        </pc:inkChg>
        <pc:inkChg chg="mod">
          <ac:chgData name="Benade, Gerdus" userId="15349777-206e-4d7a-8365-52131a346f04" providerId="ADAL" clId="{CC569292-330E-4BB3-BFDF-CE5F192F2795}" dt="2022-12-07T02:11:48.136" v="332"/>
          <ac:inkMkLst>
            <pc:docMk/>
            <pc:sldMk cId="501095916" sldId="410"/>
            <ac:inkMk id="50" creationId="{919F6186-285D-417B-A98E-11C1269D035D}"/>
          </ac:inkMkLst>
        </pc:inkChg>
        <pc:inkChg chg="mod">
          <ac:chgData name="Benade, Gerdus" userId="15349777-206e-4d7a-8365-52131a346f04" providerId="ADAL" clId="{CC569292-330E-4BB3-BFDF-CE5F192F2795}" dt="2022-12-07T02:11:48.136" v="332"/>
          <ac:inkMkLst>
            <pc:docMk/>
            <pc:sldMk cId="501095916" sldId="410"/>
            <ac:inkMk id="51" creationId="{39767D79-A89B-4B14-B85E-C005674A3B66}"/>
          </ac:inkMkLst>
        </pc:inkChg>
        <pc:inkChg chg="mod">
          <ac:chgData name="Benade, Gerdus" userId="15349777-206e-4d7a-8365-52131a346f04" providerId="ADAL" clId="{CC569292-330E-4BB3-BFDF-CE5F192F2795}" dt="2022-12-07T02:11:48.136" v="332"/>
          <ac:inkMkLst>
            <pc:docMk/>
            <pc:sldMk cId="501095916" sldId="410"/>
            <ac:inkMk id="52" creationId="{ED19508E-E9D3-476F-A520-CC030273AED8}"/>
          </ac:inkMkLst>
        </pc:inkChg>
        <pc:inkChg chg="mod">
          <ac:chgData name="Benade, Gerdus" userId="15349777-206e-4d7a-8365-52131a346f04" providerId="ADAL" clId="{CC569292-330E-4BB3-BFDF-CE5F192F2795}" dt="2022-12-07T02:11:48.136" v="332"/>
          <ac:inkMkLst>
            <pc:docMk/>
            <pc:sldMk cId="501095916" sldId="410"/>
            <ac:inkMk id="53" creationId="{B489ACF9-0B96-468B-B41D-7F35361DC259}"/>
          </ac:inkMkLst>
        </pc:inkChg>
        <pc:inkChg chg="mod">
          <ac:chgData name="Benade, Gerdus" userId="15349777-206e-4d7a-8365-52131a346f04" providerId="ADAL" clId="{CC569292-330E-4BB3-BFDF-CE5F192F2795}" dt="2022-12-07T02:11:48.136" v="332"/>
          <ac:inkMkLst>
            <pc:docMk/>
            <pc:sldMk cId="501095916" sldId="410"/>
            <ac:inkMk id="54" creationId="{BD0C8091-7B6A-4F21-BCBC-53D3C2EC784A}"/>
          </ac:inkMkLst>
        </pc:inkChg>
        <pc:inkChg chg="mod">
          <ac:chgData name="Benade, Gerdus" userId="15349777-206e-4d7a-8365-52131a346f04" providerId="ADAL" clId="{CC569292-330E-4BB3-BFDF-CE5F192F2795}" dt="2022-12-07T02:11:48.136" v="332"/>
          <ac:inkMkLst>
            <pc:docMk/>
            <pc:sldMk cId="501095916" sldId="410"/>
            <ac:inkMk id="55" creationId="{B09A17BD-5EF0-4A19-A940-F92C880C3EE9}"/>
          </ac:inkMkLst>
        </pc:inkChg>
        <pc:inkChg chg="mod">
          <ac:chgData name="Benade, Gerdus" userId="15349777-206e-4d7a-8365-52131a346f04" providerId="ADAL" clId="{CC569292-330E-4BB3-BFDF-CE5F192F2795}" dt="2022-12-07T02:11:48.136" v="332"/>
          <ac:inkMkLst>
            <pc:docMk/>
            <pc:sldMk cId="501095916" sldId="410"/>
            <ac:inkMk id="56" creationId="{F1986BFF-0BE7-4D28-9644-B61D70D247AF}"/>
          </ac:inkMkLst>
        </pc:inkChg>
        <pc:inkChg chg="mod">
          <ac:chgData name="Benade, Gerdus" userId="15349777-206e-4d7a-8365-52131a346f04" providerId="ADAL" clId="{CC569292-330E-4BB3-BFDF-CE5F192F2795}" dt="2022-12-07T02:11:48.136" v="332"/>
          <ac:inkMkLst>
            <pc:docMk/>
            <pc:sldMk cId="501095916" sldId="410"/>
            <ac:inkMk id="57" creationId="{49469707-1B85-4342-B4C3-33AF078B463D}"/>
          </ac:inkMkLst>
        </pc:inkChg>
        <pc:inkChg chg="mod">
          <ac:chgData name="Benade, Gerdus" userId="15349777-206e-4d7a-8365-52131a346f04" providerId="ADAL" clId="{CC569292-330E-4BB3-BFDF-CE5F192F2795}" dt="2022-12-07T02:11:48.136" v="332"/>
          <ac:inkMkLst>
            <pc:docMk/>
            <pc:sldMk cId="501095916" sldId="410"/>
            <ac:inkMk id="58" creationId="{7CD907D3-98FD-4159-9841-86319101DA15}"/>
          </ac:inkMkLst>
        </pc:inkChg>
        <pc:inkChg chg="mod">
          <ac:chgData name="Benade, Gerdus" userId="15349777-206e-4d7a-8365-52131a346f04" providerId="ADAL" clId="{CC569292-330E-4BB3-BFDF-CE5F192F2795}" dt="2022-12-07T02:11:48.136" v="332"/>
          <ac:inkMkLst>
            <pc:docMk/>
            <pc:sldMk cId="501095916" sldId="410"/>
            <ac:inkMk id="59" creationId="{0DFF2BDA-1774-430F-9EE2-BFCA2030F430}"/>
          </ac:inkMkLst>
        </pc:inkChg>
        <pc:inkChg chg="mod">
          <ac:chgData name="Benade, Gerdus" userId="15349777-206e-4d7a-8365-52131a346f04" providerId="ADAL" clId="{CC569292-330E-4BB3-BFDF-CE5F192F2795}" dt="2022-12-07T02:11:48.136" v="332"/>
          <ac:inkMkLst>
            <pc:docMk/>
            <pc:sldMk cId="501095916" sldId="410"/>
            <ac:inkMk id="60" creationId="{0F6740D7-3AC3-4EC9-8164-8DDC1B820320}"/>
          </ac:inkMkLst>
        </pc:inkChg>
        <pc:inkChg chg="add mod">
          <ac:chgData name="Benade, Gerdus" userId="15349777-206e-4d7a-8365-52131a346f04" providerId="ADAL" clId="{CC569292-330E-4BB3-BFDF-CE5F192F2795}" dt="2022-12-07T02:11:48.136" v="332"/>
          <ac:inkMkLst>
            <pc:docMk/>
            <pc:sldMk cId="501095916" sldId="410"/>
            <ac:inkMk id="61" creationId="{7B15FB52-EF54-4D2D-A8CA-3DB94894431F}"/>
          </ac:inkMkLst>
        </pc:inkChg>
        <pc:inkChg chg="add mod">
          <ac:chgData name="Benade, Gerdus" userId="15349777-206e-4d7a-8365-52131a346f04" providerId="ADAL" clId="{CC569292-330E-4BB3-BFDF-CE5F192F2795}" dt="2022-12-07T02:11:48.136" v="332"/>
          <ac:inkMkLst>
            <pc:docMk/>
            <pc:sldMk cId="501095916" sldId="410"/>
            <ac:inkMk id="62" creationId="{8617C32D-56D0-4405-A448-95AE6E8A105A}"/>
          </ac:inkMkLst>
        </pc:inkChg>
        <pc:inkChg chg="add mod">
          <ac:chgData name="Benade, Gerdus" userId="15349777-206e-4d7a-8365-52131a346f04" providerId="ADAL" clId="{CC569292-330E-4BB3-BFDF-CE5F192F2795}" dt="2022-12-07T02:11:48.136" v="332"/>
          <ac:inkMkLst>
            <pc:docMk/>
            <pc:sldMk cId="501095916" sldId="410"/>
            <ac:inkMk id="63" creationId="{3BA90DC9-9443-4094-BE28-F7DA35175CEF}"/>
          </ac:inkMkLst>
        </pc:inkChg>
        <pc:inkChg chg="add mod">
          <ac:chgData name="Benade, Gerdus" userId="15349777-206e-4d7a-8365-52131a346f04" providerId="ADAL" clId="{CC569292-330E-4BB3-BFDF-CE5F192F2795}" dt="2022-12-07T02:11:48.136" v="332"/>
          <ac:inkMkLst>
            <pc:docMk/>
            <pc:sldMk cId="501095916" sldId="410"/>
            <ac:inkMk id="64" creationId="{8DF3C6B6-68F7-4FE0-9C55-D1174436FB48}"/>
          </ac:inkMkLst>
        </pc:inkChg>
        <pc:inkChg chg="add mod">
          <ac:chgData name="Benade, Gerdus" userId="15349777-206e-4d7a-8365-52131a346f04" providerId="ADAL" clId="{CC569292-330E-4BB3-BFDF-CE5F192F2795}" dt="2022-12-07T02:11:48.136" v="332"/>
          <ac:inkMkLst>
            <pc:docMk/>
            <pc:sldMk cId="501095916" sldId="410"/>
            <ac:inkMk id="65" creationId="{6A6C430E-AEC3-4746-ACF8-5687D7C509A5}"/>
          </ac:inkMkLst>
        </pc:inkChg>
        <pc:inkChg chg="add mod">
          <ac:chgData name="Benade, Gerdus" userId="15349777-206e-4d7a-8365-52131a346f04" providerId="ADAL" clId="{CC569292-330E-4BB3-BFDF-CE5F192F2795}" dt="2022-12-07T02:11:48.136" v="332"/>
          <ac:inkMkLst>
            <pc:docMk/>
            <pc:sldMk cId="501095916" sldId="410"/>
            <ac:inkMk id="66" creationId="{721C0D38-2AAD-453E-8241-02619D60DF81}"/>
          </ac:inkMkLst>
        </pc:inkChg>
        <pc:inkChg chg="mod">
          <ac:chgData name="Benade, Gerdus" userId="15349777-206e-4d7a-8365-52131a346f04" providerId="ADAL" clId="{CC569292-330E-4BB3-BFDF-CE5F192F2795}" dt="2022-12-07T02:11:48.136" v="332"/>
          <ac:inkMkLst>
            <pc:docMk/>
            <pc:sldMk cId="501095916" sldId="410"/>
            <ac:inkMk id="68" creationId="{7E2C9B1B-59C9-455B-B342-474CD2342CF2}"/>
          </ac:inkMkLst>
        </pc:inkChg>
        <pc:inkChg chg="mod">
          <ac:chgData name="Benade, Gerdus" userId="15349777-206e-4d7a-8365-52131a346f04" providerId="ADAL" clId="{CC569292-330E-4BB3-BFDF-CE5F192F2795}" dt="2022-12-07T02:11:48.136" v="332"/>
          <ac:inkMkLst>
            <pc:docMk/>
            <pc:sldMk cId="501095916" sldId="410"/>
            <ac:inkMk id="69" creationId="{4FBBA24A-DC62-4DF2-9DC4-84EC70418BC9}"/>
          </ac:inkMkLst>
        </pc:inkChg>
        <pc:inkChg chg="mod">
          <ac:chgData name="Benade, Gerdus" userId="15349777-206e-4d7a-8365-52131a346f04" providerId="ADAL" clId="{CC569292-330E-4BB3-BFDF-CE5F192F2795}" dt="2022-12-07T02:11:48.136" v="332"/>
          <ac:inkMkLst>
            <pc:docMk/>
            <pc:sldMk cId="501095916" sldId="410"/>
            <ac:inkMk id="70" creationId="{5B48EF6E-3296-44D7-8EBD-392717A15154}"/>
          </ac:inkMkLst>
        </pc:inkChg>
        <pc:inkChg chg="mod">
          <ac:chgData name="Benade, Gerdus" userId="15349777-206e-4d7a-8365-52131a346f04" providerId="ADAL" clId="{CC569292-330E-4BB3-BFDF-CE5F192F2795}" dt="2022-12-07T02:11:48.136" v="332"/>
          <ac:inkMkLst>
            <pc:docMk/>
            <pc:sldMk cId="501095916" sldId="410"/>
            <ac:inkMk id="71" creationId="{FAF472B7-66C9-47EF-867F-375E5FCEBB99}"/>
          </ac:inkMkLst>
        </pc:inkChg>
        <pc:inkChg chg="mod">
          <ac:chgData name="Benade, Gerdus" userId="15349777-206e-4d7a-8365-52131a346f04" providerId="ADAL" clId="{CC569292-330E-4BB3-BFDF-CE5F192F2795}" dt="2022-12-07T02:11:48.136" v="332"/>
          <ac:inkMkLst>
            <pc:docMk/>
            <pc:sldMk cId="501095916" sldId="410"/>
            <ac:inkMk id="72" creationId="{B37AB8F6-F450-4FD5-902C-8FD38C02CE7C}"/>
          </ac:inkMkLst>
        </pc:inkChg>
        <pc:inkChg chg="mod">
          <ac:chgData name="Benade, Gerdus" userId="15349777-206e-4d7a-8365-52131a346f04" providerId="ADAL" clId="{CC569292-330E-4BB3-BFDF-CE5F192F2795}" dt="2022-12-07T02:11:48.136" v="332"/>
          <ac:inkMkLst>
            <pc:docMk/>
            <pc:sldMk cId="501095916" sldId="410"/>
            <ac:inkMk id="73" creationId="{2E628225-ADDF-47A7-9F92-9DE92DCC088A}"/>
          </ac:inkMkLst>
        </pc:inkChg>
        <pc:inkChg chg="mod">
          <ac:chgData name="Benade, Gerdus" userId="15349777-206e-4d7a-8365-52131a346f04" providerId="ADAL" clId="{CC569292-330E-4BB3-BFDF-CE5F192F2795}" dt="2022-12-07T02:11:48.136" v="332"/>
          <ac:inkMkLst>
            <pc:docMk/>
            <pc:sldMk cId="501095916" sldId="410"/>
            <ac:inkMk id="74" creationId="{34C8D25C-D695-4983-8193-2C7421011822}"/>
          </ac:inkMkLst>
        </pc:inkChg>
        <pc:inkChg chg="mod">
          <ac:chgData name="Benade, Gerdus" userId="15349777-206e-4d7a-8365-52131a346f04" providerId="ADAL" clId="{CC569292-330E-4BB3-BFDF-CE5F192F2795}" dt="2022-12-07T02:11:48.136" v="332"/>
          <ac:inkMkLst>
            <pc:docMk/>
            <pc:sldMk cId="501095916" sldId="410"/>
            <ac:inkMk id="75" creationId="{1DC0BD4E-8C5F-4BF1-91C4-CD92C2E43F0A}"/>
          </ac:inkMkLst>
        </pc:inkChg>
        <pc:inkChg chg="mod">
          <ac:chgData name="Benade, Gerdus" userId="15349777-206e-4d7a-8365-52131a346f04" providerId="ADAL" clId="{CC569292-330E-4BB3-BFDF-CE5F192F2795}" dt="2022-12-07T02:11:48.136" v="332"/>
          <ac:inkMkLst>
            <pc:docMk/>
            <pc:sldMk cId="501095916" sldId="410"/>
            <ac:inkMk id="76" creationId="{5AF43F09-8996-4F20-961F-79A8B5AEA98C}"/>
          </ac:inkMkLst>
        </pc:inkChg>
        <pc:inkChg chg="mod">
          <ac:chgData name="Benade, Gerdus" userId="15349777-206e-4d7a-8365-52131a346f04" providerId="ADAL" clId="{CC569292-330E-4BB3-BFDF-CE5F192F2795}" dt="2022-12-07T02:11:48.136" v="332"/>
          <ac:inkMkLst>
            <pc:docMk/>
            <pc:sldMk cId="501095916" sldId="410"/>
            <ac:inkMk id="77" creationId="{710575B6-E6EE-4DC8-B190-E043AE7C82E8}"/>
          </ac:inkMkLst>
        </pc:inkChg>
        <pc:inkChg chg="mod">
          <ac:chgData name="Benade, Gerdus" userId="15349777-206e-4d7a-8365-52131a346f04" providerId="ADAL" clId="{CC569292-330E-4BB3-BFDF-CE5F192F2795}" dt="2022-12-07T02:11:48.136" v="332"/>
          <ac:inkMkLst>
            <pc:docMk/>
            <pc:sldMk cId="501095916" sldId="410"/>
            <ac:inkMk id="78" creationId="{FDAB1C1E-0681-491D-A0AB-F8CD15BFF9D1}"/>
          </ac:inkMkLst>
        </pc:inkChg>
        <pc:inkChg chg="mod">
          <ac:chgData name="Benade, Gerdus" userId="15349777-206e-4d7a-8365-52131a346f04" providerId="ADAL" clId="{CC569292-330E-4BB3-BFDF-CE5F192F2795}" dt="2022-12-07T02:11:48.136" v="332"/>
          <ac:inkMkLst>
            <pc:docMk/>
            <pc:sldMk cId="501095916" sldId="410"/>
            <ac:inkMk id="80" creationId="{C2152A50-5615-4673-BC9C-7D7556D96FDB}"/>
          </ac:inkMkLst>
        </pc:inkChg>
        <pc:inkChg chg="mod">
          <ac:chgData name="Benade, Gerdus" userId="15349777-206e-4d7a-8365-52131a346f04" providerId="ADAL" clId="{CC569292-330E-4BB3-BFDF-CE5F192F2795}" dt="2022-12-07T02:11:48.136" v="332"/>
          <ac:inkMkLst>
            <pc:docMk/>
            <pc:sldMk cId="501095916" sldId="410"/>
            <ac:inkMk id="81" creationId="{34ACA6DE-5E6C-4B13-A986-C09AD215D43B}"/>
          </ac:inkMkLst>
        </pc:inkChg>
        <pc:inkChg chg="mod">
          <ac:chgData name="Benade, Gerdus" userId="15349777-206e-4d7a-8365-52131a346f04" providerId="ADAL" clId="{CC569292-330E-4BB3-BFDF-CE5F192F2795}" dt="2022-12-07T02:11:48.136" v="332"/>
          <ac:inkMkLst>
            <pc:docMk/>
            <pc:sldMk cId="501095916" sldId="410"/>
            <ac:inkMk id="82" creationId="{E6A59FEA-D157-45D8-981B-A1CB721FC03B}"/>
          </ac:inkMkLst>
        </pc:inkChg>
        <pc:inkChg chg="mod">
          <ac:chgData name="Benade, Gerdus" userId="15349777-206e-4d7a-8365-52131a346f04" providerId="ADAL" clId="{CC569292-330E-4BB3-BFDF-CE5F192F2795}" dt="2022-12-07T02:11:48.136" v="332"/>
          <ac:inkMkLst>
            <pc:docMk/>
            <pc:sldMk cId="501095916" sldId="410"/>
            <ac:inkMk id="83" creationId="{2D8973E9-E7D7-4EA7-A1B2-94D78C8C0810}"/>
          </ac:inkMkLst>
        </pc:inkChg>
        <pc:inkChg chg="mod">
          <ac:chgData name="Benade, Gerdus" userId="15349777-206e-4d7a-8365-52131a346f04" providerId="ADAL" clId="{CC569292-330E-4BB3-BFDF-CE5F192F2795}" dt="2022-12-07T02:11:48.136" v="332"/>
          <ac:inkMkLst>
            <pc:docMk/>
            <pc:sldMk cId="501095916" sldId="410"/>
            <ac:inkMk id="84" creationId="{371ED7A9-E58C-4C64-B715-76EEE2FC08EE}"/>
          </ac:inkMkLst>
        </pc:inkChg>
        <pc:inkChg chg="mod">
          <ac:chgData name="Benade, Gerdus" userId="15349777-206e-4d7a-8365-52131a346f04" providerId="ADAL" clId="{CC569292-330E-4BB3-BFDF-CE5F192F2795}" dt="2022-12-07T02:11:48.136" v="332"/>
          <ac:inkMkLst>
            <pc:docMk/>
            <pc:sldMk cId="501095916" sldId="410"/>
            <ac:inkMk id="85" creationId="{57514197-3032-44DE-8DB8-1B2C92F6B2B0}"/>
          </ac:inkMkLst>
        </pc:inkChg>
        <pc:inkChg chg="mod">
          <ac:chgData name="Benade, Gerdus" userId="15349777-206e-4d7a-8365-52131a346f04" providerId="ADAL" clId="{CC569292-330E-4BB3-BFDF-CE5F192F2795}" dt="2022-12-07T02:11:48.136" v="332"/>
          <ac:inkMkLst>
            <pc:docMk/>
            <pc:sldMk cId="501095916" sldId="410"/>
            <ac:inkMk id="86" creationId="{00956A39-6887-4DBB-91C2-130BFB810CF2}"/>
          </ac:inkMkLst>
        </pc:inkChg>
        <pc:inkChg chg="mod">
          <ac:chgData name="Benade, Gerdus" userId="15349777-206e-4d7a-8365-52131a346f04" providerId="ADAL" clId="{CC569292-330E-4BB3-BFDF-CE5F192F2795}" dt="2022-12-07T02:11:48.136" v="332"/>
          <ac:inkMkLst>
            <pc:docMk/>
            <pc:sldMk cId="501095916" sldId="410"/>
            <ac:inkMk id="87" creationId="{B475BAAA-3B3B-4A42-BFAB-808AFACB9754}"/>
          </ac:inkMkLst>
        </pc:inkChg>
        <pc:inkChg chg="mod">
          <ac:chgData name="Benade, Gerdus" userId="15349777-206e-4d7a-8365-52131a346f04" providerId="ADAL" clId="{CC569292-330E-4BB3-BFDF-CE5F192F2795}" dt="2022-12-07T02:11:48.136" v="332"/>
          <ac:inkMkLst>
            <pc:docMk/>
            <pc:sldMk cId="501095916" sldId="410"/>
            <ac:inkMk id="88" creationId="{5FFF75EF-5EBC-4AD3-8FCC-8FD4E2B94DD2}"/>
          </ac:inkMkLst>
        </pc:inkChg>
        <pc:inkChg chg="mod">
          <ac:chgData name="Benade, Gerdus" userId="15349777-206e-4d7a-8365-52131a346f04" providerId="ADAL" clId="{CC569292-330E-4BB3-BFDF-CE5F192F2795}" dt="2022-12-07T02:11:48.136" v="332"/>
          <ac:inkMkLst>
            <pc:docMk/>
            <pc:sldMk cId="501095916" sldId="410"/>
            <ac:inkMk id="89" creationId="{4701006E-E8A6-4303-B5A6-8CBA287AF0E7}"/>
          </ac:inkMkLst>
        </pc:inkChg>
        <pc:inkChg chg="mod">
          <ac:chgData name="Benade, Gerdus" userId="15349777-206e-4d7a-8365-52131a346f04" providerId="ADAL" clId="{CC569292-330E-4BB3-BFDF-CE5F192F2795}" dt="2022-12-07T02:11:48.136" v="332"/>
          <ac:inkMkLst>
            <pc:docMk/>
            <pc:sldMk cId="501095916" sldId="410"/>
            <ac:inkMk id="90" creationId="{1ACE1063-3C1A-4391-8C1C-8CC034C7536C}"/>
          </ac:inkMkLst>
        </pc:inkChg>
        <pc:inkChg chg="mod">
          <ac:chgData name="Benade, Gerdus" userId="15349777-206e-4d7a-8365-52131a346f04" providerId="ADAL" clId="{CC569292-330E-4BB3-BFDF-CE5F192F2795}" dt="2022-12-07T02:11:48.136" v="332"/>
          <ac:inkMkLst>
            <pc:docMk/>
            <pc:sldMk cId="501095916" sldId="410"/>
            <ac:inkMk id="91" creationId="{957899C1-26C3-48E0-B24D-8596C6D094C4}"/>
          </ac:inkMkLst>
        </pc:inkChg>
        <pc:inkChg chg="mod">
          <ac:chgData name="Benade, Gerdus" userId="15349777-206e-4d7a-8365-52131a346f04" providerId="ADAL" clId="{CC569292-330E-4BB3-BFDF-CE5F192F2795}" dt="2022-12-07T02:11:48.136" v="332"/>
          <ac:inkMkLst>
            <pc:docMk/>
            <pc:sldMk cId="501095916" sldId="410"/>
            <ac:inkMk id="92" creationId="{38B2D2F3-D710-47FF-A479-4BDF9A3A8A5F}"/>
          </ac:inkMkLst>
        </pc:inkChg>
      </pc:sldChg>
      <pc:sldChg chg="addSp delSp modSp mod">
        <pc:chgData name="Benade, Gerdus" userId="15349777-206e-4d7a-8365-52131a346f04" providerId="ADAL" clId="{CC569292-330E-4BB3-BFDF-CE5F192F2795}" dt="2022-12-07T02:12:00.937" v="335" actId="478"/>
        <pc:sldMkLst>
          <pc:docMk/>
          <pc:sldMk cId="91834379" sldId="421"/>
        </pc:sldMkLst>
        <pc:grpChg chg="add mod">
          <ac:chgData name="Benade, Gerdus" userId="15349777-206e-4d7a-8365-52131a346f04" providerId="ADAL" clId="{CC569292-330E-4BB3-BFDF-CE5F192F2795}" dt="2022-12-07T02:11:56.784" v="334"/>
          <ac:grpSpMkLst>
            <pc:docMk/>
            <pc:sldMk cId="91834379" sldId="421"/>
            <ac:grpSpMk id="31" creationId="{6B1AE354-257C-46D5-A76A-FFE626106FA1}"/>
          </ac:grpSpMkLst>
        </pc:grpChg>
        <pc:grpChg chg="add mod">
          <ac:chgData name="Benade, Gerdus" userId="15349777-206e-4d7a-8365-52131a346f04" providerId="ADAL" clId="{CC569292-330E-4BB3-BFDF-CE5F192F2795}" dt="2022-12-07T02:11:56.784" v="334"/>
          <ac:grpSpMkLst>
            <pc:docMk/>
            <pc:sldMk cId="91834379" sldId="421"/>
            <ac:grpSpMk id="68" creationId="{0726CCCB-88B5-4182-BC7B-1A013B16076C}"/>
          </ac:grpSpMkLst>
        </pc:grpChg>
        <pc:grpChg chg="add mod">
          <ac:chgData name="Benade, Gerdus" userId="15349777-206e-4d7a-8365-52131a346f04" providerId="ADAL" clId="{CC569292-330E-4BB3-BFDF-CE5F192F2795}" dt="2022-12-07T02:11:56.784" v="334"/>
          <ac:grpSpMkLst>
            <pc:docMk/>
            <pc:sldMk cId="91834379" sldId="421"/>
            <ac:grpSpMk id="80" creationId="{00E2B37D-C449-4AF8-BE1E-2D1A25573CFF}"/>
          </ac:grpSpMkLst>
        </pc:grpChg>
        <pc:picChg chg="add del mod">
          <ac:chgData name="Benade, Gerdus" userId="15349777-206e-4d7a-8365-52131a346f04" providerId="ADAL" clId="{CC569292-330E-4BB3-BFDF-CE5F192F2795}" dt="2022-12-07T02:12:00.937" v="335" actId="478"/>
          <ac:picMkLst>
            <pc:docMk/>
            <pc:sldMk cId="91834379" sldId="421"/>
            <ac:picMk id="30" creationId="{BD8EBBF7-B8EB-4299-88F0-F1606FA5DB30}"/>
          </ac:picMkLst>
        </pc:picChg>
        <pc:inkChg chg="mod">
          <ac:chgData name="Benade, Gerdus" userId="15349777-206e-4d7a-8365-52131a346f04" providerId="ADAL" clId="{CC569292-330E-4BB3-BFDF-CE5F192F2795}" dt="2022-12-07T02:11:56.784" v="334"/>
          <ac:inkMkLst>
            <pc:docMk/>
            <pc:sldMk cId="91834379" sldId="421"/>
            <ac:inkMk id="32" creationId="{D67FBA8A-1650-473B-9C80-4FE221298ACE}"/>
          </ac:inkMkLst>
        </pc:inkChg>
        <pc:inkChg chg="mod">
          <ac:chgData name="Benade, Gerdus" userId="15349777-206e-4d7a-8365-52131a346f04" providerId="ADAL" clId="{CC569292-330E-4BB3-BFDF-CE5F192F2795}" dt="2022-12-07T02:11:56.784" v="334"/>
          <ac:inkMkLst>
            <pc:docMk/>
            <pc:sldMk cId="91834379" sldId="421"/>
            <ac:inkMk id="33" creationId="{65011FB3-C9F3-43B3-8C25-564E4FFF523A}"/>
          </ac:inkMkLst>
        </pc:inkChg>
        <pc:inkChg chg="mod">
          <ac:chgData name="Benade, Gerdus" userId="15349777-206e-4d7a-8365-52131a346f04" providerId="ADAL" clId="{CC569292-330E-4BB3-BFDF-CE5F192F2795}" dt="2022-12-07T02:11:56.784" v="334"/>
          <ac:inkMkLst>
            <pc:docMk/>
            <pc:sldMk cId="91834379" sldId="421"/>
            <ac:inkMk id="34" creationId="{2E81A361-41B5-4C8E-B340-2401DF2E3221}"/>
          </ac:inkMkLst>
        </pc:inkChg>
        <pc:inkChg chg="mod">
          <ac:chgData name="Benade, Gerdus" userId="15349777-206e-4d7a-8365-52131a346f04" providerId="ADAL" clId="{CC569292-330E-4BB3-BFDF-CE5F192F2795}" dt="2022-12-07T02:11:56.784" v="334"/>
          <ac:inkMkLst>
            <pc:docMk/>
            <pc:sldMk cId="91834379" sldId="421"/>
            <ac:inkMk id="35" creationId="{6699800F-9DDA-4AB0-8CEA-F8FD60DEDB7B}"/>
          </ac:inkMkLst>
        </pc:inkChg>
        <pc:inkChg chg="mod">
          <ac:chgData name="Benade, Gerdus" userId="15349777-206e-4d7a-8365-52131a346f04" providerId="ADAL" clId="{CC569292-330E-4BB3-BFDF-CE5F192F2795}" dt="2022-12-07T02:11:56.784" v="334"/>
          <ac:inkMkLst>
            <pc:docMk/>
            <pc:sldMk cId="91834379" sldId="421"/>
            <ac:inkMk id="36" creationId="{6585A73B-ED7E-4264-B1FD-4991250DCA64}"/>
          </ac:inkMkLst>
        </pc:inkChg>
        <pc:inkChg chg="mod">
          <ac:chgData name="Benade, Gerdus" userId="15349777-206e-4d7a-8365-52131a346f04" providerId="ADAL" clId="{CC569292-330E-4BB3-BFDF-CE5F192F2795}" dt="2022-12-07T02:11:56.784" v="334"/>
          <ac:inkMkLst>
            <pc:docMk/>
            <pc:sldMk cId="91834379" sldId="421"/>
            <ac:inkMk id="37" creationId="{F8FFEB38-4270-4952-A5BF-E5E005117D5B}"/>
          </ac:inkMkLst>
        </pc:inkChg>
        <pc:inkChg chg="mod">
          <ac:chgData name="Benade, Gerdus" userId="15349777-206e-4d7a-8365-52131a346f04" providerId="ADAL" clId="{CC569292-330E-4BB3-BFDF-CE5F192F2795}" dt="2022-12-07T02:11:56.784" v="334"/>
          <ac:inkMkLst>
            <pc:docMk/>
            <pc:sldMk cId="91834379" sldId="421"/>
            <ac:inkMk id="38" creationId="{7C65F825-AC15-497A-9EF7-AA8158101345}"/>
          </ac:inkMkLst>
        </pc:inkChg>
        <pc:inkChg chg="mod">
          <ac:chgData name="Benade, Gerdus" userId="15349777-206e-4d7a-8365-52131a346f04" providerId="ADAL" clId="{CC569292-330E-4BB3-BFDF-CE5F192F2795}" dt="2022-12-07T02:11:56.784" v="334"/>
          <ac:inkMkLst>
            <pc:docMk/>
            <pc:sldMk cId="91834379" sldId="421"/>
            <ac:inkMk id="39" creationId="{17AD9CDD-452E-4EE3-8F1A-E69DC1774EAB}"/>
          </ac:inkMkLst>
        </pc:inkChg>
        <pc:inkChg chg="mod">
          <ac:chgData name="Benade, Gerdus" userId="15349777-206e-4d7a-8365-52131a346f04" providerId="ADAL" clId="{CC569292-330E-4BB3-BFDF-CE5F192F2795}" dt="2022-12-07T02:11:56.784" v="334"/>
          <ac:inkMkLst>
            <pc:docMk/>
            <pc:sldMk cId="91834379" sldId="421"/>
            <ac:inkMk id="40" creationId="{C9522240-E720-4749-A0AE-D105B0DDF620}"/>
          </ac:inkMkLst>
        </pc:inkChg>
        <pc:inkChg chg="mod">
          <ac:chgData name="Benade, Gerdus" userId="15349777-206e-4d7a-8365-52131a346f04" providerId="ADAL" clId="{CC569292-330E-4BB3-BFDF-CE5F192F2795}" dt="2022-12-07T02:11:56.784" v="334"/>
          <ac:inkMkLst>
            <pc:docMk/>
            <pc:sldMk cId="91834379" sldId="421"/>
            <ac:inkMk id="41" creationId="{00969748-7134-4CD1-B493-885E05856D88}"/>
          </ac:inkMkLst>
        </pc:inkChg>
        <pc:inkChg chg="mod">
          <ac:chgData name="Benade, Gerdus" userId="15349777-206e-4d7a-8365-52131a346f04" providerId="ADAL" clId="{CC569292-330E-4BB3-BFDF-CE5F192F2795}" dt="2022-12-07T02:11:56.784" v="334"/>
          <ac:inkMkLst>
            <pc:docMk/>
            <pc:sldMk cId="91834379" sldId="421"/>
            <ac:inkMk id="42" creationId="{07B638CF-4206-4534-B2D8-55C8DFD20A12}"/>
          </ac:inkMkLst>
        </pc:inkChg>
        <pc:inkChg chg="mod">
          <ac:chgData name="Benade, Gerdus" userId="15349777-206e-4d7a-8365-52131a346f04" providerId="ADAL" clId="{CC569292-330E-4BB3-BFDF-CE5F192F2795}" dt="2022-12-07T02:11:56.784" v="334"/>
          <ac:inkMkLst>
            <pc:docMk/>
            <pc:sldMk cId="91834379" sldId="421"/>
            <ac:inkMk id="43" creationId="{45BAD803-26E9-4A1E-A80C-3FF85BDBFCC8}"/>
          </ac:inkMkLst>
        </pc:inkChg>
        <pc:inkChg chg="mod">
          <ac:chgData name="Benade, Gerdus" userId="15349777-206e-4d7a-8365-52131a346f04" providerId="ADAL" clId="{CC569292-330E-4BB3-BFDF-CE5F192F2795}" dt="2022-12-07T02:11:56.784" v="334"/>
          <ac:inkMkLst>
            <pc:docMk/>
            <pc:sldMk cId="91834379" sldId="421"/>
            <ac:inkMk id="44" creationId="{860615E9-A535-41E5-B459-D52DEA13D32A}"/>
          </ac:inkMkLst>
        </pc:inkChg>
        <pc:inkChg chg="mod">
          <ac:chgData name="Benade, Gerdus" userId="15349777-206e-4d7a-8365-52131a346f04" providerId="ADAL" clId="{CC569292-330E-4BB3-BFDF-CE5F192F2795}" dt="2022-12-07T02:11:56.784" v="334"/>
          <ac:inkMkLst>
            <pc:docMk/>
            <pc:sldMk cId="91834379" sldId="421"/>
            <ac:inkMk id="45" creationId="{B9C72C88-97B8-4C1F-8BEB-51646CD983F4}"/>
          </ac:inkMkLst>
        </pc:inkChg>
        <pc:inkChg chg="mod">
          <ac:chgData name="Benade, Gerdus" userId="15349777-206e-4d7a-8365-52131a346f04" providerId="ADAL" clId="{CC569292-330E-4BB3-BFDF-CE5F192F2795}" dt="2022-12-07T02:11:56.784" v="334"/>
          <ac:inkMkLst>
            <pc:docMk/>
            <pc:sldMk cId="91834379" sldId="421"/>
            <ac:inkMk id="46" creationId="{FD2FABDB-B2A6-43D1-B2EF-7E9631709AC2}"/>
          </ac:inkMkLst>
        </pc:inkChg>
        <pc:inkChg chg="mod">
          <ac:chgData name="Benade, Gerdus" userId="15349777-206e-4d7a-8365-52131a346f04" providerId="ADAL" clId="{CC569292-330E-4BB3-BFDF-CE5F192F2795}" dt="2022-12-07T02:11:56.784" v="334"/>
          <ac:inkMkLst>
            <pc:docMk/>
            <pc:sldMk cId="91834379" sldId="421"/>
            <ac:inkMk id="47" creationId="{5394B11B-1B52-4905-B73F-3C3F88EE5BA4}"/>
          </ac:inkMkLst>
        </pc:inkChg>
        <pc:inkChg chg="mod">
          <ac:chgData name="Benade, Gerdus" userId="15349777-206e-4d7a-8365-52131a346f04" providerId="ADAL" clId="{CC569292-330E-4BB3-BFDF-CE5F192F2795}" dt="2022-12-07T02:11:56.784" v="334"/>
          <ac:inkMkLst>
            <pc:docMk/>
            <pc:sldMk cId="91834379" sldId="421"/>
            <ac:inkMk id="48" creationId="{15BFA3AC-2DF7-4FBE-907D-15C3683B489E}"/>
          </ac:inkMkLst>
        </pc:inkChg>
        <pc:inkChg chg="mod">
          <ac:chgData name="Benade, Gerdus" userId="15349777-206e-4d7a-8365-52131a346f04" providerId="ADAL" clId="{CC569292-330E-4BB3-BFDF-CE5F192F2795}" dt="2022-12-07T02:11:56.784" v="334"/>
          <ac:inkMkLst>
            <pc:docMk/>
            <pc:sldMk cId="91834379" sldId="421"/>
            <ac:inkMk id="49" creationId="{017D55AD-3FD9-492B-811A-093FD74E0968}"/>
          </ac:inkMkLst>
        </pc:inkChg>
        <pc:inkChg chg="mod">
          <ac:chgData name="Benade, Gerdus" userId="15349777-206e-4d7a-8365-52131a346f04" providerId="ADAL" clId="{CC569292-330E-4BB3-BFDF-CE5F192F2795}" dt="2022-12-07T02:11:56.784" v="334"/>
          <ac:inkMkLst>
            <pc:docMk/>
            <pc:sldMk cId="91834379" sldId="421"/>
            <ac:inkMk id="50" creationId="{8B3DDA57-9037-4593-8BB0-7EBAD31A0D73}"/>
          </ac:inkMkLst>
        </pc:inkChg>
        <pc:inkChg chg="mod">
          <ac:chgData name="Benade, Gerdus" userId="15349777-206e-4d7a-8365-52131a346f04" providerId="ADAL" clId="{CC569292-330E-4BB3-BFDF-CE5F192F2795}" dt="2022-12-07T02:11:56.784" v="334"/>
          <ac:inkMkLst>
            <pc:docMk/>
            <pc:sldMk cId="91834379" sldId="421"/>
            <ac:inkMk id="51" creationId="{DC7DD5C6-6CB4-486B-BD17-87FD4B908FED}"/>
          </ac:inkMkLst>
        </pc:inkChg>
        <pc:inkChg chg="mod">
          <ac:chgData name="Benade, Gerdus" userId="15349777-206e-4d7a-8365-52131a346f04" providerId="ADAL" clId="{CC569292-330E-4BB3-BFDF-CE5F192F2795}" dt="2022-12-07T02:11:56.784" v="334"/>
          <ac:inkMkLst>
            <pc:docMk/>
            <pc:sldMk cId="91834379" sldId="421"/>
            <ac:inkMk id="52" creationId="{FAC8D1E3-16C5-439C-8617-1132F00D5F47}"/>
          </ac:inkMkLst>
        </pc:inkChg>
        <pc:inkChg chg="mod">
          <ac:chgData name="Benade, Gerdus" userId="15349777-206e-4d7a-8365-52131a346f04" providerId="ADAL" clId="{CC569292-330E-4BB3-BFDF-CE5F192F2795}" dt="2022-12-07T02:11:56.784" v="334"/>
          <ac:inkMkLst>
            <pc:docMk/>
            <pc:sldMk cId="91834379" sldId="421"/>
            <ac:inkMk id="53" creationId="{1358884E-B2E1-4F65-A3B6-8CF5BA981F2B}"/>
          </ac:inkMkLst>
        </pc:inkChg>
        <pc:inkChg chg="mod">
          <ac:chgData name="Benade, Gerdus" userId="15349777-206e-4d7a-8365-52131a346f04" providerId="ADAL" clId="{CC569292-330E-4BB3-BFDF-CE5F192F2795}" dt="2022-12-07T02:11:56.784" v="334"/>
          <ac:inkMkLst>
            <pc:docMk/>
            <pc:sldMk cId="91834379" sldId="421"/>
            <ac:inkMk id="54" creationId="{09E8F307-C958-4450-AFBC-5FCC2C701A52}"/>
          </ac:inkMkLst>
        </pc:inkChg>
        <pc:inkChg chg="mod">
          <ac:chgData name="Benade, Gerdus" userId="15349777-206e-4d7a-8365-52131a346f04" providerId="ADAL" clId="{CC569292-330E-4BB3-BFDF-CE5F192F2795}" dt="2022-12-07T02:11:56.784" v="334"/>
          <ac:inkMkLst>
            <pc:docMk/>
            <pc:sldMk cId="91834379" sldId="421"/>
            <ac:inkMk id="55" creationId="{EA3C513B-951B-4699-B14A-29FB499B5EE2}"/>
          </ac:inkMkLst>
        </pc:inkChg>
        <pc:inkChg chg="mod">
          <ac:chgData name="Benade, Gerdus" userId="15349777-206e-4d7a-8365-52131a346f04" providerId="ADAL" clId="{CC569292-330E-4BB3-BFDF-CE5F192F2795}" dt="2022-12-07T02:11:56.784" v="334"/>
          <ac:inkMkLst>
            <pc:docMk/>
            <pc:sldMk cId="91834379" sldId="421"/>
            <ac:inkMk id="56" creationId="{770AE414-1164-4457-8C97-E5DB9D717F08}"/>
          </ac:inkMkLst>
        </pc:inkChg>
        <pc:inkChg chg="mod">
          <ac:chgData name="Benade, Gerdus" userId="15349777-206e-4d7a-8365-52131a346f04" providerId="ADAL" clId="{CC569292-330E-4BB3-BFDF-CE5F192F2795}" dt="2022-12-07T02:11:56.784" v="334"/>
          <ac:inkMkLst>
            <pc:docMk/>
            <pc:sldMk cId="91834379" sldId="421"/>
            <ac:inkMk id="57" creationId="{DE299BC4-5E75-44AF-8FDC-9BE56C12373D}"/>
          </ac:inkMkLst>
        </pc:inkChg>
        <pc:inkChg chg="mod">
          <ac:chgData name="Benade, Gerdus" userId="15349777-206e-4d7a-8365-52131a346f04" providerId="ADAL" clId="{CC569292-330E-4BB3-BFDF-CE5F192F2795}" dt="2022-12-07T02:11:56.784" v="334"/>
          <ac:inkMkLst>
            <pc:docMk/>
            <pc:sldMk cId="91834379" sldId="421"/>
            <ac:inkMk id="58" creationId="{750CD7FF-D1CC-40B4-8D05-AF7B1E2B95DF}"/>
          </ac:inkMkLst>
        </pc:inkChg>
        <pc:inkChg chg="mod">
          <ac:chgData name="Benade, Gerdus" userId="15349777-206e-4d7a-8365-52131a346f04" providerId="ADAL" clId="{CC569292-330E-4BB3-BFDF-CE5F192F2795}" dt="2022-12-07T02:11:56.784" v="334"/>
          <ac:inkMkLst>
            <pc:docMk/>
            <pc:sldMk cId="91834379" sldId="421"/>
            <ac:inkMk id="59" creationId="{FD471F9D-5668-4C41-A165-3128915357CC}"/>
          </ac:inkMkLst>
        </pc:inkChg>
        <pc:inkChg chg="mod">
          <ac:chgData name="Benade, Gerdus" userId="15349777-206e-4d7a-8365-52131a346f04" providerId="ADAL" clId="{CC569292-330E-4BB3-BFDF-CE5F192F2795}" dt="2022-12-07T02:11:56.784" v="334"/>
          <ac:inkMkLst>
            <pc:docMk/>
            <pc:sldMk cId="91834379" sldId="421"/>
            <ac:inkMk id="60" creationId="{39164DDF-E1DD-45AD-BD1E-BEF24F982DFC}"/>
          </ac:inkMkLst>
        </pc:inkChg>
        <pc:inkChg chg="mod">
          <ac:chgData name="Benade, Gerdus" userId="15349777-206e-4d7a-8365-52131a346f04" providerId="ADAL" clId="{CC569292-330E-4BB3-BFDF-CE5F192F2795}" dt="2022-12-07T02:11:56.784" v="334"/>
          <ac:inkMkLst>
            <pc:docMk/>
            <pc:sldMk cId="91834379" sldId="421"/>
            <ac:inkMk id="61" creationId="{DCBD3DF8-359F-4611-9977-A6DD68A1CE4D}"/>
          </ac:inkMkLst>
        </pc:inkChg>
        <pc:inkChg chg="add mod">
          <ac:chgData name="Benade, Gerdus" userId="15349777-206e-4d7a-8365-52131a346f04" providerId="ADAL" clId="{CC569292-330E-4BB3-BFDF-CE5F192F2795}" dt="2022-12-07T02:11:56.784" v="334"/>
          <ac:inkMkLst>
            <pc:docMk/>
            <pc:sldMk cId="91834379" sldId="421"/>
            <ac:inkMk id="62" creationId="{ACC3D75D-444A-4241-853D-230A99540FD5}"/>
          </ac:inkMkLst>
        </pc:inkChg>
        <pc:inkChg chg="add mod">
          <ac:chgData name="Benade, Gerdus" userId="15349777-206e-4d7a-8365-52131a346f04" providerId="ADAL" clId="{CC569292-330E-4BB3-BFDF-CE5F192F2795}" dt="2022-12-07T02:11:56.784" v="334"/>
          <ac:inkMkLst>
            <pc:docMk/>
            <pc:sldMk cId="91834379" sldId="421"/>
            <ac:inkMk id="63" creationId="{103D6EA1-8D0A-429E-9413-7A447605A5FA}"/>
          </ac:inkMkLst>
        </pc:inkChg>
        <pc:inkChg chg="add mod">
          <ac:chgData name="Benade, Gerdus" userId="15349777-206e-4d7a-8365-52131a346f04" providerId="ADAL" clId="{CC569292-330E-4BB3-BFDF-CE5F192F2795}" dt="2022-12-07T02:11:56.784" v="334"/>
          <ac:inkMkLst>
            <pc:docMk/>
            <pc:sldMk cId="91834379" sldId="421"/>
            <ac:inkMk id="64" creationId="{42991669-1D5C-4794-9776-2DB38156570A}"/>
          </ac:inkMkLst>
        </pc:inkChg>
        <pc:inkChg chg="add mod">
          <ac:chgData name="Benade, Gerdus" userId="15349777-206e-4d7a-8365-52131a346f04" providerId="ADAL" clId="{CC569292-330E-4BB3-BFDF-CE5F192F2795}" dt="2022-12-07T02:11:56.784" v="334"/>
          <ac:inkMkLst>
            <pc:docMk/>
            <pc:sldMk cId="91834379" sldId="421"/>
            <ac:inkMk id="65" creationId="{CFF07F09-67D5-4C5F-B29F-F8E285AC84B4}"/>
          </ac:inkMkLst>
        </pc:inkChg>
        <pc:inkChg chg="add mod">
          <ac:chgData name="Benade, Gerdus" userId="15349777-206e-4d7a-8365-52131a346f04" providerId="ADAL" clId="{CC569292-330E-4BB3-BFDF-CE5F192F2795}" dt="2022-12-07T02:11:56.784" v="334"/>
          <ac:inkMkLst>
            <pc:docMk/>
            <pc:sldMk cId="91834379" sldId="421"/>
            <ac:inkMk id="66" creationId="{F2E61C2B-7524-4822-902E-7B500A644807}"/>
          </ac:inkMkLst>
        </pc:inkChg>
        <pc:inkChg chg="add mod">
          <ac:chgData name="Benade, Gerdus" userId="15349777-206e-4d7a-8365-52131a346f04" providerId="ADAL" clId="{CC569292-330E-4BB3-BFDF-CE5F192F2795}" dt="2022-12-07T02:11:56.784" v="334"/>
          <ac:inkMkLst>
            <pc:docMk/>
            <pc:sldMk cId="91834379" sldId="421"/>
            <ac:inkMk id="67" creationId="{1BBFC83C-4D8F-4657-96A0-64B4C460EF61}"/>
          </ac:inkMkLst>
        </pc:inkChg>
        <pc:inkChg chg="mod">
          <ac:chgData name="Benade, Gerdus" userId="15349777-206e-4d7a-8365-52131a346f04" providerId="ADAL" clId="{CC569292-330E-4BB3-BFDF-CE5F192F2795}" dt="2022-12-07T02:11:56.784" v="334"/>
          <ac:inkMkLst>
            <pc:docMk/>
            <pc:sldMk cId="91834379" sldId="421"/>
            <ac:inkMk id="69" creationId="{19131063-392B-430A-8BAB-460CA27918D7}"/>
          </ac:inkMkLst>
        </pc:inkChg>
        <pc:inkChg chg="mod">
          <ac:chgData name="Benade, Gerdus" userId="15349777-206e-4d7a-8365-52131a346f04" providerId="ADAL" clId="{CC569292-330E-4BB3-BFDF-CE5F192F2795}" dt="2022-12-07T02:11:56.784" v="334"/>
          <ac:inkMkLst>
            <pc:docMk/>
            <pc:sldMk cId="91834379" sldId="421"/>
            <ac:inkMk id="70" creationId="{40885E13-EC28-4E8B-859F-4003272D4B89}"/>
          </ac:inkMkLst>
        </pc:inkChg>
        <pc:inkChg chg="mod">
          <ac:chgData name="Benade, Gerdus" userId="15349777-206e-4d7a-8365-52131a346f04" providerId="ADAL" clId="{CC569292-330E-4BB3-BFDF-CE5F192F2795}" dt="2022-12-07T02:11:56.784" v="334"/>
          <ac:inkMkLst>
            <pc:docMk/>
            <pc:sldMk cId="91834379" sldId="421"/>
            <ac:inkMk id="71" creationId="{EB0F2851-F9DC-4F18-B22B-CC13344CD086}"/>
          </ac:inkMkLst>
        </pc:inkChg>
        <pc:inkChg chg="mod">
          <ac:chgData name="Benade, Gerdus" userId="15349777-206e-4d7a-8365-52131a346f04" providerId="ADAL" clId="{CC569292-330E-4BB3-BFDF-CE5F192F2795}" dt="2022-12-07T02:11:56.784" v="334"/>
          <ac:inkMkLst>
            <pc:docMk/>
            <pc:sldMk cId="91834379" sldId="421"/>
            <ac:inkMk id="72" creationId="{0B6CE205-4618-40DC-BF32-57B4D1F8AEE6}"/>
          </ac:inkMkLst>
        </pc:inkChg>
        <pc:inkChg chg="mod">
          <ac:chgData name="Benade, Gerdus" userId="15349777-206e-4d7a-8365-52131a346f04" providerId="ADAL" clId="{CC569292-330E-4BB3-BFDF-CE5F192F2795}" dt="2022-12-07T02:11:56.784" v="334"/>
          <ac:inkMkLst>
            <pc:docMk/>
            <pc:sldMk cId="91834379" sldId="421"/>
            <ac:inkMk id="73" creationId="{86B84FF8-188F-43CD-9133-D54BCD75555C}"/>
          </ac:inkMkLst>
        </pc:inkChg>
        <pc:inkChg chg="mod">
          <ac:chgData name="Benade, Gerdus" userId="15349777-206e-4d7a-8365-52131a346f04" providerId="ADAL" clId="{CC569292-330E-4BB3-BFDF-CE5F192F2795}" dt="2022-12-07T02:11:56.784" v="334"/>
          <ac:inkMkLst>
            <pc:docMk/>
            <pc:sldMk cId="91834379" sldId="421"/>
            <ac:inkMk id="74" creationId="{F28EEEB6-8591-4EBA-86FF-82398E719969}"/>
          </ac:inkMkLst>
        </pc:inkChg>
        <pc:inkChg chg="mod">
          <ac:chgData name="Benade, Gerdus" userId="15349777-206e-4d7a-8365-52131a346f04" providerId="ADAL" clId="{CC569292-330E-4BB3-BFDF-CE5F192F2795}" dt="2022-12-07T02:11:56.784" v="334"/>
          <ac:inkMkLst>
            <pc:docMk/>
            <pc:sldMk cId="91834379" sldId="421"/>
            <ac:inkMk id="75" creationId="{0A0C1DAE-6819-45EF-9293-23051737A2AC}"/>
          </ac:inkMkLst>
        </pc:inkChg>
        <pc:inkChg chg="mod">
          <ac:chgData name="Benade, Gerdus" userId="15349777-206e-4d7a-8365-52131a346f04" providerId="ADAL" clId="{CC569292-330E-4BB3-BFDF-CE5F192F2795}" dt="2022-12-07T02:11:56.784" v="334"/>
          <ac:inkMkLst>
            <pc:docMk/>
            <pc:sldMk cId="91834379" sldId="421"/>
            <ac:inkMk id="76" creationId="{84E5C010-65FB-4E64-988E-E6143A522EE5}"/>
          </ac:inkMkLst>
        </pc:inkChg>
        <pc:inkChg chg="mod">
          <ac:chgData name="Benade, Gerdus" userId="15349777-206e-4d7a-8365-52131a346f04" providerId="ADAL" clId="{CC569292-330E-4BB3-BFDF-CE5F192F2795}" dt="2022-12-07T02:11:56.784" v="334"/>
          <ac:inkMkLst>
            <pc:docMk/>
            <pc:sldMk cId="91834379" sldId="421"/>
            <ac:inkMk id="77" creationId="{2DE087CA-AA2F-4D57-95CD-FDAEE2E32722}"/>
          </ac:inkMkLst>
        </pc:inkChg>
        <pc:inkChg chg="mod">
          <ac:chgData name="Benade, Gerdus" userId="15349777-206e-4d7a-8365-52131a346f04" providerId="ADAL" clId="{CC569292-330E-4BB3-BFDF-CE5F192F2795}" dt="2022-12-07T02:11:56.784" v="334"/>
          <ac:inkMkLst>
            <pc:docMk/>
            <pc:sldMk cId="91834379" sldId="421"/>
            <ac:inkMk id="78" creationId="{13D5F7DC-CF31-481B-AD8E-DA8CBF92B00F}"/>
          </ac:inkMkLst>
        </pc:inkChg>
        <pc:inkChg chg="mod">
          <ac:chgData name="Benade, Gerdus" userId="15349777-206e-4d7a-8365-52131a346f04" providerId="ADAL" clId="{CC569292-330E-4BB3-BFDF-CE5F192F2795}" dt="2022-12-07T02:11:56.784" v="334"/>
          <ac:inkMkLst>
            <pc:docMk/>
            <pc:sldMk cId="91834379" sldId="421"/>
            <ac:inkMk id="79" creationId="{E42A8B79-2D49-4870-8F69-30BAC2BA4E24}"/>
          </ac:inkMkLst>
        </pc:inkChg>
        <pc:inkChg chg="mod">
          <ac:chgData name="Benade, Gerdus" userId="15349777-206e-4d7a-8365-52131a346f04" providerId="ADAL" clId="{CC569292-330E-4BB3-BFDF-CE5F192F2795}" dt="2022-12-07T02:11:56.784" v="334"/>
          <ac:inkMkLst>
            <pc:docMk/>
            <pc:sldMk cId="91834379" sldId="421"/>
            <ac:inkMk id="81" creationId="{42A48FA4-4091-4314-9C83-3122FE2C8CEC}"/>
          </ac:inkMkLst>
        </pc:inkChg>
        <pc:inkChg chg="mod">
          <ac:chgData name="Benade, Gerdus" userId="15349777-206e-4d7a-8365-52131a346f04" providerId="ADAL" clId="{CC569292-330E-4BB3-BFDF-CE5F192F2795}" dt="2022-12-07T02:11:56.784" v="334"/>
          <ac:inkMkLst>
            <pc:docMk/>
            <pc:sldMk cId="91834379" sldId="421"/>
            <ac:inkMk id="82" creationId="{598030C3-102C-457D-A995-386A4BFA9F7F}"/>
          </ac:inkMkLst>
        </pc:inkChg>
        <pc:inkChg chg="mod">
          <ac:chgData name="Benade, Gerdus" userId="15349777-206e-4d7a-8365-52131a346f04" providerId="ADAL" clId="{CC569292-330E-4BB3-BFDF-CE5F192F2795}" dt="2022-12-07T02:11:56.784" v="334"/>
          <ac:inkMkLst>
            <pc:docMk/>
            <pc:sldMk cId="91834379" sldId="421"/>
            <ac:inkMk id="83" creationId="{23E51D58-4CBC-4DCB-B1DB-6E2D5E9C82FA}"/>
          </ac:inkMkLst>
        </pc:inkChg>
        <pc:inkChg chg="mod">
          <ac:chgData name="Benade, Gerdus" userId="15349777-206e-4d7a-8365-52131a346f04" providerId="ADAL" clId="{CC569292-330E-4BB3-BFDF-CE5F192F2795}" dt="2022-12-07T02:11:56.784" v="334"/>
          <ac:inkMkLst>
            <pc:docMk/>
            <pc:sldMk cId="91834379" sldId="421"/>
            <ac:inkMk id="84" creationId="{C1B00710-8D41-4E1A-AD73-F187B3FE98F0}"/>
          </ac:inkMkLst>
        </pc:inkChg>
        <pc:inkChg chg="mod">
          <ac:chgData name="Benade, Gerdus" userId="15349777-206e-4d7a-8365-52131a346f04" providerId="ADAL" clId="{CC569292-330E-4BB3-BFDF-CE5F192F2795}" dt="2022-12-07T02:11:56.784" v="334"/>
          <ac:inkMkLst>
            <pc:docMk/>
            <pc:sldMk cId="91834379" sldId="421"/>
            <ac:inkMk id="85" creationId="{00402454-F3EA-48AF-9BD2-3FED576F8281}"/>
          </ac:inkMkLst>
        </pc:inkChg>
        <pc:inkChg chg="mod">
          <ac:chgData name="Benade, Gerdus" userId="15349777-206e-4d7a-8365-52131a346f04" providerId="ADAL" clId="{CC569292-330E-4BB3-BFDF-CE5F192F2795}" dt="2022-12-07T02:11:56.784" v="334"/>
          <ac:inkMkLst>
            <pc:docMk/>
            <pc:sldMk cId="91834379" sldId="421"/>
            <ac:inkMk id="86" creationId="{6C1969F8-D60F-4175-BC38-5A861513ED3D}"/>
          </ac:inkMkLst>
        </pc:inkChg>
        <pc:inkChg chg="mod">
          <ac:chgData name="Benade, Gerdus" userId="15349777-206e-4d7a-8365-52131a346f04" providerId="ADAL" clId="{CC569292-330E-4BB3-BFDF-CE5F192F2795}" dt="2022-12-07T02:11:56.784" v="334"/>
          <ac:inkMkLst>
            <pc:docMk/>
            <pc:sldMk cId="91834379" sldId="421"/>
            <ac:inkMk id="87" creationId="{9611387F-60B0-46B6-B9A9-39DF45697F32}"/>
          </ac:inkMkLst>
        </pc:inkChg>
        <pc:inkChg chg="mod">
          <ac:chgData name="Benade, Gerdus" userId="15349777-206e-4d7a-8365-52131a346f04" providerId="ADAL" clId="{CC569292-330E-4BB3-BFDF-CE5F192F2795}" dt="2022-12-07T02:11:56.784" v="334"/>
          <ac:inkMkLst>
            <pc:docMk/>
            <pc:sldMk cId="91834379" sldId="421"/>
            <ac:inkMk id="88" creationId="{BD8F6068-FD0A-4893-8F5A-29AEE74E4991}"/>
          </ac:inkMkLst>
        </pc:inkChg>
        <pc:inkChg chg="mod">
          <ac:chgData name="Benade, Gerdus" userId="15349777-206e-4d7a-8365-52131a346f04" providerId="ADAL" clId="{CC569292-330E-4BB3-BFDF-CE5F192F2795}" dt="2022-12-07T02:11:56.784" v="334"/>
          <ac:inkMkLst>
            <pc:docMk/>
            <pc:sldMk cId="91834379" sldId="421"/>
            <ac:inkMk id="89" creationId="{80295113-79D7-4ECB-BF00-72BDE43E5ED6}"/>
          </ac:inkMkLst>
        </pc:inkChg>
        <pc:inkChg chg="mod">
          <ac:chgData name="Benade, Gerdus" userId="15349777-206e-4d7a-8365-52131a346f04" providerId="ADAL" clId="{CC569292-330E-4BB3-BFDF-CE5F192F2795}" dt="2022-12-07T02:11:56.784" v="334"/>
          <ac:inkMkLst>
            <pc:docMk/>
            <pc:sldMk cId="91834379" sldId="421"/>
            <ac:inkMk id="90" creationId="{D4F542CB-3B2A-4024-8942-C4A4E1BF41EE}"/>
          </ac:inkMkLst>
        </pc:inkChg>
        <pc:inkChg chg="mod">
          <ac:chgData name="Benade, Gerdus" userId="15349777-206e-4d7a-8365-52131a346f04" providerId="ADAL" clId="{CC569292-330E-4BB3-BFDF-CE5F192F2795}" dt="2022-12-07T02:11:56.784" v="334"/>
          <ac:inkMkLst>
            <pc:docMk/>
            <pc:sldMk cId="91834379" sldId="421"/>
            <ac:inkMk id="91" creationId="{D43BB2DE-0D8F-4D7B-9468-693E60A15AE0}"/>
          </ac:inkMkLst>
        </pc:inkChg>
        <pc:inkChg chg="mod">
          <ac:chgData name="Benade, Gerdus" userId="15349777-206e-4d7a-8365-52131a346f04" providerId="ADAL" clId="{CC569292-330E-4BB3-BFDF-CE5F192F2795}" dt="2022-12-07T02:11:56.784" v="334"/>
          <ac:inkMkLst>
            <pc:docMk/>
            <pc:sldMk cId="91834379" sldId="421"/>
            <ac:inkMk id="92" creationId="{08EF2BF5-CFEF-450D-BF21-DFD1AA00B158}"/>
          </ac:inkMkLst>
        </pc:inkChg>
        <pc:inkChg chg="mod">
          <ac:chgData name="Benade, Gerdus" userId="15349777-206e-4d7a-8365-52131a346f04" providerId="ADAL" clId="{CC569292-330E-4BB3-BFDF-CE5F192F2795}" dt="2022-12-07T02:11:56.784" v="334"/>
          <ac:inkMkLst>
            <pc:docMk/>
            <pc:sldMk cId="91834379" sldId="421"/>
            <ac:inkMk id="93" creationId="{983BEC92-B02F-4610-9D0E-C85A4841970F}"/>
          </ac:inkMkLst>
        </pc:inkChg>
      </pc:sldChg>
      <pc:sldChg chg="modAnim">
        <pc:chgData name="Benade, Gerdus" userId="15349777-206e-4d7a-8365-52131a346f04" providerId="ADAL" clId="{CC569292-330E-4BB3-BFDF-CE5F192F2795}" dt="2022-12-14T21:43:52.281" v="2243"/>
        <pc:sldMkLst>
          <pc:docMk/>
          <pc:sldMk cId="968076595" sldId="423"/>
        </pc:sldMkLst>
      </pc:sldChg>
      <pc:sldChg chg="ord">
        <pc:chgData name="Benade, Gerdus" userId="15349777-206e-4d7a-8365-52131a346f04" providerId="ADAL" clId="{CC569292-330E-4BB3-BFDF-CE5F192F2795}" dt="2022-12-06T17:32:46.871" v="114"/>
        <pc:sldMkLst>
          <pc:docMk/>
          <pc:sldMk cId="815675705" sldId="428"/>
        </pc:sldMkLst>
      </pc:sldChg>
      <pc:sldChg chg="modSp">
        <pc:chgData name="Benade, Gerdus" userId="15349777-206e-4d7a-8365-52131a346f04" providerId="ADAL" clId="{CC569292-330E-4BB3-BFDF-CE5F192F2795}" dt="2022-12-14T21:38:46.412" v="2223" actId="13926"/>
        <pc:sldMkLst>
          <pc:docMk/>
          <pc:sldMk cId="1407327885" sldId="431"/>
        </pc:sldMkLst>
        <pc:spChg chg="mod">
          <ac:chgData name="Benade, Gerdus" userId="15349777-206e-4d7a-8365-52131a346f04" providerId="ADAL" clId="{CC569292-330E-4BB3-BFDF-CE5F192F2795}" dt="2022-12-14T21:38:46.412" v="2223" actId="13926"/>
          <ac:spMkLst>
            <pc:docMk/>
            <pc:sldMk cId="1407327885" sldId="431"/>
            <ac:spMk id="3" creationId="{564EE417-965D-4339-ADED-3C4611DEB8DF}"/>
          </ac:spMkLst>
        </pc:spChg>
      </pc:sldChg>
      <pc:sldChg chg="addSp delSp modSp mod">
        <pc:chgData name="Benade, Gerdus" userId="15349777-206e-4d7a-8365-52131a346f04" providerId="ADAL" clId="{CC569292-330E-4BB3-BFDF-CE5F192F2795}" dt="2022-12-07T02:11:38.235" v="331" actId="478"/>
        <pc:sldMkLst>
          <pc:docMk/>
          <pc:sldMk cId="443209914" sldId="433"/>
        </pc:sldMkLst>
        <pc:grpChg chg="add mod">
          <ac:chgData name="Benade, Gerdus" userId="15349777-206e-4d7a-8365-52131a346f04" providerId="ADAL" clId="{CC569292-330E-4BB3-BFDF-CE5F192F2795}" dt="2022-12-07T02:11:34.079" v="330"/>
          <ac:grpSpMkLst>
            <pc:docMk/>
            <pc:sldMk cId="443209914" sldId="433"/>
            <ac:grpSpMk id="23" creationId="{744F2BCD-7623-435E-BCAF-9C8861369C21}"/>
          </ac:grpSpMkLst>
        </pc:grpChg>
        <pc:grpChg chg="add mod">
          <ac:chgData name="Benade, Gerdus" userId="15349777-206e-4d7a-8365-52131a346f04" providerId="ADAL" clId="{CC569292-330E-4BB3-BFDF-CE5F192F2795}" dt="2022-12-07T02:11:34.079" v="330"/>
          <ac:grpSpMkLst>
            <pc:docMk/>
            <pc:sldMk cId="443209914" sldId="433"/>
            <ac:grpSpMk id="64" creationId="{1513D599-FFB8-4275-AD96-8BFF3E49188C}"/>
          </ac:grpSpMkLst>
        </pc:grpChg>
        <pc:grpChg chg="add mod">
          <ac:chgData name="Benade, Gerdus" userId="15349777-206e-4d7a-8365-52131a346f04" providerId="ADAL" clId="{CC569292-330E-4BB3-BFDF-CE5F192F2795}" dt="2022-12-07T02:11:34.079" v="330"/>
          <ac:grpSpMkLst>
            <pc:docMk/>
            <pc:sldMk cId="443209914" sldId="433"/>
            <ac:grpSpMk id="76" creationId="{42E62F88-1519-4839-B572-DD675347728F}"/>
          </ac:grpSpMkLst>
        </pc:grpChg>
        <pc:picChg chg="add del mod">
          <ac:chgData name="Benade, Gerdus" userId="15349777-206e-4d7a-8365-52131a346f04" providerId="ADAL" clId="{CC569292-330E-4BB3-BFDF-CE5F192F2795}" dt="2022-12-07T02:11:38.235" v="331" actId="478"/>
          <ac:picMkLst>
            <pc:docMk/>
            <pc:sldMk cId="443209914" sldId="433"/>
            <ac:picMk id="22" creationId="{E1AE17F3-98FC-464D-812B-C37A6D9F780D}"/>
          </ac:picMkLst>
        </pc:picChg>
        <pc:inkChg chg="mod">
          <ac:chgData name="Benade, Gerdus" userId="15349777-206e-4d7a-8365-52131a346f04" providerId="ADAL" clId="{CC569292-330E-4BB3-BFDF-CE5F192F2795}" dt="2022-12-07T02:11:34.079" v="330"/>
          <ac:inkMkLst>
            <pc:docMk/>
            <pc:sldMk cId="443209914" sldId="433"/>
            <ac:inkMk id="24" creationId="{7BE7F82B-FB81-4064-84C8-E03609FD57F7}"/>
          </ac:inkMkLst>
        </pc:inkChg>
        <pc:inkChg chg="mod">
          <ac:chgData name="Benade, Gerdus" userId="15349777-206e-4d7a-8365-52131a346f04" providerId="ADAL" clId="{CC569292-330E-4BB3-BFDF-CE5F192F2795}" dt="2022-12-07T02:11:34.079" v="330"/>
          <ac:inkMkLst>
            <pc:docMk/>
            <pc:sldMk cId="443209914" sldId="433"/>
            <ac:inkMk id="26" creationId="{E789A246-9CE2-42D1-97A4-AC44E81F6CBD}"/>
          </ac:inkMkLst>
        </pc:inkChg>
        <pc:inkChg chg="mod">
          <ac:chgData name="Benade, Gerdus" userId="15349777-206e-4d7a-8365-52131a346f04" providerId="ADAL" clId="{CC569292-330E-4BB3-BFDF-CE5F192F2795}" dt="2022-12-07T02:11:34.079" v="330"/>
          <ac:inkMkLst>
            <pc:docMk/>
            <pc:sldMk cId="443209914" sldId="433"/>
            <ac:inkMk id="28" creationId="{17E01DA0-9E5F-45BE-9F8A-B830A6C8C9B5}"/>
          </ac:inkMkLst>
        </pc:inkChg>
        <pc:inkChg chg="mod">
          <ac:chgData name="Benade, Gerdus" userId="15349777-206e-4d7a-8365-52131a346f04" providerId="ADAL" clId="{CC569292-330E-4BB3-BFDF-CE5F192F2795}" dt="2022-12-07T02:11:34.079" v="330"/>
          <ac:inkMkLst>
            <pc:docMk/>
            <pc:sldMk cId="443209914" sldId="433"/>
            <ac:inkMk id="30" creationId="{3323AEBF-451F-471B-A492-A16DE82E75C8}"/>
          </ac:inkMkLst>
        </pc:inkChg>
        <pc:inkChg chg="mod">
          <ac:chgData name="Benade, Gerdus" userId="15349777-206e-4d7a-8365-52131a346f04" providerId="ADAL" clId="{CC569292-330E-4BB3-BFDF-CE5F192F2795}" dt="2022-12-07T02:11:34.079" v="330"/>
          <ac:inkMkLst>
            <pc:docMk/>
            <pc:sldMk cId="443209914" sldId="433"/>
            <ac:inkMk id="31" creationId="{CA9AF8F6-734E-41C9-8597-A2EC65B94CCC}"/>
          </ac:inkMkLst>
        </pc:inkChg>
        <pc:inkChg chg="mod">
          <ac:chgData name="Benade, Gerdus" userId="15349777-206e-4d7a-8365-52131a346f04" providerId="ADAL" clId="{CC569292-330E-4BB3-BFDF-CE5F192F2795}" dt="2022-12-07T02:11:34.079" v="330"/>
          <ac:inkMkLst>
            <pc:docMk/>
            <pc:sldMk cId="443209914" sldId="433"/>
            <ac:inkMk id="33" creationId="{7735FCBD-CF0D-41A6-A818-AD72EAF9A5A8}"/>
          </ac:inkMkLst>
        </pc:inkChg>
        <pc:inkChg chg="mod">
          <ac:chgData name="Benade, Gerdus" userId="15349777-206e-4d7a-8365-52131a346f04" providerId="ADAL" clId="{CC569292-330E-4BB3-BFDF-CE5F192F2795}" dt="2022-12-07T02:11:34.079" v="330"/>
          <ac:inkMkLst>
            <pc:docMk/>
            <pc:sldMk cId="443209914" sldId="433"/>
            <ac:inkMk id="34" creationId="{C280FA8B-3C8F-4205-B7E3-FE56C1A95981}"/>
          </ac:inkMkLst>
        </pc:inkChg>
        <pc:inkChg chg="mod">
          <ac:chgData name="Benade, Gerdus" userId="15349777-206e-4d7a-8365-52131a346f04" providerId="ADAL" clId="{CC569292-330E-4BB3-BFDF-CE5F192F2795}" dt="2022-12-07T02:11:34.079" v="330"/>
          <ac:inkMkLst>
            <pc:docMk/>
            <pc:sldMk cId="443209914" sldId="433"/>
            <ac:inkMk id="35" creationId="{42DFD334-E625-4011-86FF-C4A6B5328A6D}"/>
          </ac:inkMkLst>
        </pc:inkChg>
        <pc:inkChg chg="mod">
          <ac:chgData name="Benade, Gerdus" userId="15349777-206e-4d7a-8365-52131a346f04" providerId="ADAL" clId="{CC569292-330E-4BB3-BFDF-CE5F192F2795}" dt="2022-12-07T02:11:34.079" v="330"/>
          <ac:inkMkLst>
            <pc:docMk/>
            <pc:sldMk cId="443209914" sldId="433"/>
            <ac:inkMk id="36" creationId="{1317CC0D-E45A-4446-A3CE-FA6CE75C4ED5}"/>
          </ac:inkMkLst>
        </pc:inkChg>
        <pc:inkChg chg="mod">
          <ac:chgData name="Benade, Gerdus" userId="15349777-206e-4d7a-8365-52131a346f04" providerId="ADAL" clId="{CC569292-330E-4BB3-BFDF-CE5F192F2795}" dt="2022-12-07T02:11:34.079" v="330"/>
          <ac:inkMkLst>
            <pc:docMk/>
            <pc:sldMk cId="443209914" sldId="433"/>
            <ac:inkMk id="37" creationId="{5F696E6C-F998-401C-B1DA-95B00FE66B1E}"/>
          </ac:inkMkLst>
        </pc:inkChg>
        <pc:inkChg chg="mod">
          <ac:chgData name="Benade, Gerdus" userId="15349777-206e-4d7a-8365-52131a346f04" providerId="ADAL" clId="{CC569292-330E-4BB3-BFDF-CE5F192F2795}" dt="2022-12-07T02:11:34.079" v="330"/>
          <ac:inkMkLst>
            <pc:docMk/>
            <pc:sldMk cId="443209914" sldId="433"/>
            <ac:inkMk id="38" creationId="{0B7D9133-6FFE-473E-9304-DA9EDA87B418}"/>
          </ac:inkMkLst>
        </pc:inkChg>
        <pc:inkChg chg="mod">
          <ac:chgData name="Benade, Gerdus" userId="15349777-206e-4d7a-8365-52131a346f04" providerId="ADAL" clId="{CC569292-330E-4BB3-BFDF-CE5F192F2795}" dt="2022-12-07T02:11:34.079" v="330"/>
          <ac:inkMkLst>
            <pc:docMk/>
            <pc:sldMk cId="443209914" sldId="433"/>
            <ac:inkMk id="39" creationId="{488B69CD-5B7B-400D-B8C4-870E50608D64}"/>
          </ac:inkMkLst>
        </pc:inkChg>
        <pc:inkChg chg="mod">
          <ac:chgData name="Benade, Gerdus" userId="15349777-206e-4d7a-8365-52131a346f04" providerId="ADAL" clId="{CC569292-330E-4BB3-BFDF-CE5F192F2795}" dt="2022-12-07T02:11:34.079" v="330"/>
          <ac:inkMkLst>
            <pc:docMk/>
            <pc:sldMk cId="443209914" sldId="433"/>
            <ac:inkMk id="40" creationId="{CD81D484-C5AA-45E1-833C-E14F00DEBF8D}"/>
          </ac:inkMkLst>
        </pc:inkChg>
        <pc:inkChg chg="mod">
          <ac:chgData name="Benade, Gerdus" userId="15349777-206e-4d7a-8365-52131a346f04" providerId="ADAL" clId="{CC569292-330E-4BB3-BFDF-CE5F192F2795}" dt="2022-12-07T02:11:34.079" v="330"/>
          <ac:inkMkLst>
            <pc:docMk/>
            <pc:sldMk cId="443209914" sldId="433"/>
            <ac:inkMk id="41" creationId="{7670AB1A-7B34-455C-8C41-232745BC1BA9}"/>
          </ac:inkMkLst>
        </pc:inkChg>
        <pc:inkChg chg="mod">
          <ac:chgData name="Benade, Gerdus" userId="15349777-206e-4d7a-8365-52131a346f04" providerId="ADAL" clId="{CC569292-330E-4BB3-BFDF-CE5F192F2795}" dt="2022-12-07T02:11:34.079" v="330"/>
          <ac:inkMkLst>
            <pc:docMk/>
            <pc:sldMk cId="443209914" sldId="433"/>
            <ac:inkMk id="42" creationId="{7691CF08-CC12-471D-B83A-EB7FA6904669}"/>
          </ac:inkMkLst>
        </pc:inkChg>
        <pc:inkChg chg="mod">
          <ac:chgData name="Benade, Gerdus" userId="15349777-206e-4d7a-8365-52131a346f04" providerId="ADAL" clId="{CC569292-330E-4BB3-BFDF-CE5F192F2795}" dt="2022-12-07T02:11:34.079" v="330"/>
          <ac:inkMkLst>
            <pc:docMk/>
            <pc:sldMk cId="443209914" sldId="433"/>
            <ac:inkMk id="43" creationId="{DE95DF3C-0458-4A1F-BD9B-BD34531FA0A7}"/>
          </ac:inkMkLst>
        </pc:inkChg>
        <pc:inkChg chg="mod">
          <ac:chgData name="Benade, Gerdus" userId="15349777-206e-4d7a-8365-52131a346f04" providerId="ADAL" clId="{CC569292-330E-4BB3-BFDF-CE5F192F2795}" dt="2022-12-07T02:11:34.079" v="330"/>
          <ac:inkMkLst>
            <pc:docMk/>
            <pc:sldMk cId="443209914" sldId="433"/>
            <ac:inkMk id="44" creationId="{EC50BC16-BAED-47C9-AC73-89814B9074E0}"/>
          </ac:inkMkLst>
        </pc:inkChg>
        <pc:inkChg chg="mod">
          <ac:chgData name="Benade, Gerdus" userId="15349777-206e-4d7a-8365-52131a346f04" providerId="ADAL" clId="{CC569292-330E-4BB3-BFDF-CE5F192F2795}" dt="2022-12-07T02:11:34.079" v="330"/>
          <ac:inkMkLst>
            <pc:docMk/>
            <pc:sldMk cId="443209914" sldId="433"/>
            <ac:inkMk id="45" creationId="{3CFC3EC8-6903-4F8F-94A4-73895D09DEBC}"/>
          </ac:inkMkLst>
        </pc:inkChg>
        <pc:inkChg chg="mod">
          <ac:chgData name="Benade, Gerdus" userId="15349777-206e-4d7a-8365-52131a346f04" providerId="ADAL" clId="{CC569292-330E-4BB3-BFDF-CE5F192F2795}" dt="2022-12-07T02:11:34.079" v="330"/>
          <ac:inkMkLst>
            <pc:docMk/>
            <pc:sldMk cId="443209914" sldId="433"/>
            <ac:inkMk id="46" creationId="{8EEE8677-1900-4914-80E5-D961A48221F8}"/>
          </ac:inkMkLst>
        </pc:inkChg>
        <pc:inkChg chg="mod">
          <ac:chgData name="Benade, Gerdus" userId="15349777-206e-4d7a-8365-52131a346f04" providerId="ADAL" clId="{CC569292-330E-4BB3-BFDF-CE5F192F2795}" dt="2022-12-07T02:11:34.079" v="330"/>
          <ac:inkMkLst>
            <pc:docMk/>
            <pc:sldMk cId="443209914" sldId="433"/>
            <ac:inkMk id="47" creationId="{1A97DDCB-F118-477E-B2C5-F4C6376C3552}"/>
          </ac:inkMkLst>
        </pc:inkChg>
        <pc:inkChg chg="mod">
          <ac:chgData name="Benade, Gerdus" userId="15349777-206e-4d7a-8365-52131a346f04" providerId="ADAL" clId="{CC569292-330E-4BB3-BFDF-CE5F192F2795}" dt="2022-12-07T02:11:34.079" v="330"/>
          <ac:inkMkLst>
            <pc:docMk/>
            <pc:sldMk cId="443209914" sldId="433"/>
            <ac:inkMk id="48" creationId="{AE51BD64-7CAF-4EC3-B149-0487F6AE03C2}"/>
          </ac:inkMkLst>
        </pc:inkChg>
        <pc:inkChg chg="mod">
          <ac:chgData name="Benade, Gerdus" userId="15349777-206e-4d7a-8365-52131a346f04" providerId="ADAL" clId="{CC569292-330E-4BB3-BFDF-CE5F192F2795}" dt="2022-12-07T02:11:34.079" v="330"/>
          <ac:inkMkLst>
            <pc:docMk/>
            <pc:sldMk cId="443209914" sldId="433"/>
            <ac:inkMk id="49" creationId="{FCC7BD8D-D373-46C5-A4C9-113B5E655CCF}"/>
          </ac:inkMkLst>
        </pc:inkChg>
        <pc:inkChg chg="mod">
          <ac:chgData name="Benade, Gerdus" userId="15349777-206e-4d7a-8365-52131a346f04" providerId="ADAL" clId="{CC569292-330E-4BB3-BFDF-CE5F192F2795}" dt="2022-12-07T02:11:34.079" v="330"/>
          <ac:inkMkLst>
            <pc:docMk/>
            <pc:sldMk cId="443209914" sldId="433"/>
            <ac:inkMk id="50" creationId="{F9E106FB-7EB5-489B-A314-29F552E859F2}"/>
          </ac:inkMkLst>
        </pc:inkChg>
        <pc:inkChg chg="mod">
          <ac:chgData name="Benade, Gerdus" userId="15349777-206e-4d7a-8365-52131a346f04" providerId="ADAL" clId="{CC569292-330E-4BB3-BFDF-CE5F192F2795}" dt="2022-12-07T02:11:34.079" v="330"/>
          <ac:inkMkLst>
            <pc:docMk/>
            <pc:sldMk cId="443209914" sldId="433"/>
            <ac:inkMk id="51" creationId="{AFD3C0EA-EC1C-45A7-813D-3EDC4C27929F}"/>
          </ac:inkMkLst>
        </pc:inkChg>
        <pc:inkChg chg="mod">
          <ac:chgData name="Benade, Gerdus" userId="15349777-206e-4d7a-8365-52131a346f04" providerId="ADAL" clId="{CC569292-330E-4BB3-BFDF-CE5F192F2795}" dt="2022-12-07T02:11:34.079" v="330"/>
          <ac:inkMkLst>
            <pc:docMk/>
            <pc:sldMk cId="443209914" sldId="433"/>
            <ac:inkMk id="52" creationId="{DF18FBEB-4E10-4BF9-97D9-A89B22F3B89D}"/>
          </ac:inkMkLst>
        </pc:inkChg>
        <pc:inkChg chg="mod">
          <ac:chgData name="Benade, Gerdus" userId="15349777-206e-4d7a-8365-52131a346f04" providerId="ADAL" clId="{CC569292-330E-4BB3-BFDF-CE5F192F2795}" dt="2022-12-07T02:11:34.079" v="330"/>
          <ac:inkMkLst>
            <pc:docMk/>
            <pc:sldMk cId="443209914" sldId="433"/>
            <ac:inkMk id="53" creationId="{F46BFC64-70BF-46E4-89FE-E052B612BD10}"/>
          </ac:inkMkLst>
        </pc:inkChg>
        <pc:inkChg chg="mod">
          <ac:chgData name="Benade, Gerdus" userId="15349777-206e-4d7a-8365-52131a346f04" providerId="ADAL" clId="{CC569292-330E-4BB3-BFDF-CE5F192F2795}" dt="2022-12-07T02:11:34.079" v="330"/>
          <ac:inkMkLst>
            <pc:docMk/>
            <pc:sldMk cId="443209914" sldId="433"/>
            <ac:inkMk id="54" creationId="{9D382A80-1C54-4B30-BAA8-6511D939A917}"/>
          </ac:inkMkLst>
        </pc:inkChg>
        <pc:inkChg chg="mod">
          <ac:chgData name="Benade, Gerdus" userId="15349777-206e-4d7a-8365-52131a346f04" providerId="ADAL" clId="{CC569292-330E-4BB3-BFDF-CE5F192F2795}" dt="2022-12-07T02:11:34.079" v="330"/>
          <ac:inkMkLst>
            <pc:docMk/>
            <pc:sldMk cId="443209914" sldId="433"/>
            <ac:inkMk id="55" creationId="{7FF09A06-A0C8-4801-8FC3-D2D910F0B93B}"/>
          </ac:inkMkLst>
        </pc:inkChg>
        <pc:inkChg chg="mod">
          <ac:chgData name="Benade, Gerdus" userId="15349777-206e-4d7a-8365-52131a346f04" providerId="ADAL" clId="{CC569292-330E-4BB3-BFDF-CE5F192F2795}" dt="2022-12-07T02:11:34.079" v="330"/>
          <ac:inkMkLst>
            <pc:docMk/>
            <pc:sldMk cId="443209914" sldId="433"/>
            <ac:inkMk id="56" creationId="{638E1B4F-1E14-4141-81B7-8D65BB39271E}"/>
          </ac:inkMkLst>
        </pc:inkChg>
        <pc:inkChg chg="mod">
          <ac:chgData name="Benade, Gerdus" userId="15349777-206e-4d7a-8365-52131a346f04" providerId="ADAL" clId="{CC569292-330E-4BB3-BFDF-CE5F192F2795}" dt="2022-12-07T02:11:34.079" v="330"/>
          <ac:inkMkLst>
            <pc:docMk/>
            <pc:sldMk cId="443209914" sldId="433"/>
            <ac:inkMk id="57" creationId="{B4C84A06-6807-408F-929A-39226F1DD434}"/>
          </ac:inkMkLst>
        </pc:inkChg>
        <pc:inkChg chg="add mod">
          <ac:chgData name="Benade, Gerdus" userId="15349777-206e-4d7a-8365-52131a346f04" providerId="ADAL" clId="{CC569292-330E-4BB3-BFDF-CE5F192F2795}" dt="2022-12-07T02:11:34.079" v="330"/>
          <ac:inkMkLst>
            <pc:docMk/>
            <pc:sldMk cId="443209914" sldId="433"/>
            <ac:inkMk id="58" creationId="{896DD25E-CBB2-4940-B96E-9F342B0B5703}"/>
          </ac:inkMkLst>
        </pc:inkChg>
        <pc:inkChg chg="add mod">
          <ac:chgData name="Benade, Gerdus" userId="15349777-206e-4d7a-8365-52131a346f04" providerId="ADAL" clId="{CC569292-330E-4BB3-BFDF-CE5F192F2795}" dt="2022-12-07T02:11:34.079" v="330"/>
          <ac:inkMkLst>
            <pc:docMk/>
            <pc:sldMk cId="443209914" sldId="433"/>
            <ac:inkMk id="59" creationId="{04DF2172-391C-453C-A67A-DB4C43D87F04}"/>
          </ac:inkMkLst>
        </pc:inkChg>
        <pc:inkChg chg="add mod">
          <ac:chgData name="Benade, Gerdus" userId="15349777-206e-4d7a-8365-52131a346f04" providerId="ADAL" clId="{CC569292-330E-4BB3-BFDF-CE5F192F2795}" dt="2022-12-07T02:11:34.079" v="330"/>
          <ac:inkMkLst>
            <pc:docMk/>
            <pc:sldMk cId="443209914" sldId="433"/>
            <ac:inkMk id="60" creationId="{119BECD4-22E7-4011-AC74-AA3A977B47D3}"/>
          </ac:inkMkLst>
        </pc:inkChg>
        <pc:inkChg chg="add mod">
          <ac:chgData name="Benade, Gerdus" userId="15349777-206e-4d7a-8365-52131a346f04" providerId="ADAL" clId="{CC569292-330E-4BB3-BFDF-CE5F192F2795}" dt="2022-12-07T02:11:34.079" v="330"/>
          <ac:inkMkLst>
            <pc:docMk/>
            <pc:sldMk cId="443209914" sldId="433"/>
            <ac:inkMk id="61" creationId="{20A34889-83EA-4C97-9A9B-CC658E59D904}"/>
          </ac:inkMkLst>
        </pc:inkChg>
        <pc:inkChg chg="add mod">
          <ac:chgData name="Benade, Gerdus" userId="15349777-206e-4d7a-8365-52131a346f04" providerId="ADAL" clId="{CC569292-330E-4BB3-BFDF-CE5F192F2795}" dt="2022-12-07T02:11:34.079" v="330"/>
          <ac:inkMkLst>
            <pc:docMk/>
            <pc:sldMk cId="443209914" sldId="433"/>
            <ac:inkMk id="62" creationId="{C2A5230D-A2DE-4205-8A97-F5BC6D3ACE86}"/>
          </ac:inkMkLst>
        </pc:inkChg>
        <pc:inkChg chg="add mod">
          <ac:chgData name="Benade, Gerdus" userId="15349777-206e-4d7a-8365-52131a346f04" providerId="ADAL" clId="{CC569292-330E-4BB3-BFDF-CE5F192F2795}" dt="2022-12-07T02:11:34.079" v="330"/>
          <ac:inkMkLst>
            <pc:docMk/>
            <pc:sldMk cId="443209914" sldId="433"/>
            <ac:inkMk id="63" creationId="{CB1FC331-5CA8-4B5A-AAC6-FFBAA395AAF3}"/>
          </ac:inkMkLst>
        </pc:inkChg>
        <pc:inkChg chg="mod">
          <ac:chgData name="Benade, Gerdus" userId="15349777-206e-4d7a-8365-52131a346f04" providerId="ADAL" clId="{CC569292-330E-4BB3-BFDF-CE5F192F2795}" dt="2022-12-07T02:11:34.079" v="330"/>
          <ac:inkMkLst>
            <pc:docMk/>
            <pc:sldMk cId="443209914" sldId="433"/>
            <ac:inkMk id="65" creationId="{E7711F89-FA3A-45F8-AE7B-8475332F1A88}"/>
          </ac:inkMkLst>
        </pc:inkChg>
        <pc:inkChg chg="mod">
          <ac:chgData name="Benade, Gerdus" userId="15349777-206e-4d7a-8365-52131a346f04" providerId="ADAL" clId="{CC569292-330E-4BB3-BFDF-CE5F192F2795}" dt="2022-12-07T02:11:34.079" v="330"/>
          <ac:inkMkLst>
            <pc:docMk/>
            <pc:sldMk cId="443209914" sldId="433"/>
            <ac:inkMk id="66" creationId="{76289E48-E2C2-49B2-916D-AE2442648A4D}"/>
          </ac:inkMkLst>
        </pc:inkChg>
        <pc:inkChg chg="mod">
          <ac:chgData name="Benade, Gerdus" userId="15349777-206e-4d7a-8365-52131a346f04" providerId="ADAL" clId="{CC569292-330E-4BB3-BFDF-CE5F192F2795}" dt="2022-12-07T02:11:34.079" v="330"/>
          <ac:inkMkLst>
            <pc:docMk/>
            <pc:sldMk cId="443209914" sldId="433"/>
            <ac:inkMk id="67" creationId="{4B30D813-D74A-4A49-8C2B-49EFD411D756}"/>
          </ac:inkMkLst>
        </pc:inkChg>
        <pc:inkChg chg="mod">
          <ac:chgData name="Benade, Gerdus" userId="15349777-206e-4d7a-8365-52131a346f04" providerId="ADAL" clId="{CC569292-330E-4BB3-BFDF-CE5F192F2795}" dt="2022-12-07T02:11:34.079" v="330"/>
          <ac:inkMkLst>
            <pc:docMk/>
            <pc:sldMk cId="443209914" sldId="433"/>
            <ac:inkMk id="68" creationId="{258A2F83-79AD-4A1B-9CA2-D02F188CE6D7}"/>
          </ac:inkMkLst>
        </pc:inkChg>
        <pc:inkChg chg="mod">
          <ac:chgData name="Benade, Gerdus" userId="15349777-206e-4d7a-8365-52131a346f04" providerId="ADAL" clId="{CC569292-330E-4BB3-BFDF-CE5F192F2795}" dt="2022-12-07T02:11:34.079" v="330"/>
          <ac:inkMkLst>
            <pc:docMk/>
            <pc:sldMk cId="443209914" sldId="433"/>
            <ac:inkMk id="69" creationId="{D0D79F0C-AD0E-4E12-BD29-132182D800FC}"/>
          </ac:inkMkLst>
        </pc:inkChg>
        <pc:inkChg chg="mod">
          <ac:chgData name="Benade, Gerdus" userId="15349777-206e-4d7a-8365-52131a346f04" providerId="ADAL" clId="{CC569292-330E-4BB3-BFDF-CE5F192F2795}" dt="2022-12-07T02:11:34.079" v="330"/>
          <ac:inkMkLst>
            <pc:docMk/>
            <pc:sldMk cId="443209914" sldId="433"/>
            <ac:inkMk id="70" creationId="{A9470A6E-E593-466A-B497-472B67D03BA7}"/>
          </ac:inkMkLst>
        </pc:inkChg>
        <pc:inkChg chg="mod">
          <ac:chgData name="Benade, Gerdus" userId="15349777-206e-4d7a-8365-52131a346f04" providerId="ADAL" clId="{CC569292-330E-4BB3-BFDF-CE5F192F2795}" dt="2022-12-07T02:11:34.079" v="330"/>
          <ac:inkMkLst>
            <pc:docMk/>
            <pc:sldMk cId="443209914" sldId="433"/>
            <ac:inkMk id="71" creationId="{493C6F96-6AE5-4F05-AEFC-8FC78A436615}"/>
          </ac:inkMkLst>
        </pc:inkChg>
        <pc:inkChg chg="mod">
          <ac:chgData name="Benade, Gerdus" userId="15349777-206e-4d7a-8365-52131a346f04" providerId="ADAL" clId="{CC569292-330E-4BB3-BFDF-CE5F192F2795}" dt="2022-12-07T02:11:34.079" v="330"/>
          <ac:inkMkLst>
            <pc:docMk/>
            <pc:sldMk cId="443209914" sldId="433"/>
            <ac:inkMk id="72" creationId="{0C4AF0CA-E9DB-44EB-8880-FE4408608DB6}"/>
          </ac:inkMkLst>
        </pc:inkChg>
        <pc:inkChg chg="mod">
          <ac:chgData name="Benade, Gerdus" userId="15349777-206e-4d7a-8365-52131a346f04" providerId="ADAL" clId="{CC569292-330E-4BB3-BFDF-CE5F192F2795}" dt="2022-12-07T02:11:34.079" v="330"/>
          <ac:inkMkLst>
            <pc:docMk/>
            <pc:sldMk cId="443209914" sldId="433"/>
            <ac:inkMk id="73" creationId="{746E97E2-73AD-4CDC-B4F0-8FB196B5A830}"/>
          </ac:inkMkLst>
        </pc:inkChg>
        <pc:inkChg chg="mod">
          <ac:chgData name="Benade, Gerdus" userId="15349777-206e-4d7a-8365-52131a346f04" providerId="ADAL" clId="{CC569292-330E-4BB3-BFDF-CE5F192F2795}" dt="2022-12-07T02:11:34.079" v="330"/>
          <ac:inkMkLst>
            <pc:docMk/>
            <pc:sldMk cId="443209914" sldId="433"/>
            <ac:inkMk id="74" creationId="{36ED18B3-0885-4EC4-83A3-154A54CB0D73}"/>
          </ac:inkMkLst>
        </pc:inkChg>
        <pc:inkChg chg="mod">
          <ac:chgData name="Benade, Gerdus" userId="15349777-206e-4d7a-8365-52131a346f04" providerId="ADAL" clId="{CC569292-330E-4BB3-BFDF-CE5F192F2795}" dt="2022-12-07T02:11:34.079" v="330"/>
          <ac:inkMkLst>
            <pc:docMk/>
            <pc:sldMk cId="443209914" sldId="433"/>
            <ac:inkMk id="75" creationId="{C609E650-5A9E-4F5E-94A9-E9481B827880}"/>
          </ac:inkMkLst>
        </pc:inkChg>
        <pc:inkChg chg="mod">
          <ac:chgData name="Benade, Gerdus" userId="15349777-206e-4d7a-8365-52131a346f04" providerId="ADAL" clId="{CC569292-330E-4BB3-BFDF-CE5F192F2795}" dt="2022-12-07T02:11:34.079" v="330"/>
          <ac:inkMkLst>
            <pc:docMk/>
            <pc:sldMk cId="443209914" sldId="433"/>
            <ac:inkMk id="77" creationId="{7B1B5D8C-8D56-49E3-AA7B-FEEEBC090984}"/>
          </ac:inkMkLst>
        </pc:inkChg>
        <pc:inkChg chg="mod">
          <ac:chgData name="Benade, Gerdus" userId="15349777-206e-4d7a-8365-52131a346f04" providerId="ADAL" clId="{CC569292-330E-4BB3-BFDF-CE5F192F2795}" dt="2022-12-07T02:11:34.079" v="330"/>
          <ac:inkMkLst>
            <pc:docMk/>
            <pc:sldMk cId="443209914" sldId="433"/>
            <ac:inkMk id="78" creationId="{7CB3ED07-1181-486E-A05C-D4265A509BDB}"/>
          </ac:inkMkLst>
        </pc:inkChg>
        <pc:inkChg chg="mod">
          <ac:chgData name="Benade, Gerdus" userId="15349777-206e-4d7a-8365-52131a346f04" providerId="ADAL" clId="{CC569292-330E-4BB3-BFDF-CE5F192F2795}" dt="2022-12-07T02:11:34.079" v="330"/>
          <ac:inkMkLst>
            <pc:docMk/>
            <pc:sldMk cId="443209914" sldId="433"/>
            <ac:inkMk id="79" creationId="{4415F603-A294-4381-8012-9DDDBA501364}"/>
          </ac:inkMkLst>
        </pc:inkChg>
        <pc:inkChg chg="mod">
          <ac:chgData name="Benade, Gerdus" userId="15349777-206e-4d7a-8365-52131a346f04" providerId="ADAL" clId="{CC569292-330E-4BB3-BFDF-CE5F192F2795}" dt="2022-12-07T02:11:34.079" v="330"/>
          <ac:inkMkLst>
            <pc:docMk/>
            <pc:sldMk cId="443209914" sldId="433"/>
            <ac:inkMk id="80" creationId="{55E78116-A57B-4F02-ACEC-ED502443EE0B}"/>
          </ac:inkMkLst>
        </pc:inkChg>
        <pc:inkChg chg="mod">
          <ac:chgData name="Benade, Gerdus" userId="15349777-206e-4d7a-8365-52131a346f04" providerId="ADAL" clId="{CC569292-330E-4BB3-BFDF-CE5F192F2795}" dt="2022-12-07T02:11:34.079" v="330"/>
          <ac:inkMkLst>
            <pc:docMk/>
            <pc:sldMk cId="443209914" sldId="433"/>
            <ac:inkMk id="81" creationId="{0913DCD7-FBE5-4F75-B61E-FE92129DFC53}"/>
          </ac:inkMkLst>
        </pc:inkChg>
        <pc:inkChg chg="mod">
          <ac:chgData name="Benade, Gerdus" userId="15349777-206e-4d7a-8365-52131a346f04" providerId="ADAL" clId="{CC569292-330E-4BB3-BFDF-CE5F192F2795}" dt="2022-12-07T02:11:34.079" v="330"/>
          <ac:inkMkLst>
            <pc:docMk/>
            <pc:sldMk cId="443209914" sldId="433"/>
            <ac:inkMk id="82" creationId="{5F2E0492-8BF5-4983-BA2C-4D42D884DEC1}"/>
          </ac:inkMkLst>
        </pc:inkChg>
        <pc:inkChg chg="mod">
          <ac:chgData name="Benade, Gerdus" userId="15349777-206e-4d7a-8365-52131a346f04" providerId="ADAL" clId="{CC569292-330E-4BB3-BFDF-CE5F192F2795}" dt="2022-12-07T02:11:34.079" v="330"/>
          <ac:inkMkLst>
            <pc:docMk/>
            <pc:sldMk cId="443209914" sldId="433"/>
            <ac:inkMk id="83" creationId="{CB08C30D-DDF9-4D1E-8613-E1FBB7718F3A}"/>
          </ac:inkMkLst>
        </pc:inkChg>
        <pc:inkChg chg="mod">
          <ac:chgData name="Benade, Gerdus" userId="15349777-206e-4d7a-8365-52131a346f04" providerId="ADAL" clId="{CC569292-330E-4BB3-BFDF-CE5F192F2795}" dt="2022-12-07T02:11:34.079" v="330"/>
          <ac:inkMkLst>
            <pc:docMk/>
            <pc:sldMk cId="443209914" sldId="433"/>
            <ac:inkMk id="84" creationId="{A4A1B8AA-9DB9-4E59-B482-B4CF9AA505FC}"/>
          </ac:inkMkLst>
        </pc:inkChg>
        <pc:inkChg chg="mod">
          <ac:chgData name="Benade, Gerdus" userId="15349777-206e-4d7a-8365-52131a346f04" providerId="ADAL" clId="{CC569292-330E-4BB3-BFDF-CE5F192F2795}" dt="2022-12-07T02:11:34.079" v="330"/>
          <ac:inkMkLst>
            <pc:docMk/>
            <pc:sldMk cId="443209914" sldId="433"/>
            <ac:inkMk id="85" creationId="{CFEA055E-08A0-4EA0-8500-9F4D6D5EEA25}"/>
          </ac:inkMkLst>
        </pc:inkChg>
        <pc:inkChg chg="mod">
          <ac:chgData name="Benade, Gerdus" userId="15349777-206e-4d7a-8365-52131a346f04" providerId="ADAL" clId="{CC569292-330E-4BB3-BFDF-CE5F192F2795}" dt="2022-12-07T02:11:34.079" v="330"/>
          <ac:inkMkLst>
            <pc:docMk/>
            <pc:sldMk cId="443209914" sldId="433"/>
            <ac:inkMk id="86" creationId="{94ECFEBC-5936-4349-8777-14116886CADE}"/>
          </ac:inkMkLst>
        </pc:inkChg>
        <pc:inkChg chg="mod">
          <ac:chgData name="Benade, Gerdus" userId="15349777-206e-4d7a-8365-52131a346f04" providerId="ADAL" clId="{CC569292-330E-4BB3-BFDF-CE5F192F2795}" dt="2022-12-07T02:11:34.079" v="330"/>
          <ac:inkMkLst>
            <pc:docMk/>
            <pc:sldMk cId="443209914" sldId="433"/>
            <ac:inkMk id="87" creationId="{4F6B4CAE-C7E1-4A84-B734-849DA814C8EC}"/>
          </ac:inkMkLst>
        </pc:inkChg>
        <pc:inkChg chg="mod">
          <ac:chgData name="Benade, Gerdus" userId="15349777-206e-4d7a-8365-52131a346f04" providerId="ADAL" clId="{CC569292-330E-4BB3-BFDF-CE5F192F2795}" dt="2022-12-07T02:11:34.079" v="330"/>
          <ac:inkMkLst>
            <pc:docMk/>
            <pc:sldMk cId="443209914" sldId="433"/>
            <ac:inkMk id="88" creationId="{DD5FE689-D2DB-4D6A-BA9F-930A8B1B4E55}"/>
          </ac:inkMkLst>
        </pc:inkChg>
        <pc:inkChg chg="mod">
          <ac:chgData name="Benade, Gerdus" userId="15349777-206e-4d7a-8365-52131a346f04" providerId="ADAL" clId="{CC569292-330E-4BB3-BFDF-CE5F192F2795}" dt="2022-12-07T02:11:34.079" v="330"/>
          <ac:inkMkLst>
            <pc:docMk/>
            <pc:sldMk cId="443209914" sldId="433"/>
            <ac:inkMk id="89" creationId="{CC47BA60-4326-4611-8CED-FC5572118FF0}"/>
          </ac:inkMkLst>
        </pc:inkChg>
      </pc:sldChg>
      <pc:sldChg chg="delSp modNotesTx">
        <pc:chgData name="Benade, Gerdus" userId="15349777-206e-4d7a-8365-52131a346f04" providerId="ADAL" clId="{CC569292-330E-4BB3-BFDF-CE5F192F2795}" dt="2022-12-13T01:40:53.628" v="409" actId="6549"/>
        <pc:sldMkLst>
          <pc:docMk/>
          <pc:sldMk cId="2397535051" sldId="434"/>
        </pc:sldMkLst>
        <pc:picChg chg="del">
          <ac:chgData name="Benade, Gerdus" userId="15349777-206e-4d7a-8365-52131a346f04" providerId="ADAL" clId="{CC569292-330E-4BB3-BFDF-CE5F192F2795}" dt="2022-12-13T01:39:56.909" v="370" actId="478"/>
          <ac:picMkLst>
            <pc:docMk/>
            <pc:sldMk cId="2397535051" sldId="434"/>
            <ac:picMk id="5" creationId="{DFCA348B-20DC-4388-A0B1-A9ACE7B7A330}"/>
          </ac:picMkLst>
        </pc:picChg>
      </pc:sldChg>
      <pc:sldChg chg="mod modShow">
        <pc:chgData name="Benade, Gerdus" userId="15349777-206e-4d7a-8365-52131a346f04" providerId="ADAL" clId="{CC569292-330E-4BB3-BFDF-CE5F192F2795}" dt="2022-12-14T12:44:16.453" v="1702" actId="729"/>
        <pc:sldMkLst>
          <pc:docMk/>
          <pc:sldMk cId="3607593630" sldId="435"/>
        </pc:sldMkLst>
      </pc:sldChg>
      <pc:sldChg chg="modNotesTx">
        <pc:chgData name="Benade, Gerdus" userId="15349777-206e-4d7a-8365-52131a346f04" providerId="ADAL" clId="{CC569292-330E-4BB3-BFDF-CE5F192F2795}" dt="2022-12-13T01:49:50.329" v="713" actId="20577"/>
        <pc:sldMkLst>
          <pc:docMk/>
          <pc:sldMk cId="1275665114" sldId="436"/>
        </pc:sldMkLst>
      </pc:sldChg>
      <pc:sldChg chg="modSp mod modAnim">
        <pc:chgData name="Benade, Gerdus" userId="15349777-206e-4d7a-8365-52131a346f04" providerId="ADAL" clId="{CC569292-330E-4BB3-BFDF-CE5F192F2795}" dt="2022-12-15T10:16:29.102" v="2262"/>
        <pc:sldMkLst>
          <pc:docMk/>
          <pc:sldMk cId="235024381" sldId="439"/>
        </pc:sldMkLst>
        <pc:spChg chg="mod">
          <ac:chgData name="Benade, Gerdus" userId="15349777-206e-4d7a-8365-52131a346f04" providerId="ADAL" clId="{CC569292-330E-4BB3-BFDF-CE5F192F2795}" dt="2022-12-13T02:17:15.787" v="1235" actId="20577"/>
          <ac:spMkLst>
            <pc:docMk/>
            <pc:sldMk cId="235024381" sldId="439"/>
            <ac:spMk id="6" creationId="{8BADA06C-8E35-4C40-97F4-ECCB0C59B042}"/>
          </ac:spMkLst>
        </pc:spChg>
        <pc:spChg chg="mod">
          <ac:chgData name="Benade, Gerdus" userId="15349777-206e-4d7a-8365-52131a346f04" providerId="ADAL" clId="{CC569292-330E-4BB3-BFDF-CE5F192F2795}" dt="2022-12-13T02:17:08.230" v="1228" actId="20577"/>
          <ac:spMkLst>
            <pc:docMk/>
            <pc:sldMk cId="235024381" sldId="439"/>
            <ac:spMk id="7" creationId="{EA2EFF75-A291-486C-BF99-15092B8C868E}"/>
          </ac:spMkLst>
        </pc:spChg>
        <pc:spChg chg="mod">
          <ac:chgData name="Benade, Gerdus" userId="15349777-206e-4d7a-8365-52131a346f04" providerId="ADAL" clId="{CC569292-330E-4BB3-BFDF-CE5F192F2795}" dt="2022-12-13T01:49:06.586" v="698" actId="6549"/>
          <ac:spMkLst>
            <pc:docMk/>
            <pc:sldMk cId="235024381" sldId="439"/>
            <ac:spMk id="8" creationId="{810C7801-59D4-4897-A155-708743ED92E9}"/>
          </ac:spMkLst>
        </pc:spChg>
      </pc:sldChg>
      <pc:sldChg chg="modSp modAnim">
        <pc:chgData name="Benade, Gerdus" userId="15349777-206e-4d7a-8365-52131a346f04" providerId="ADAL" clId="{CC569292-330E-4BB3-BFDF-CE5F192F2795}" dt="2022-12-14T21:44:27.222" v="2245"/>
        <pc:sldMkLst>
          <pc:docMk/>
          <pc:sldMk cId="3197978414" sldId="440"/>
        </pc:sldMkLst>
        <pc:spChg chg="mod">
          <ac:chgData name="Benade, Gerdus" userId="15349777-206e-4d7a-8365-52131a346f04" providerId="ADAL" clId="{CC569292-330E-4BB3-BFDF-CE5F192F2795}" dt="2022-12-13T02:10:46.300" v="1174" actId="20577"/>
          <ac:spMkLst>
            <pc:docMk/>
            <pc:sldMk cId="3197978414" sldId="440"/>
            <ac:spMk id="3" creationId="{F0A4D051-DD6A-4558-B999-005A21365D50}"/>
          </ac:spMkLst>
        </pc:spChg>
      </pc:sldChg>
      <pc:sldChg chg="addSp modSp mod">
        <pc:chgData name="Benade, Gerdus" userId="15349777-206e-4d7a-8365-52131a346f04" providerId="ADAL" clId="{CC569292-330E-4BB3-BFDF-CE5F192F2795}" dt="2022-12-14T21:46:40.059" v="2258"/>
        <pc:sldMkLst>
          <pc:docMk/>
          <pc:sldMk cId="238128198" sldId="441"/>
        </pc:sldMkLst>
        <pc:spChg chg="mod">
          <ac:chgData name="Benade, Gerdus" userId="15349777-206e-4d7a-8365-52131a346f04" providerId="ADAL" clId="{CC569292-330E-4BB3-BFDF-CE5F192F2795}" dt="2022-12-14T21:46:39.423" v="2257" actId="20577"/>
          <ac:spMkLst>
            <pc:docMk/>
            <pc:sldMk cId="238128198" sldId="441"/>
            <ac:spMk id="3" creationId="{F0A4D051-DD6A-4558-B999-005A21365D50}"/>
          </ac:spMkLst>
        </pc:spChg>
        <pc:spChg chg="add mod">
          <ac:chgData name="Benade, Gerdus" userId="15349777-206e-4d7a-8365-52131a346f04" providerId="ADAL" clId="{CC569292-330E-4BB3-BFDF-CE5F192F2795}" dt="2022-12-14T21:46:40.059" v="2258"/>
          <ac:spMkLst>
            <pc:docMk/>
            <pc:sldMk cId="238128198" sldId="441"/>
            <ac:spMk id="16" creationId="{1F5BF0DB-6911-4405-8EDF-41DD85011739}"/>
          </ac:spMkLst>
        </pc:spChg>
        <pc:spChg chg="mod">
          <ac:chgData name="Benade, Gerdus" userId="15349777-206e-4d7a-8365-52131a346f04" providerId="ADAL" clId="{CC569292-330E-4BB3-BFDF-CE5F192F2795}" dt="2022-12-13T02:17:29.806" v="1242" actId="20577"/>
          <ac:spMkLst>
            <pc:docMk/>
            <pc:sldMk cId="238128198" sldId="441"/>
            <ac:spMk id="20" creationId="{0299CE1B-EAF7-4D62-882F-1E36A7CEC473}"/>
          </ac:spMkLst>
        </pc:spChg>
        <pc:spChg chg="mod">
          <ac:chgData name="Benade, Gerdus" userId="15349777-206e-4d7a-8365-52131a346f04" providerId="ADAL" clId="{CC569292-330E-4BB3-BFDF-CE5F192F2795}" dt="2022-12-13T02:17:32.794" v="1246" actId="20577"/>
          <ac:spMkLst>
            <pc:docMk/>
            <pc:sldMk cId="238128198" sldId="441"/>
            <ac:spMk id="21" creationId="{E6D4182D-383A-4EB1-B7C1-6DC87D69F336}"/>
          </ac:spMkLst>
        </pc:spChg>
      </pc:sldChg>
      <pc:sldChg chg="modSp mod">
        <pc:chgData name="Benade, Gerdus" userId="15349777-206e-4d7a-8365-52131a346f04" providerId="ADAL" clId="{CC569292-330E-4BB3-BFDF-CE5F192F2795}" dt="2022-12-13T02:17:56.618" v="1268" actId="20577"/>
        <pc:sldMkLst>
          <pc:docMk/>
          <pc:sldMk cId="1631280660" sldId="442"/>
        </pc:sldMkLst>
        <pc:spChg chg="mod">
          <ac:chgData name="Benade, Gerdus" userId="15349777-206e-4d7a-8365-52131a346f04" providerId="ADAL" clId="{CC569292-330E-4BB3-BFDF-CE5F192F2795}" dt="2022-12-13T02:12:20.065" v="1216" actId="6549"/>
          <ac:spMkLst>
            <pc:docMk/>
            <pc:sldMk cId="1631280660" sldId="442"/>
            <ac:spMk id="16" creationId="{9A9EDD2A-0716-4851-9944-685C9448E050}"/>
          </ac:spMkLst>
        </pc:spChg>
        <pc:spChg chg="mod">
          <ac:chgData name="Benade, Gerdus" userId="15349777-206e-4d7a-8365-52131a346f04" providerId="ADAL" clId="{CC569292-330E-4BB3-BFDF-CE5F192F2795}" dt="2022-12-13T02:17:53.487" v="1264" actId="20577"/>
          <ac:spMkLst>
            <pc:docMk/>
            <pc:sldMk cId="1631280660" sldId="442"/>
            <ac:spMk id="20" creationId="{0299CE1B-EAF7-4D62-882F-1E36A7CEC473}"/>
          </ac:spMkLst>
        </pc:spChg>
        <pc:spChg chg="mod">
          <ac:chgData name="Benade, Gerdus" userId="15349777-206e-4d7a-8365-52131a346f04" providerId="ADAL" clId="{CC569292-330E-4BB3-BFDF-CE5F192F2795}" dt="2022-12-13T02:17:56.618" v="1268" actId="20577"/>
          <ac:spMkLst>
            <pc:docMk/>
            <pc:sldMk cId="1631280660" sldId="442"/>
            <ac:spMk id="21" creationId="{E6D4182D-383A-4EB1-B7C1-6DC87D69F336}"/>
          </ac:spMkLst>
        </pc:spChg>
      </pc:sldChg>
      <pc:sldChg chg="modSp mod">
        <pc:chgData name="Benade, Gerdus" userId="15349777-206e-4d7a-8365-52131a346f04" providerId="ADAL" clId="{CC569292-330E-4BB3-BFDF-CE5F192F2795}" dt="2022-12-14T20:30:39.456" v="2072" actId="20577"/>
        <pc:sldMkLst>
          <pc:docMk/>
          <pc:sldMk cId="2285343674" sldId="444"/>
        </pc:sldMkLst>
        <pc:spChg chg="mod">
          <ac:chgData name="Benade, Gerdus" userId="15349777-206e-4d7a-8365-52131a346f04" providerId="ADAL" clId="{CC569292-330E-4BB3-BFDF-CE5F192F2795}" dt="2022-12-14T20:30:39.456" v="2072" actId="20577"/>
          <ac:spMkLst>
            <pc:docMk/>
            <pc:sldMk cId="2285343674" sldId="444"/>
            <ac:spMk id="2" creationId="{60A828FB-90C2-4E13-9365-42459F79C12B}"/>
          </ac:spMkLst>
        </pc:spChg>
      </pc:sldChg>
      <pc:sldChg chg="modSp mod">
        <pc:chgData name="Benade, Gerdus" userId="15349777-206e-4d7a-8365-52131a346f04" providerId="ADAL" clId="{CC569292-330E-4BB3-BFDF-CE5F192F2795}" dt="2022-12-14T20:30:46.321" v="2078" actId="20577"/>
        <pc:sldMkLst>
          <pc:docMk/>
          <pc:sldMk cId="2578533876" sldId="445"/>
        </pc:sldMkLst>
        <pc:spChg chg="mod">
          <ac:chgData name="Benade, Gerdus" userId="15349777-206e-4d7a-8365-52131a346f04" providerId="ADAL" clId="{CC569292-330E-4BB3-BFDF-CE5F192F2795}" dt="2022-12-14T20:30:46.321" v="2078" actId="20577"/>
          <ac:spMkLst>
            <pc:docMk/>
            <pc:sldMk cId="2578533876" sldId="445"/>
            <ac:spMk id="2" creationId="{60A828FB-90C2-4E13-9365-42459F79C12B}"/>
          </ac:spMkLst>
        </pc:spChg>
      </pc:sldChg>
      <pc:sldChg chg="modSp mod">
        <pc:chgData name="Benade, Gerdus" userId="15349777-206e-4d7a-8365-52131a346f04" providerId="ADAL" clId="{CC569292-330E-4BB3-BFDF-CE5F192F2795}" dt="2022-12-14T20:30:53.476" v="2084" actId="20577"/>
        <pc:sldMkLst>
          <pc:docMk/>
          <pc:sldMk cId="2851133891" sldId="446"/>
        </pc:sldMkLst>
        <pc:spChg chg="mod">
          <ac:chgData name="Benade, Gerdus" userId="15349777-206e-4d7a-8365-52131a346f04" providerId="ADAL" clId="{CC569292-330E-4BB3-BFDF-CE5F192F2795}" dt="2022-12-14T20:30:53.476" v="2084" actId="20577"/>
          <ac:spMkLst>
            <pc:docMk/>
            <pc:sldMk cId="2851133891" sldId="446"/>
            <ac:spMk id="2" creationId="{60A828FB-90C2-4E13-9365-42459F79C12B}"/>
          </ac:spMkLst>
        </pc:spChg>
      </pc:sldChg>
      <pc:sldChg chg="modSp mod">
        <pc:chgData name="Benade, Gerdus" userId="15349777-206e-4d7a-8365-52131a346f04" providerId="ADAL" clId="{CC569292-330E-4BB3-BFDF-CE5F192F2795}" dt="2022-12-14T20:31:04.627" v="2106" actId="20577"/>
        <pc:sldMkLst>
          <pc:docMk/>
          <pc:sldMk cId="1457348320" sldId="447"/>
        </pc:sldMkLst>
        <pc:spChg chg="mod">
          <ac:chgData name="Benade, Gerdus" userId="15349777-206e-4d7a-8365-52131a346f04" providerId="ADAL" clId="{CC569292-330E-4BB3-BFDF-CE5F192F2795}" dt="2022-12-14T20:31:04.627" v="2106" actId="20577"/>
          <ac:spMkLst>
            <pc:docMk/>
            <pc:sldMk cId="1457348320" sldId="447"/>
            <ac:spMk id="2" creationId="{60A828FB-90C2-4E13-9365-42459F79C12B}"/>
          </ac:spMkLst>
        </pc:spChg>
      </pc:sldChg>
      <pc:sldChg chg="modSp mod">
        <pc:chgData name="Benade, Gerdus" userId="15349777-206e-4d7a-8365-52131a346f04" providerId="ADAL" clId="{CC569292-330E-4BB3-BFDF-CE5F192F2795}" dt="2022-12-14T20:31:20.389" v="2120" actId="20577"/>
        <pc:sldMkLst>
          <pc:docMk/>
          <pc:sldMk cId="1342472828" sldId="448"/>
        </pc:sldMkLst>
        <pc:spChg chg="mod">
          <ac:chgData name="Benade, Gerdus" userId="15349777-206e-4d7a-8365-52131a346f04" providerId="ADAL" clId="{CC569292-330E-4BB3-BFDF-CE5F192F2795}" dt="2022-12-14T20:31:20.389" v="2120" actId="20577"/>
          <ac:spMkLst>
            <pc:docMk/>
            <pc:sldMk cId="1342472828" sldId="448"/>
            <ac:spMk id="2" creationId="{60A828FB-90C2-4E13-9365-42459F79C12B}"/>
          </ac:spMkLst>
        </pc:spChg>
      </pc:sldChg>
      <pc:sldChg chg="modSp mod">
        <pc:chgData name="Benade, Gerdus" userId="15349777-206e-4d7a-8365-52131a346f04" providerId="ADAL" clId="{CC569292-330E-4BB3-BFDF-CE5F192F2795}" dt="2022-12-14T20:31:12.184" v="2114" actId="20577"/>
        <pc:sldMkLst>
          <pc:docMk/>
          <pc:sldMk cId="1459190546" sldId="449"/>
        </pc:sldMkLst>
        <pc:spChg chg="mod">
          <ac:chgData name="Benade, Gerdus" userId="15349777-206e-4d7a-8365-52131a346f04" providerId="ADAL" clId="{CC569292-330E-4BB3-BFDF-CE5F192F2795}" dt="2022-12-14T20:31:12.184" v="2114" actId="20577"/>
          <ac:spMkLst>
            <pc:docMk/>
            <pc:sldMk cId="1459190546" sldId="449"/>
            <ac:spMk id="2" creationId="{60A828FB-90C2-4E13-9365-42459F79C12B}"/>
          </ac:spMkLst>
        </pc:spChg>
      </pc:sldChg>
      <pc:sldChg chg="modSp mod">
        <pc:chgData name="Benade, Gerdus" userId="15349777-206e-4d7a-8365-52131a346f04" providerId="ADAL" clId="{CC569292-330E-4BB3-BFDF-CE5F192F2795}" dt="2022-12-14T20:31:28.084" v="2130" actId="27636"/>
        <pc:sldMkLst>
          <pc:docMk/>
          <pc:sldMk cId="2858679773" sldId="450"/>
        </pc:sldMkLst>
        <pc:spChg chg="mod">
          <ac:chgData name="Benade, Gerdus" userId="15349777-206e-4d7a-8365-52131a346f04" providerId="ADAL" clId="{CC569292-330E-4BB3-BFDF-CE5F192F2795}" dt="2022-12-14T20:31:28.084" v="2130" actId="27636"/>
          <ac:spMkLst>
            <pc:docMk/>
            <pc:sldMk cId="2858679773" sldId="450"/>
            <ac:spMk id="2" creationId="{60A828FB-90C2-4E13-9365-42459F79C12B}"/>
          </ac:spMkLst>
        </pc:spChg>
      </pc:sldChg>
      <pc:sldChg chg="modSp mod">
        <pc:chgData name="Benade, Gerdus" userId="15349777-206e-4d7a-8365-52131a346f04" providerId="ADAL" clId="{CC569292-330E-4BB3-BFDF-CE5F192F2795}" dt="2022-12-14T20:31:36.756" v="2136" actId="20577"/>
        <pc:sldMkLst>
          <pc:docMk/>
          <pc:sldMk cId="2547357439" sldId="451"/>
        </pc:sldMkLst>
        <pc:spChg chg="mod">
          <ac:chgData name="Benade, Gerdus" userId="15349777-206e-4d7a-8365-52131a346f04" providerId="ADAL" clId="{CC569292-330E-4BB3-BFDF-CE5F192F2795}" dt="2022-12-14T20:31:36.756" v="2136" actId="20577"/>
          <ac:spMkLst>
            <pc:docMk/>
            <pc:sldMk cId="2547357439" sldId="451"/>
            <ac:spMk id="2" creationId="{60A828FB-90C2-4E13-9365-42459F79C12B}"/>
          </ac:spMkLst>
        </pc:spChg>
      </pc:sldChg>
      <pc:sldChg chg="addSp delSp modSp mod">
        <pc:chgData name="Benade, Gerdus" userId="15349777-206e-4d7a-8365-52131a346f04" providerId="ADAL" clId="{CC569292-330E-4BB3-BFDF-CE5F192F2795}" dt="2022-12-13T02:19:25.481" v="1287" actId="1035"/>
        <pc:sldMkLst>
          <pc:docMk/>
          <pc:sldMk cId="393996616" sldId="452"/>
        </pc:sldMkLst>
        <pc:spChg chg="mod">
          <ac:chgData name="Benade, Gerdus" userId="15349777-206e-4d7a-8365-52131a346f04" providerId="ADAL" clId="{CC569292-330E-4BB3-BFDF-CE5F192F2795}" dt="2022-12-13T02:18:28.612" v="1275" actId="20577"/>
          <ac:spMkLst>
            <pc:docMk/>
            <pc:sldMk cId="393996616" sldId="452"/>
            <ac:spMk id="6" creationId="{8BADA06C-8E35-4C40-97F4-ECCB0C59B042}"/>
          </ac:spMkLst>
        </pc:spChg>
        <pc:spChg chg="mod">
          <ac:chgData name="Benade, Gerdus" userId="15349777-206e-4d7a-8365-52131a346f04" providerId="ADAL" clId="{CC569292-330E-4BB3-BFDF-CE5F192F2795}" dt="2022-12-13T02:18:31.746" v="1279" actId="20577"/>
          <ac:spMkLst>
            <pc:docMk/>
            <pc:sldMk cId="393996616" sldId="452"/>
            <ac:spMk id="7" creationId="{EA2EFF75-A291-486C-BF99-15092B8C868E}"/>
          </ac:spMkLst>
        </pc:spChg>
        <pc:spChg chg="del">
          <ac:chgData name="Benade, Gerdus" userId="15349777-206e-4d7a-8365-52131a346f04" providerId="ADAL" clId="{CC569292-330E-4BB3-BFDF-CE5F192F2795}" dt="2022-12-13T02:19:06.940" v="1281" actId="478"/>
          <ac:spMkLst>
            <pc:docMk/>
            <pc:sldMk cId="393996616" sldId="452"/>
            <ac:spMk id="8" creationId="{810C7801-59D4-4897-A155-708743ED92E9}"/>
          </ac:spMkLst>
        </pc:spChg>
        <pc:spChg chg="add mod">
          <ac:chgData name="Benade, Gerdus" userId="15349777-206e-4d7a-8365-52131a346f04" providerId="ADAL" clId="{CC569292-330E-4BB3-BFDF-CE5F192F2795}" dt="2022-12-13T02:19:25.481" v="1287" actId="1035"/>
          <ac:spMkLst>
            <pc:docMk/>
            <pc:sldMk cId="393996616" sldId="452"/>
            <ac:spMk id="20" creationId="{553C9F00-4266-4812-A386-08271002711B}"/>
          </ac:spMkLst>
        </pc:spChg>
      </pc:sldChg>
      <pc:sldChg chg="addSp modSp mod">
        <pc:chgData name="Benade, Gerdus" userId="15349777-206e-4d7a-8365-52131a346f04" providerId="ADAL" clId="{CC569292-330E-4BB3-BFDF-CE5F192F2795}" dt="2022-12-14T21:46:10.348" v="2256"/>
        <pc:sldMkLst>
          <pc:docMk/>
          <pc:sldMk cId="372094587" sldId="453"/>
        </pc:sldMkLst>
        <pc:spChg chg="mod">
          <ac:chgData name="Benade, Gerdus" userId="15349777-206e-4d7a-8365-52131a346f04" providerId="ADAL" clId="{CC569292-330E-4BB3-BFDF-CE5F192F2795}" dt="2022-12-14T21:46:09.479" v="2255" actId="20577"/>
          <ac:spMkLst>
            <pc:docMk/>
            <pc:sldMk cId="372094587" sldId="453"/>
            <ac:spMk id="3" creationId="{F0A4D051-DD6A-4558-B999-005A21365D50}"/>
          </ac:spMkLst>
        </pc:spChg>
        <pc:spChg chg="add mod">
          <ac:chgData name="Benade, Gerdus" userId="15349777-206e-4d7a-8365-52131a346f04" providerId="ADAL" clId="{CC569292-330E-4BB3-BFDF-CE5F192F2795}" dt="2022-12-14T21:46:10.348" v="2256"/>
          <ac:spMkLst>
            <pc:docMk/>
            <pc:sldMk cId="372094587" sldId="453"/>
            <ac:spMk id="16" creationId="{DE5CE824-BD39-42CE-B231-C39EA8F0792B}"/>
          </ac:spMkLst>
        </pc:spChg>
        <pc:spChg chg="mod">
          <ac:chgData name="Benade, Gerdus" userId="15349777-206e-4d7a-8365-52131a346f04" providerId="ADAL" clId="{CC569292-330E-4BB3-BFDF-CE5F192F2795}" dt="2022-12-13T02:17:41.561" v="1253" actId="20577"/>
          <ac:spMkLst>
            <pc:docMk/>
            <pc:sldMk cId="372094587" sldId="453"/>
            <ac:spMk id="20" creationId="{0299CE1B-EAF7-4D62-882F-1E36A7CEC473}"/>
          </ac:spMkLst>
        </pc:spChg>
        <pc:spChg chg="mod">
          <ac:chgData name="Benade, Gerdus" userId="15349777-206e-4d7a-8365-52131a346f04" providerId="ADAL" clId="{CC569292-330E-4BB3-BFDF-CE5F192F2795}" dt="2022-12-13T02:17:44.865" v="1257" actId="20577"/>
          <ac:spMkLst>
            <pc:docMk/>
            <pc:sldMk cId="372094587" sldId="453"/>
            <ac:spMk id="21" creationId="{E6D4182D-383A-4EB1-B7C1-6DC87D69F336}"/>
          </ac:spMkLst>
        </pc:spChg>
      </pc:sldChg>
      <pc:sldChg chg="modSp new mod ord modShow">
        <pc:chgData name="Benade, Gerdus" userId="15349777-206e-4d7a-8365-52131a346f04" providerId="ADAL" clId="{CC569292-330E-4BB3-BFDF-CE5F192F2795}" dt="2022-12-14T20:32:39.636" v="2141" actId="729"/>
        <pc:sldMkLst>
          <pc:docMk/>
          <pc:sldMk cId="1025533419" sldId="455"/>
        </pc:sldMkLst>
        <pc:spChg chg="mod">
          <ac:chgData name="Benade, Gerdus" userId="15349777-206e-4d7a-8365-52131a346f04" providerId="ADAL" clId="{CC569292-330E-4BB3-BFDF-CE5F192F2795}" dt="2022-12-13T02:13:01.363" v="1220" actId="207"/>
          <ac:spMkLst>
            <pc:docMk/>
            <pc:sldMk cId="1025533419" sldId="455"/>
            <ac:spMk id="3" creationId="{862BEAAD-9777-40E0-B2B3-42F4FB6BC320}"/>
          </ac:spMkLst>
        </pc:spChg>
      </pc:sldChg>
      <pc:sldChg chg="delSp modSp add mod delAnim modAnim">
        <pc:chgData name="Benade, Gerdus" userId="15349777-206e-4d7a-8365-52131a346f04" providerId="ADAL" clId="{CC569292-330E-4BB3-BFDF-CE5F192F2795}" dt="2022-12-13T02:09:18.815" v="1129"/>
        <pc:sldMkLst>
          <pc:docMk/>
          <pc:sldMk cId="2493429033" sldId="456"/>
        </pc:sldMkLst>
        <pc:spChg chg="del">
          <ac:chgData name="Benade, Gerdus" userId="15349777-206e-4d7a-8365-52131a346f04" providerId="ADAL" clId="{CC569292-330E-4BB3-BFDF-CE5F192F2795}" dt="2022-12-13T02:07:24.574" v="1123" actId="478"/>
          <ac:spMkLst>
            <pc:docMk/>
            <pc:sldMk cId="2493429033" sldId="456"/>
            <ac:spMk id="9" creationId="{7B23BC68-7A7D-45B3-BB7C-CA3C08530390}"/>
          </ac:spMkLst>
        </pc:spChg>
        <pc:spChg chg="del">
          <ac:chgData name="Benade, Gerdus" userId="15349777-206e-4d7a-8365-52131a346f04" providerId="ADAL" clId="{CC569292-330E-4BB3-BFDF-CE5F192F2795}" dt="2022-12-13T02:07:28.676" v="1124" actId="478"/>
          <ac:spMkLst>
            <pc:docMk/>
            <pc:sldMk cId="2493429033" sldId="456"/>
            <ac:spMk id="10" creationId="{7446E2DA-585A-49DC-87EF-06BE28A538A3}"/>
          </ac:spMkLst>
        </pc:spChg>
        <pc:spChg chg="del">
          <ac:chgData name="Benade, Gerdus" userId="15349777-206e-4d7a-8365-52131a346f04" providerId="ADAL" clId="{CC569292-330E-4BB3-BFDF-CE5F192F2795}" dt="2022-12-13T02:07:24.574" v="1123" actId="478"/>
          <ac:spMkLst>
            <pc:docMk/>
            <pc:sldMk cId="2493429033" sldId="456"/>
            <ac:spMk id="11" creationId="{782E7DB4-BBB2-44D3-8C6C-2E27E624628C}"/>
          </ac:spMkLst>
        </pc:spChg>
        <pc:cxnChg chg="del mod">
          <ac:chgData name="Benade, Gerdus" userId="15349777-206e-4d7a-8365-52131a346f04" providerId="ADAL" clId="{CC569292-330E-4BB3-BFDF-CE5F192F2795}" dt="2022-12-13T02:07:24.574" v="1123" actId="478"/>
          <ac:cxnSpMkLst>
            <pc:docMk/>
            <pc:sldMk cId="2493429033" sldId="456"/>
            <ac:cxnSpMk id="13" creationId="{A957D5D1-E0D3-4BC6-BEEE-66DCA7DA14DF}"/>
          </ac:cxnSpMkLst>
        </pc:cxnChg>
        <pc:cxnChg chg="del">
          <ac:chgData name="Benade, Gerdus" userId="15349777-206e-4d7a-8365-52131a346f04" providerId="ADAL" clId="{CC569292-330E-4BB3-BFDF-CE5F192F2795}" dt="2022-12-13T02:07:24.574" v="1123" actId="478"/>
          <ac:cxnSpMkLst>
            <pc:docMk/>
            <pc:sldMk cId="2493429033" sldId="456"/>
            <ac:cxnSpMk id="14" creationId="{C44AE014-AE9A-4F89-A002-6BA46DE85F8D}"/>
          </ac:cxnSpMkLst>
        </pc:cxnChg>
        <pc:cxnChg chg="del">
          <ac:chgData name="Benade, Gerdus" userId="15349777-206e-4d7a-8365-52131a346f04" providerId="ADAL" clId="{CC569292-330E-4BB3-BFDF-CE5F192F2795}" dt="2022-12-13T02:07:24.574" v="1123" actId="478"/>
          <ac:cxnSpMkLst>
            <pc:docMk/>
            <pc:sldMk cId="2493429033" sldId="456"/>
            <ac:cxnSpMk id="20" creationId="{A7A92B6C-AF01-4F31-9E3C-FCD509E5F2C7}"/>
          </ac:cxnSpMkLst>
        </pc:cxnChg>
      </pc:sldChg>
      <pc:sldChg chg="addSp delSp modSp add mod delAnim modAnim modNotesTx">
        <pc:chgData name="Benade, Gerdus" userId="15349777-206e-4d7a-8365-52131a346f04" providerId="ADAL" clId="{CC569292-330E-4BB3-BFDF-CE5F192F2795}" dt="2022-12-13T02:07:05.924" v="1122" actId="20577"/>
        <pc:sldMkLst>
          <pc:docMk/>
          <pc:sldMk cId="1920602695" sldId="457"/>
        </pc:sldMkLst>
        <pc:spChg chg="mod">
          <ac:chgData name="Benade, Gerdus" userId="15349777-206e-4d7a-8365-52131a346f04" providerId="ADAL" clId="{CC569292-330E-4BB3-BFDF-CE5F192F2795}" dt="2022-12-13T02:04:09.731" v="1085" actId="20577"/>
          <ac:spMkLst>
            <pc:docMk/>
            <pc:sldMk cId="1920602695" sldId="457"/>
            <ac:spMk id="3" creationId="{5EE73F1C-BFE7-4969-ADA4-E95B50E66E57}"/>
          </ac:spMkLst>
        </pc:spChg>
        <pc:spChg chg="add mod">
          <ac:chgData name="Benade, Gerdus" userId="15349777-206e-4d7a-8365-52131a346f04" providerId="ADAL" clId="{CC569292-330E-4BB3-BFDF-CE5F192F2795}" dt="2022-12-13T02:05:20.504" v="1095" actId="2085"/>
          <ac:spMkLst>
            <pc:docMk/>
            <pc:sldMk cId="1920602695" sldId="457"/>
            <ac:spMk id="5" creationId="{A76BF347-B4FD-4D10-ADC6-8A79668B0CAC}"/>
          </ac:spMkLst>
        </pc:spChg>
        <pc:spChg chg="del">
          <ac:chgData name="Benade, Gerdus" userId="15349777-206e-4d7a-8365-52131a346f04" providerId="ADAL" clId="{CC569292-330E-4BB3-BFDF-CE5F192F2795}" dt="2022-12-13T02:03:50.774" v="1083" actId="478"/>
          <ac:spMkLst>
            <pc:docMk/>
            <pc:sldMk cId="1920602695" sldId="457"/>
            <ac:spMk id="9" creationId="{7B23BC68-7A7D-45B3-BB7C-CA3C08530390}"/>
          </ac:spMkLst>
        </pc:spChg>
        <pc:spChg chg="del">
          <ac:chgData name="Benade, Gerdus" userId="15349777-206e-4d7a-8365-52131a346f04" providerId="ADAL" clId="{CC569292-330E-4BB3-BFDF-CE5F192F2795}" dt="2022-12-13T02:03:47.144" v="1082" actId="478"/>
          <ac:spMkLst>
            <pc:docMk/>
            <pc:sldMk cId="1920602695" sldId="457"/>
            <ac:spMk id="10" creationId="{7446E2DA-585A-49DC-87EF-06BE28A538A3}"/>
          </ac:spMkLst>
        </pc:spChg>
        <pc:spChg chg="del">
          <ac:chgData name="Benade, Gerdus" userId="15349777-206e-4d7a-8365-52131a346f04" providerId="ADAL" clId="{CC569292-330E-4BB3-BFDF-CE5F192F2795}" dt="2022-12-13T02:03:42.432" v="1081" actId="478"/>
          <ac:spMkLst>
            <pc:docMk/>
            <pc:sldMk cId="1920602695" sldId="457"/>
            <ac:spMk id="11" creationId="{782E7DB4-BBB2-44D3-8C6C-2E27E624628C}"/>
          </ac:spMkLst>
        </pc:spChg>
        <pc:spChg chg="add mod">
          <ac:chgData name="Benade, Gerdus" userId="15349777-206e-4d7a-8365-52131a346f04" providerId="ADAL" clId="{CC569292-330E-4BB3-BFDF-CE5F192F2795}" dt="2022-12-13T02:06:19.729" v="1121" actId="207"/>
          <ac:spMkLst>
            <pc:docMk/>
            <pc:sldMk cId="1920602695" sldId="457"/>
            <ac:spMk id="15" creationId="{A57412A7-8053-4BE7-885F-84CC045BAC4F}"/>
          </ac:spMkLst>
        </pc:spChg>
        <pc:cxnChg chg="del mod">
          <ac:chgData name="Benade, Gerdus" userId="15349777-206e-4d7a-8365-52131a346f04" providerId="ADAL" clId="{CC569292-330E-4BB3-BFDF-CE5F192F2795}" dt="2022-12-13T02:03:58.713" v="1084" actId="478"/>
          <ac:cxnSpMkLst>
            <pc:docMk/>
            <pc:sldMk cId="1920602695" sldId="457"/>
            <ac:cxnSpMk id="13" creationId="{A957D5D1-E0D3-4BC6-BEEE-66DCA7DA14DF}"/>
          </ac:cxnSpMkLst>
        </pc:cxnChg>
        <pc:cxnChg chg="del">
          <ac:chgData name="Benade, Gerdus" userId="15349777-206e-4d7a-8365-52131a346f04" providerId="ADAL" clId="{CC569292-330E-4BB3-BFDF-CE5F192F2795}" dt="2022-12-13T02:03:58.713" v="1084" actId="478"/>
          <ac:cxnSpMkLst>
            <pc:docMk/>
            <pc:sldMk cId="1920602695" sldId="457"/>
            <ac:cxnSpMk id="14" creationId="{C44AE014-AE9A-4F89-A002-6BA46DE85F8D}"/>
          </ac:cxnSpMkLst>
        </pc:cxnChg>
        <pc:cxnChg chg="del">
          <ac:chgData name="Benade, Gerdus" userId="15349777-206e-4d7a-8365-52131a346f04" providerId="ADAL" clId="{CC569292-330E-4BB3-BFDF-CE5F192F2795}" dt="2022-12-13T02:03:58.713" v="1084" actId="478"/>
          <ac:cxnSpMkLst>
            <pc:docMk/>
            <pc:sldMk cId="1920602695" sldId="457"/>
            <ac:cxnSpMk id="20" creationId="{A7A92B6C-AF01-4F31-9E3C-FCD509E5F2C7}"/>
          </ac:cxnSpMkLst>
        </pc:cxnChg>
      </pc:sldChg>
      <pc:sldChg chg="addSp delSp modSp new mod modNotesTx">
        <pc:chgData name="Benade, Gerdus" userId="15349777-206e-4d7a-8365-52131a346f04" providerId="ADAL" clId="{CC569292-330E-4BB3-BFDF-CE5F192F2795}" dt="2022-12-14T20:29:31.397" v="2061" actId="1076"/>
        <pc:sldMkLst>
          <pc:docMk/>
          <pc:sldMk cId="3938162445" sldId="458"/>
        </pc:sldMkLst>
        <pc:spChg chg="mod">
          <ac:chgData name="Benade, Gerdus" userId="15349777-206e-4d7a-8365-52131a346f04" providerId="ADAL" clId="{CC569292-330E-4BB3-BFDF-CE5F192F2795}" dt="2022-12-14T12:41:41.279" v="1614" actId="20577"/>
          <ac:spMkLst>
            <pc:docMk/>
            <pc:sldMk cId="3938162445" sldId="458"/>
            <ac:spMk id="2" creationId="{D195D16F-4FBC-45D4-80F5-DF19DF16249A}"/>
          </ac:spMkLst>
        </pc:spChg>
        <pc:spChg chg="del">
          <ac:chgData name="Benade, Gerdus" userId="15349777-206e-4d7a-8365-52131a346f04" providerId="ADAL" clId="{CC569292-330E-4BB3-BFDF-CE5F192F2795}" dt="2022-12-14T12:33:37.475" v="1296" actId="3680"/>
          <ac:spMkLst>
            <pc:docMk/>
            <pc:sldMk cId="3938162445" sldId="458"/>
            <ac:spMk id="3" creationId="{526FD1A0-E12F-4A8E-82CC-E2FB5D41729D}"/>
          </ac:spMkLst>
        </pc:spChg>
        <pc:spChg chg="add del mod">
          <ac:chgData name="Benade, Gerdus" userId="15349777-206e-4d7a-8365-52131a346f04" providerId="ADAL" clId="{CC569292-330E-4BB3-BFDF-CE5F192F2795}" dt="2022-12-14T12:39:34.397" v="1525" actId="478"/>
          <ac:spMkLst>
            <pc:docMk/>
            <pc:sldMk cId="3938162445" sldId="458"/>
            <ac:spMk id="6" creationId="{0E0F4FEA-0C3E-47E8-A5F1-D11709BF91D3}"/>
          </ac:spMkLst>
        </pc:spChg>
        <pc:spChg chg="add del mod">
          <ac:chgData name="Benade, Gerdus" userId="15349777-206e-4d7a-8365-52131a346f04" providerId="ADAL" clId="{CC569292-330E-4BB3-BFDF-CE5F192F2795}" dt="2022-12-14T12:50:11.988" v="1720" actId="478"/>
          <ac:spMkLst>
            <pc:docMk/>
            <pc:sldMk cId="3938162445" sldId="458"/>
            <ac:spMk id="8" creationId="{E400BBFC-F6BA-4BAD-9D56-F5C224480B71}"/>
          </ac:spMkLst>
        </pc:spChg>
        <pc:spChg chg="add mod">
          <ac:chgData name="Benade, Gerdus" userId="15349777-206e-4d7a-8365-52131a346f04" providerId="ADAL" clId="{CC569292-330E-4BB3-BFDF-CE5F192F2795}" dt="2022-12-14T12:50:48.894" v="1725" actId="207"/>
          <ac:spMkLst>
            <pc:docMk/>
            <pc:sldMk cId="3938162445" sldId="458"/>
            <ac:spMk id="9" creationId="{44B67CE3-22A7-4CD5-90A7-98B78268F48B}"/>
          </ac:spMkLst>
        </pc:spChg>
        <pc:spChg chg="add mod">
          <ac:chgData name="Benade, Gerdus" userId="15349777-206e-4d7a-8365-52131a346f04" providerId="ADAL" clId="{CC569292-330E-4BB3-BFDF-CE5F192F2795}" dt="2022-12-14T20:29:31.397" v="2061" actId="1076"/>
          <ac:spMkLst>
            <pc:docMk/>
            <pc:sldMk cId="3938162445" sldId="458"/>
            <ac:spMk id="10" creationId="{E8A8F1A7-F863-4016-89F6-3E15377238CF}"/>
          </ac:spMkLst>
        </pc:spChg>
        <pc:graphicFrameChg chg="add mod ord modGraphic">
          <ac:chgData name="Benade, Gerdus" userId="15349777-206e-4d7a-8365-52131a346f04" providerId="ADAL" clId="{CC569292-330E-4BB3-BFDF-CE5F192F2795}" dt="2022-12-14T12:48:57.760" v="1714" actId="12385"/>
          <ac:graphicFrameMkLst>
            <pc:docMk/>
            <pc:sldMk cId="3938162445" sldId="458"/>
            <ac:graphicFrameMk id="5" creationId="{844C0AE9-B04E-4504-96CD-5141D5AF88D7}"/>
          </ac:graphicFrameMkLst>
        </pc:graphicFrameChg>
        <pc:picChg chg="add del mod">
          <ac:chgData name="Benade, Gerdus" userId="15349777-206e-4d7a-8365-52131a346f04" providerId="ADAL" clId="{CC569292-330E-4BB3-BFDF-CE5F192F2795}" dt="2022-12-14T12:41:31.170" v="1595" actId="478"/>
          <ac:picMkLst>
            <pc:docMk/>
            <pc:sldMk cId="3938162445" sldId="458"/>
            <ac:picMk id="7" creationId="{7E99343B-C056-4396-B421-2C975B53B3A0}"/>
          </ac:picMkLst>
        </pc:picChg>
      </pc:sldChg>
      <pc:sldChg chg="addSp modSp add mod">
        <pc:chgData name="Benade, Gerdus" userId="15349777-206e-4d7a-8365-52131a346f04" providerId="ADAL" clId="{CC569292-330E-4BB3-BFDF-CE5F192F2795}" dt="2022-12-14T20:29:58.715" v="2066"/>
        <pc:sldMkLst>
          <pc:docMk/>
          <pc:sldMk cId="2473622064" sldId="459"/>
        </pc:sldMkLst>
        <pc:spChg chg="add mod">
          <ac:chgData name="Benade, Gerdus" userId="15349777-206e-4d7a-8365-52131a346f04" providerId="ADAL" clId="{CC569292-330E-4BB3-BFDF-CE5F192F2795}" dt="2022-12-14T12:52:23.636" v="1983" actId="1076"/>
          <ac:spMkLst>
            <pc:docMk/>
            <pc:sldMk cId="2473622064" sldId="459"/>
            <ac:spMk id="6" creationId="{A9D9D0EB-AB5D-4A29-ABAA-DE915409E32C}"/>
          </ac:spMkLst>
        </pc:spChg>
        <pc:spChg chg="add mod">
          <ac:chgData name="Benade, Gerdus" userId="15349777-206e-4d7a-8365-52131a346f04" providerId="ADAL" clId="{CC569292-330E-4BB3-BFDF-CE5F192F2795}" dt="2022-12-14T12:52:38.778" v="2002" actId="1038"/>
          <ac:spMkLst>
            <pc:docMk/>
            <pc:sldMk cId="2473622064" sldId="459"/>
            <ac:spMk id="7" creationId="{6A894362-FCE5-4B42-81E9-A85F9953D490}"/>
          </ac:spMkLst>
        </pc:spChg>
        <pc:spChg chg="add mod">
          <ac:chgData name="Benade, Gerdus" userId="15349777-206e-4d7a-8365-52131a346f04" providerId="ADAL" clId="{CC569292-330E-4BB3-BFDF-CE5F192F2795}" dt="2022-12-14T20:29:58.715" v="2066"/>
          <ac:spMkLst>
            <pc:docMk/>
            <pc:sldMk cId="2473622064" sldId="459"/>
            <ac:spMk id="8" creationId="{252E45CE-8A49-46A3-A957-A8E75E962AED}"/>
          </ac:spMkLst>
        </pc:spChg>
        <pc:graphicFrameChg chg="modGraphic">
          <ac:chgData name="Benade, Gerdus" userId="15349777-206e-4d7a-8365-52131a346f04" providerId="ADAL" clId="{CC569292-330E-4BB3-BFDF-CE5F192F2795}" dt="2022-12-14T12:49:25.731" v="1716" actId="12385"/>
          <ac:graphicFrameMkLst>
            <pc:docMk/>
            <pc:sldMk cId="2473622064" sldId="459"/>
            <ac:graphicFrameMk id="5" creationId="{844C0AE9-B04E-4504-96CD-5141D5AF88D7}"/>
          </ac:graphicFrameMkLst>
        </pc:graphicFrameChg>
      </pc:sldChg>
      <pc:sldChg chg="addSp delSp modSp add mod">
        <pc:chgData name="Benade, Gerdus" userId="15349777-206e-4d7a-8365-52131a346f04" providerId="ADAL" clId="{CC569292-330E-4BB3-BFDF-CE5F192F2795}" dt="2022-12-14T20:29:52.763" v="2064"/>
        <pc:sldMkLst>
          <pc:docMk/>
          <pc:sldMk cId="2392021546" sldId="460"/>
        </pc:sldMkLst>
        <pc:spChg chg="add mod">
          <ac:chgData name="Benade, Gerdus" userId="15349777-206e-4d7a-8365-52131a346f04" providerId="ADAL" clId="{CC569292-330E-4BB3-BFDF-CE5F192F2795}" dt="2022-12-14T12:51:12.726" v="1844" actId="1038"/>
          <ac:spMkLst>
            <pc:docMk/>
            <pc:sldMk cId="2392021546" sldId="460"/>
            <ac:spMk id="6" creationId="{B5C7AD05-6449-4949-8A91-AEFC1611CEBF}"/>
          </ac:spMkLst>
        </pc:spChg>
        <pc:spChg chg="add mod">
          <ac:chgData name="Benade, Gerdus" userId="15349777-206e-4d7a-8365-52131a346f04" providerId="ADAL" clId="{CC569292-330E-4BB3-BFDF-CE5F192F2795}" dt="2022-12-14T20:29:52.763" v="2064"/>
          <ac:spMkLst>
            <pc:docMk/>
            <pc:sldMk cId="2392021546" sldId="460"/>
            <ac:spMk id="7" creationId="{A0E9B660-3B14-414C-AA8C-BF0D412B0B89}"/>
          </ac:spMkLst>
        </pc:spChg>
        <pc:spChg chg="del">
          <ac:chgData name="Benade, Gerdus" userId="15349777-206e-4d7a-8365-52131a346f04" providerId="ADAL" clId="{CC569292-330E-4BB3-BFDF-CE5F192F2795}" dt="2022-12-14T12:50:59.997" v="1726" actId="478"/>
          <ac:spMkLst>
            <pc:docMk/>
            <pc:sldMk cId="2392021546" sldId="460"/>
            <ac:spMk id="8" creationId="{E400BBFC-F6BA-4BAD-9D56-F5C224480B71}"/>
          </ac:spMkLst>
        </pc:spChg>
      </pc:sldChg>
      <pc:sldChg chg="addSp delSp modSp add mod">
        <pc:chgData name="Benade, Gerdus" userId="15349777-206e-4d7a-8365-52131a346f04" providerId="ADAL" clId="{CC569292-330E-4BB3-BFDF-CE5F192F2795}" dt="2022-12-14T20:29:55.330" v="2065"/>
        <pc:sldMkLst>
          <pc:docMk/>
          <pc:sldMk cId="3174184133" sldId="461"/>
        </pc:sldMkLst>
        <pc:spChg chg="add mod">
          <ac:chgData name="Benade, Gerdus" userId="15349777-206e-4d7a-8365-52131a346f04" providerId="ADAL" clId="{CC569292-330E-4BB3-BFDF-CE5F192F2795}" dt="2022-12-14T12:51:33.390" v="1981" actId="1038"/>
          <ac:spMkLst>
            <pc:docMk/>
            <pc:sldMk cId="3174184133" sldId="461"/>
            <ac:spMk id="6" creationId="{4D3D2A59-739B-4B25-B21B-510DF8E341F3}"/>
          </ac:spMkLst>
        </pc:spChg>
        <pc:spChg chg="add mod">
          <ac:chgData name="Benade, Gerdus" userId="15349777-206e-4d7a-8365-52131a346f04" providerId="ADAL" clId="{CC569292-330E-4BB3-BFDF-CE5F192F2795}" dt="2022-12-14T20:29:55.330" v="2065"/>
          <ac:spMkLst>
            <pc:docMk/>
            <pc:sldMk cId="3174184133" sldId="461"/>
            <ac:spMk id="7" creationId="{8E7A62AE-5442-480E-A9A6-F6140741EBF3}"/>
          </ac:spMkLst>
        </pc:spChg>
        <pc:spChg chg="del">
          <ac:chgData name="Benade, Gerdus" userId="15349777-206e-4d7a-8365-52131a346f04" providerId="ADAL" clId="{CC569292-330E-4BB3-BFDF-CE5F192F2795}" dt="2022-12-14T12:51:25.957" v="1845" actId="478"/>
          <ac:spMkLst>
            <pc:docMk/>
            <pc:sldMk cId="3174184133" sldId="461"/>
            <ac:spMk id="8" creationId="{E400BBFC-F6BA-4BAD-9D56-F5C224480B71}"/>
          </ac:spMkLst>
        </pc:spChg>
      </pc:sldChg>
      <pc:sldChg chg="add del">
        <pc:chgData name="Benade, Gerdus" userId="15349777-206e-4d7a-8365-52131a346f04" providerId="ADAL" clId="{CC569292-330E-4BB3-BFDF-CE5F192F2795}" dt="2022-12-14T20:29:40.217" v="2063" actId="47"/>
        <pc:sldMkLst>
          <pc:docMk/>
          <pc:sldMk cId="1540768909" sldId="462"/>
        </pc:sldMkLst>
      </pc:sldChg>
    </pc:docChg>
  </pc:docChgLst>
  <pc:docChgLst>
    <pc:chgData name="Benade, Gerdus" userId="15349777-206e-4d7a-8365-52131a346f04" providerId="ADAL" clId="{A9F11CE9-14EE-47A3-87CD-63FCB0A41D12}"/>
    <pc:docChg chg="undo custSel addSld delSld modSld sldOrd modMainMaster">
      <pc:chgData name="Benade, Gerdus" userId="15349777-206e-4d7a-8365-52131a346f04" providerId="ADAL" clId="{A9F11CE9-14EE-47A3-87CD-63FCB0A41D12}" dt="2022-10-07T15:07:44.369" v="20449" actId="20577"/>
      <pc:docMkLst>
        <pc:docMk/>
      </pc:docMkLst>
      <pc:sldChg chg="addSp delSp modSp mod">
        <pc:chgData name="Benade, Gerdus" userId="15349777-206e-4d7a-8365-52131a346f04" providerId="ADAL" clId="{A9F11CE9-14EE-47A3-87CD-63FCB0A41D12}" dt="2022-10-07T01:41:21.312" v="18326" actId="20577"/>
        <pc:sldMkLst>
          <pc:docMk/>
          <pc:sldMk cId="3778538757" sldId="256"/>
        </pc:sldMkLst>
        <pc:spChg chg="mod">
          <ac:chgData name="Benade, Gerdus" userId="15349777-206e-4d7a-8365-52131a346f04" providerId="ADAL" clId="{A9F11CE9-14EE-47A3-87CD-63FCB0A41D12}" dt="2022-10-07T01:41:21.312" v="18326" actId="20577"/>
          <ac:spMkLst>
            <pc:docMk/>
            <pc:sldMk cId="3778538757" sldId="256"/>
            <ac:spMk id="2" creationId="{00000000-0000-0000-0000-000000000000}"/>
          </ac:spMkLst>
        </pc:spChg>
        <pc:spChg chg="mod">
          <ac:chgData name="Benade, Gerdus" userId="15349777-206e-4d7a-8365-52131a346f04" providerId="ADAL" clId="{A9F11CE9-14EE-47A3-87CD-63FCB0A41D12}" dt="2022-10-05T06:24:57.221" v="5483" actId="207"/>
          <ac:spMkLst>
            <pc:docMk/>
            <pc:sldMk cId="3778538757" sldId="256"/>
            <ac:spMk id="3" creationId="{00000000-0000-0000-0000-000000000000}"/>
          </ac:spMkLst>
        </pc:spChg>
        <pc:spChg chg="add mod">
          <ac:chgData name="Benade, Gerdus" userId="15349777-206e-4d7a-8365-52131a346f04" providerId="ADAL" clId="{A9F11CE9-14EE-47A3-87CD-63FCB0A41D12}" dt="2022-10-05T06:23:19.989" v="5479" actId="1076"/>
          <ac:spMkLst>
            <pc:docMk/>
            <pc:sldMk cId="3778538757" sldId="256"/>
            <ac:spMk id="4" creationId="{CFF11A90-5FE5-48E3-B460-328B576D4054}"/>
          </ac:spMkLst>
        </pc:spChg>
        <pc:picChg chg="add del mod ord">
          <ac:chgData name="Benade, Gerdus" userId="15349777-206e-4d7a-8365-52131a346f04" providerId="ADAL" clId="{A9F11CE9-14EE-47A3-87CD-63FCB0A41D12}" dt="2022-10-05T06:13:13.607" v="5445" actId="21"/>
          <ac:picMkLst>
            <pc:docMk/>
            <pc:sldMk cId="3778538757" sldId="256"/>
            <ac:picMk id="5" creationId="{D23D8EDF-B801-4D9B-9A66-4C810B62A24D}"/>
          </ac:picMkLst>
        </pc:picChg>
      </pc:sldChg>
      <pc:sldChg chg="del">
        <pc:chgData name="Benade, Gerdus" userId="15349777-206e-4d7a-8365-52131a346f04" providerId="ADAL" clId="{A9F11CE9-14EE-47A3-87CD-63FCB0A41D12}" dt="2022-10-05T02:57:55.342" v="108" actId="47"/>
        <pc:sldMkLst>
          <pc:docMk/>
          <pc:sldMk cId="1671284584" sldId="270"/>
        </pc:sldMkLst>
      </pc:sldChg>
      <pc:sldChg chg="del">
        <pc:chgData name="Benade, Gerdus" userId="15349777-206e-4d7a-8365-52131a346f04" providerId="ADAL" clId="{A9F11CE9-14EE-47A3-87CD-63FCB0A41D12}" dt="2022-10-05T02:57:55.342" v="108" actId="47"/>
        <pc:sldMkLst>
          <pc:docMk/>
          <pc:sldMk cId="2422956788" sldId="335"/>
        </pc:sldMkLst>
      </pc:sldChg>
      <pc:sldChg chg="del">
        <pc:chgData name="Benade, Gerdus" userId="15349777-206e-4d7a-8365-52131a346f04" providerId="ADAL" clId="{A9F11CE9-14EE-47A3-87CD-63FCB0A41D12}" dt="2022-10-05T02:57:55.342" v="108" actId="47"/>
        <pc:sldMkLst>
          <pc:docMk/>
          <pc:sldMk cId="1822660216" sldId="336"/>
        </pc:sldMkLst>
      </pc:sldChg>
      <pc:sldChg chg="del">
        <pc:chgData name="Benade, Gerdus" userId="15349777-206e-4d7a-8365-52131a346f04" providerId="ADAL" clId="{A9F11CE9-14EE-47A3-87CD-63FCB0A41D12}" dt="2022-10-05T02:57:55.342" v="108" actId="47"/>
        <pc:sldMkLst>
          <pc:docMk/>
          <pc:sldMk cId="601509241" sldId="338"/>
        </pc:sldMkLst>
      </pc:sldChg>
      <pc:sldChg chg="del">
        <pc:chgData name="Benade, Gerdus" userId="15349777-206e-4d7a-8365-52131a346f04" providerId="ADAL" clId="{A9F11CE9-14EE-47A3-87CD-63FCB0A41D12}" dt="2022-10-05T02:58:01.642" v="109" actId="47"/>
        <pc:sldMkLst>
          <pc:docMk/>
          <pc:sldMk cId="3838607557" sldId="340"/>
        </pc:sldMkLst>
      </pc:sldChg>
      <pc:sldChg chg="del">
        <pc:chgData name="Benade, Gerdus" userId="15349777-206e-4d7a-8365-52131a346f04" providerId="ADAL" clId="{A9F11CE9-14EE-47A3-87CD-63FCB0A41D12}" dt="2022-10-05T02:58:01.642" v="109" actId="47"/>
        <pc:sldMkLst>
          <pc:docMk/>
          <pc:sldMk cId="3571880266" sldId="341"/>
        </pc:sldMkLst>
      </pc:sldChg>
      <pc:sldChg chg="del">
        <pc:chgData name="Benade, Gerdus" userId="15349777-206e-4d7a-8365-52131a346f04" providerId="ADAL" clId="{A9F11CE9-14EE-47A3-87CD-63FCB0A41D12}" dt="2022-10-05T02:57:55.342" v="108" actId="47"/>
        <pc:sldMkLst>
          <pc:docMk/>
          <pc:sldMk cId="1140839159" sldId="342"/>
        </pc:sldMkLst>
      </pc:sldChg>
      <pc:sldChg chg="del">
        <pc:chgData name="Benade, Gerdus" userId="15349777-206e-4d7a-8365-52131a346f04" providerId="ADAL" clId="{A9F11CE9-14EE-47A3-87CD-63FCB0A41D12}" dt="2022-10-05T02:57:55.342" v="108" actId="47"/>
        <pc:sldMkLst>
          <pc:docMk/>
          <pc:sldMk cId="717692723" sldId="343"/>
        </pc:sldMkLst>
      </pc:sldChg>
      <pc:sldChg chg="del">
        <pc:chgData name="Benade, Gerdus" userId="15349777-206e-4d7a-8365-52131a346f04" providerId="ADAL" clId="{A9F11CE9-14EE-47A3-87CD-63FCB0A41D12}" dt="2022-10-05T02:57:55.342" v="108" actId="47"/>
        <pc:sldMkLst>
          <pc:docMk/>
          <pc:sldMk cId="1125181447" sldId="344"/>
        </pc:sldMkLst>
      </pc:sldChg>
      <pc:sldChg chg="del">
        <pc:chgData name="Benade, Gerdus" userId="15349777-206e-4d7a-8365-52131a346f04" providerId="ADAL" clId="{A9F11CE9-14EE-47A3-87CD-63FCB0A41D12}" dt="2022-10-05T02:57:55.342" v="108" actId="47"/>
        <pc:sldMkLst>
          <pc:docMk/>
          <pc:sldMk cId="1162598666" sldId="345"/>
        </pc:sldMkLst>
      </pc:sldChg>
      <pc:sldChg chg="mod modShow">
        <pc:chgData name="Benade, Gerdus" userId="15349777-206e-4d7a-8365-52131a346f04" providerId="ADAL" clId="{A9F11CE9-14EE-47A3-87CD-63FCB0A41D12}" dt="2022-10-05T02:58:17.840" v="110" actId="729"/>
        <pc:sldMkLst>
          <pc:docMk/>
          <pc:sldMk cId="1520506211" sldId="346"/>
        </pc:sldMkLst>
      </pc:sldChg>
      <pc:sldChg chg="del">
        <pc:chgData name="Benade, Gerdus" userId="15349777-206e-4d7a-8365-52131a346f04" providerId="ADAL" clId="{A9F11CE9-14EE-47A3-87CD-63FCB0A41D12}" dt="2022-10-05T02:57:55.342" v="108" actId="47"/>
        <pc:sldMkLst>
          <pc:docMk/>
          <pc:sldMk cId="1687455583" sldId="347"/>
        </pc:sldMkLst>
      </pc:sldChg>
      <pc:sldChg chg="mod modShow">
        <pc:chgData name="Benade, Gerdus" userId="15349777-206e-4d7a-8365-52131a346f04" providerId="ADAL" clId="{A9F11CE9-14EE-47A3-87CD-63FCB0A41D12}" dt="2022-10-05T02:58:17.840" v="110" actId="729"/>
        <pc:sldMkLst>
          <pc:docMk/>
          <pc:sldMk cId="1818967834" sldId="348"/>
        </pc:sldMkLst>
      </pc:sldChg>
      <pc:sldChg chg="del">
        <pc:chgData name="Benade, Gerdus" userId="15349777-206e-4d7a-8365-52131a346f04" providerId="ADAL" clId="{A9F11CE9-14EE-47A3-87CD-63FCB0A41D12}" dt="2022-10-05T02:58:01.642" v="109" actId="47"/>
        <pc:sldMkLst>
          <pc:docMk/>
          <pc:sldMk cId="2332855898" sldId="349"/>
        </pc:sldMkLst>
      </pc:sldChg>
      <pc:sldChg chg="del">
        <pc:chgData name="Benade, Gerdus" userId="15349777-206e-4d7a-8365-52131a346f04" providerId="ADAL" clId="{A9F11CE9-14EE-47A3-87CD-63FCB0A41D12}" dt="2022-10-05T02:57:43.499" v="107" actId="47"/>
        <pc:sldMkLst>
          <pc:docMk/>
          <pc:sldMk cId="3270172761" sldId="350"/>
        </pc:sldMkLst>
      </pc:sldChg>
      <pc:sldChg chg="addSp delSp modSp mod">
        <pc:chgData name="Benade, Gerdus" userId="15349777-206e-4d7a-8365-52131a346f04" providerId="ADAL" clId="{A9F11CE9-14EE-47A3-87CD-63FCB0A41D12}" dt="2022-10-05T06:06:07.948" v="5253" actId="20577"/>
        <pc:sldMkLst>
          <pc:docMk/>
          <pc:sldMk cId="3508885076" sldId="351"/>
        </pc:sldMkLst>
        <pc:spChg chg="mod">
          <ac:chgData name="Benade, Gerdus" userId="15349777-206e-4d7a-8365-52131a346f04" providerId="ADAL" clId="{A9F11CE9-14EE-47A3-87CD-63FCB0A41D12}" dt="2022-10-05T06:06:07.948" v="5253" actId="20577"/>
          <ac:spMkLst>
            <pc:docMk/>
            <pc:sldMk cId="3508885076" sldId="351"/>
            <ac:spMk id="2" creationId="{FE99E072-4A70-4E50-8E37-0F7C87E357C0}"/>
          </ac:spMkLst>
        </pc:spChg>
        <pc:spChg chg="add del mod">
          <ac:chgData name="Benade, Gerdus" userId="15349777-206e-4d7a-8365-52131a346f04" providerId="ADAL" clId="{A9F11CE9-14EE-47A3-87CD-63FCB0A41D12}" dt="2022-10-05T02:56:16.702" v="54" actId="478"/>
          <ac:spMkLst>
            <pc:docMk/>
            <pc:sldMk cId="3508885076" sldId="351"/>
            <ac:spMk id="3" creationId="{DCF210B2-0614-47E0-B445-D1CBD94A7C89}"/>
          </ac:spMkLst>
        </pc:spChg>
        <pc:spChg chg="mod">
          <ac:chgData name="Benade, Gerdus" userId="15349777-206e-4d7a-8365-52131a346f04" providerId="ADAL" clId="{A9F11CE9-14EE-47A3-87CD-63FCB0A41D12}" dt="2022-10-05T03:00:07.225" v="155" actId="1036"/>
          <ac:spMkLst>
            <pc:docMk/>
            <pc:sldMk cId="3508885076" sldId="351"/>
            <ac:spMk id="4" creationId="{CE687CB2-24DC-4A13-ABB7-E3F750085CE8}"/>
          </ac:spMkLst>
        </pc:spChg>
        <pc:spChg chg="del">
          <ac:chgData name="Benade, Gerdus" userId="15349777-206e-4d7a-8365-52131a346f04" providerId="ADAL" clId="{A9F11CE9-14EE-47A3-87CD-63FCB0A41D12}" dt="2022-10-05T02:57:02.002" v="63" actId="478"/>
          <ac:spMkLst>
            <pc:docMk/>
            <pc:sldMk cId="3508885076" sldId="351"/>
            <ac:spMk id="7" creationId="{841E91BF-5EC5-411A-86DD-B64080A52B11}"/>
          </ac:spMkLst>
        </pc:spChg>
        <pc:picChg chg="add mod">
          <ac:chgData name="Benade, Gerdus" userId="15349777-206e-4d7a-8365-52131a346f04" providerId="ADAL" clId="{A9F11CE9-14EE-47A3-87CD-63FCB0A41D12}" dt="2022-10-05T03:00:07.225" v="155" actId="1036"/>
          <ac:picMkLst>
            <pc:docMk/>
            <pc:sldMk cId="3508885076" sldId="351"/>
            <ac:picMk id="5" creationId="{DE5C499D-8464-462E-B0CE-45BB7168D656}"/>
          </ac:picMkLst>
        </pc:picChg>
        <pc:picChg chg="del">
          <ac:chgData name="Benade, Gerdus" userId="15349777-206e-4d7a-8365-52131a346f04" providerId="ADAL" clId="{A9F11CE9-14EE-47A3-87CD-63FCB0A41D12}" dt="2022-10-05T02:56:13.074" v="53" actId="478"/>
          <ac:picMkLst>
            <pc:docMk/>
            <pc:sldMk cId="3508885076" sldId="351"/>
            <ac:picMk id="1026" creationId="{1A108221-B237-46BF-AB01-4E1C7DFC24B4}"/>
          </ac:picMkLst>
        </pc:picChg>
        <pc:picChg chg="del">
          <ac:chgData name="Benade, Gerdus" userId="15349777-206e-4d7a-8365-52131a346f04" providerId="ADAL" clId="{A9F11CE9-14EE-47A3-87CD-63FCB0A41D12}" dt="2022-10-05T02:56:18.164" v="55" actId="478"/>
          <ac:picMkLst>
            <pc:docMk/>
            <pc:sldMk cId="3508885076" sldId="351"/>
            <ac:picMk id="1028" creationId="{F504660A-D869-4000-B861-23381BAD7123}"/>
          </ac:picMkLst>
        </pc:picChg>
      </pc:sldChg>
      <pc:sldChg chg="mod ord modShow">
        <pc:chgData name="Benade, Gerdus" userId="15349777-206e-4d7a-8365-52131a346f04" providerId="ADAL" clId="{A9F11CE9-14EE-47A3-87CD-63FCB0A41D12}" dt="2022-10-05T02:58:17.840" v="110" actId="729"/>
        <pc:sldMkLst>
          <pc:docMk/>
          <pc:sldMk cId="1646291469" sldId="352"/>
        </pc:sldMkLst>
      </pc:sldChg>
      <pc:sldChg chg="del">
        <pc:chgData name="Benade, Gerdus" userId="15349777-206e-4d7a-8365-52131a346f04" providerId="ADAL" clId="{A9F11CE9-14EE-47A3-87CD-63FCB0A41D12}" dt="2022-10-05T02:57:43.499" v="107" actId="47"/>
        <pc:sldMkLst>
          <pc:docMk/>
          <pc:sldMk cId="1168795868" sldId="353"/>
        </pc:sldMkLst>
      </pc:sldChg>
      <pc:sldChg chg="del">
        <pc:chgData name="Benade, Gerdus" userId="15349777-206e-4d7a-8365-52131a346f04" providerId="ADAL" clId="{A9F11CE9-14EE-47A3-87CD-63FCB0A41D12}" dt="2022-10-05T02:57:55.342" v="108" actId="47"/>
        <pc:sldMkLst>
          <pc:docMk/>
          <pc:sldMk cId="1172376435" sldId="354"/>
        </pc:sldMkLst>
      </pc:sldChg>
      <pc:sldChg chg="del">
        <pc:chgData name="Benade, Gerdus" userId="15349777-206e-4d7a-8365-52131a346f04" providerId="ADAL" clId="{A9F11CE9-14EE-47A3-87CD-63FCB0A41D12}" dt="2022-10-05T02:57:55.342" v="108" actId="47"/>
        <pc:sldMkLst>
          <pc:docMk/>
          <pc:sldMk cId="882440536" sldId="355"/>
        </pc:sldMkLst>
      </pc:sldChg>
      <pc:sldChg chg="del">
        <pc:chgData name="Benade, Gerdus" userId="15349777-206e-4d7a-8365-52131a346f04" providerId="ADAL" clId="{A9F11CE9-14EE-47A3-87CD-63FCB0A41D12}" dt="2022-10-05T02:57:55.342" v="108" actId="47"/>
        <pc:sldMkLst>
          <pc:docMk/>
          <pc:sldMk cId="2654872719" sldId="357"/>
        </pc:sldMkLst>
      </pc:sldChg>
      <pc:sldChg chg="del">
        <pc:chgData name="Benade, Gerdus" userId="15349777-206e-4d7a-8365-52131a346f04" providerId="ADAL" clId="{A9F11CE9-14EE-47A3-87CD-63FCB0A41D12}" dt="2022-10-05T02:57:55.342" v="108" actId="47"/>
        <pc:sldMkLst>
          <pc:docMk/>
          <pc:sldMk cId="2853528623" sldId="358"/>
        </pc:sldMkLst>
      </pc:sldChg>
      <pc:sldChg chg="del">
        <pc:chgData name="Benade, Gerdus" userId="15349777-206e-4d7a-8365-52131a346f04" providerId="ADAL" clId="{A9F11CE9-14EE-47A3-87CD-63FCB0A41D12}" dt="2022-10-05T02:57:55.342" v="108" actId="47"/>
        <pc:sldMkLst>
          <pc:docMk/>
          <pc:sldMk cId="3133838608" sldId="359"/>
        </pc:sldMkLst>
      </pc:sldChg>
      <pc:sldChg chg="del">
        <pc:chgData name="Benade, Gerdus" userId="15349777-206e-4d7a-8365-52131a346f04" providerId="ADAL" clId="{A9F11CE9-14EE-47A3-87CD-63FCB0A41D12}" dt="2022-10-05T02:57:55.342" v="108" actId="47"/>
        <pc:sldMkLst>
          <pc:docMk/>
          <pc:sldMk cId="3416884205" sldId="360"/>
        </pc:sldMkLst>
      </pc:sldChg>
      <pc:sldChg chg="del">
        <pc:chgData name="Benade, Gerdus" userId="15349777-206e-4d7a-8365-52131a346f04" providerId="ADAL" clId="{A9F11CE9-14EE-47A3-87CD-63FCB0A41D12}" dt="2022-10-05T02:57:55.342" v="108" actId="47"/>
        <pc:sldMkLst>
          <pc:docMk/>
          <pc:sldMk cId="1025136820" sldId="361"/>
        </pc:sldMkLst>
      </pc:sldChg>
      <pc:sldChg chg="del">
        <pc:chgData name="Benade, Gerdus" userId="15349777-206e-4d7a-8365-52131a346f04" providerId="ADAL" clId="{A9F11CE9-14EE-47A3-87CD-63FCB0A41D12}" dt="2022-10-05T02:57:55.342" v="108" actId="47"/>
        <pc:sldMkLst>
          <pc:docMk/>
          <pc:sldMk cId="872410067" sldId="362"/>
        </pc:sldMkLst>
      </pc:sldChg>
      <pc:sldChg chg="del">
        <pc:chgData name="Benade, Gerdus" userId="15349777-206e-4d7a-8365-52131a346f04" providerId="ADAL" clId="{A9F11CE9-14EE-47A3-87CD-63FCB0A41D12}" dt="2022-10-05T02:57:55.342" v="108" actId="47"/>
        <pc:sldMkLst>
          <pc:docMk/>
          <pc:sldMk cId="3985550204" sldId="364"/>
        </pc:sldMkLst>
      </pc:sldChg>
      <pc:sldChg chg="del">
        <pc:chgData name="Benade, Gerdus" userId="15349777-206e-4d7a-8365-52131a346f04" providerId="ADAL" clId="{A9F11CE9-14EE-47A3-87CD-63FCB0A41D12}" dt="2022-10-05T02:57:55.342" v="108" actId="47"/>
        <pc:sldMkLst>
          <pc:docMk/>
          <pc:sldMk cId="3625557007" sldId="365"/>
        </pc:sldMkLst>
      </pc:sldChg>
      <pc:sldChg chg="del">
        <pc:chgData name="Benade, Gerdus" userId="15349777-206e-4d7a-8365-52131a346f04" providerId="ADAL" clId="{A9F11CE9-14EE-47A3-87CD-63FCB0A41D12}" dt="2022-10-05T02:57:55.342" v="108" actId="47"/>
        <pc:sldMkLst>
          <pc:docMk/>
          <pc:sldMk cId="2977527274" sldId="366"/>
        </pc:sldMkLst>
      </pc:sldChg>
      <pc:sldChg chg="del">
        <pc:chgData name="Benade, Gerdus" userId="15349777-206e-4d7a-8365-52131a346f04" providerId="ADAL" clId="{A9F11CE9-14EE-47A3-87CD-63FCB0A41D12}" dt="2022-10-05T02:57:55.342" v="108" actId="47"/>
        <pc:sldMkLst>
          <pc:docMk/>
          <pc:sldMk cId="3648803557" sldId="367"/>
        </pc:sldMkLst>
      </pc:sldChg>
      <pc:sldChg chg="del">
        <pc:chgData name="Benade, Gerdus" userId="15349777-206e-4d7a-8365-52131a346f04" providerId="ADAL" clId="{A9F11CE9-14EE-47A3-87CD-63FCB0A41D12}" dt="2022-10-05T02:57:55.342" v="108" actId="47"/>
        <pc:sldMkLst>
          <pc:docMk/>
          <pc:sldMk cId="1757489563" sldId="368"/>
        </pc:sldMkLst>
      </pc:sldChg>
      <pc:sldChg chg="del">
        <pc:chgData name="Benade, Gerdus" userId="15349777-206e-4d7a-8365-52131a346f04" providerId="ADAL" clId="{A9F11CE9-14EE-47A3-87CD-63FCB0A41D12}" dt="2022-10-05T02:57:55.342" v="108" actId="47"/>
        <pc:sldMkLst>
          <pc:docMk/>
          <pc:sldMk cId="249846394" sldId="369"/>
        </pc:sldMkLst>
      </pc:sldChg>
      <pc:sldChg chg="del">
        <pc:chgData name="Benade, Gerdus" userId="15349777-206e-4d7a-8365-52131a346f04" providerId="ADAL" clId="{A9F11CE9-14EE-47A3-87CD-63FCB0A41D12}" dt="2022-10-05T02:57:55.342" v="108" actId="47"/>
        <pc:sldMkLst>
          <pc:docMk/>
          <pc:sldMk cId="3851143486" sldId="371"/>
        </pc:sldMkLst>
      </pc:sldChg>
      <pc:sldChg chg="del">
        <pc:chgData name="Benade, Gerdus" userId="15349777-206e-4d7a-8365-52131a346f04" providerId="ADAL" clId="{A9F11CE9-14EE-47A3-87CD-63FCB0A41D12}" dt="2022-10-05T02:57:55.342" v="108" actId="47"/>
        <pc:sldMkLst>
          <pc:docMk/>
          <pc:sldMk cId="1515663973" sldId="372"/>
        </pc:sldMkLst>
      </pc:sldChg>
      <pc:sldChg chg="del">
        <pc:chgData name="Benade, Gerdus" userId="15349777-206e-4d7a-8365-52131a346f04" providerId="ADAL" clId="{A9F11CE9-14EE-47A3-87CD-63FCB0A41D12}" dt="2022-10-05T02:57:55.342" v="108" actId="47"/>
        <pc:sldMkLst>
          <pc:docMk/>
          <pc:sldMk cId="2015175582" sldId="373"/>
        </pc:sldMkLst>
      </pc:sldChg>
      <pc:sldChg chg="del">
        <pc:chgData name="Benade, Gerdus" userId="15349777-206e-4d7a-8365-52131a346f04" providerId="ADAL" clId="{A9F11CE9-14EE-47A3-87CD-63FCB0A41D12}" dt="2022-10-05T02:57:55.342" v="108" actId="47"/>
        <pc:sldMkLst>
          <pc:docMk/>
          <pc:sldMk cId="3047716776" sldId="374"/>
        </pc:sldMkLst>
      </pc:sldChg>
      <pc:sldChg chg="del">
        <pc:chgData name="Benade, Gerdus" userId="15349777-206e-4d7a-8365-52131a346f04" providerId="ADAL" clId="{A9F11CE9-14EE-47A3-87CD-63FCB0A41D12}" dt="2022-10-05T02:58:01.642" v="109" actId="47"/>
        <pc:sldMkLst>
          <pc:docMk/>
          <pc:sldMk cId="4238185709" sldId="375"/>
        </pc:sldMkLst>
      </pc:sldChg>
      <pc:sldChg chg="del">
        <pc:chgData name="Benade, Gerdus" userId="15349777-206e-4d7a-8365-52131a346f04" providerId="ADAL" clId="{A9F11CE9-14EE-47A3-87CD-63FCB0A41D12}" dt="2022-10-05T02:58:01.642" v="109" actId="47"/>
        <pc:sldMkLst>
          <pc:docMk/>
          <pc:sldMk cId="2877150830" sldId="376"/>
        </pc:sldMkLst>
      </pc:sldChg>
      <pc:sldChg chg="del">
        <pc:chgData name="Benade, Gerdus" userId="15349777-206e-4d7a-8365-52131a346f04" providerId="ADAL" clId="{A9F11CE9-14EE-47A3-87CD-63FCB0A41D12}" dt="2022-10-05T02:57:43.499" v="107" actId="47"/>
        <pc:sldMkLst>
          <pc:docMk/>
          <pc:sldMk cId="4171599841" sldId="377"/>
        </pc:sldMkLst>
      </pc:sldChg>
      <pc:sldChg chg="del">
        <pc:chgData name="Benade, Gerdus" userId="15349777-206e-4d7a-8365-52131a346f04" providerId="ADAL" clId="{A9F11CE9-14EE-47A3-87CD-63FCB0A41D12}" dt="2022-10-05T02:57:43.499" v="107" actId="47"/>
        <pc:sldMkLst>
          <pc:docMk/>
          <pc:sldMk cId="1283100380" sldId="378"/>
        </pc:sldMkLst>
      </pc:sldChg>
      <pc:sldChg chg="del">
        <pc:chgData name="Benade, Gerdus" userId="15349777-206e-4d7a-8365-52131a346f04" providerId="ADAL" clId="{A9F11CE9-14EE-47A3-87CD-63FCB0A41D12}" dt="2022-10-05T02:57:43.499" v="107" actId="47"/>
        <pc:sldMkLst>
          <pc:docMk/>
          <pc:sldMk cId="1341413447" sldId="379"/>
        </pc:sldMkLst>
      </pc:sldChg>
      <pc:sldChg chg="del">
        <pc:chgData name="Benade, Gerdus" userId="15349777-206e-4d7a-8365-52131a346f04" providerId="ADAL" clId="{A9F11CE9-14EE-47A3-87CD-63FCB0A41D12}" dt="2022-10-05T02:57:43.499" v="107" actId="47"/>
        <pc:sldMkLst>
          <pc:docMk/>
          <pc:sldMk cId="3315821378" sldId="380"/>
        </pc:sldMkLst>
      </pc:sldChg>
      <pc:sldChg chg="del">
        <pc:chgData name="Benade, Gerdus" userId="15349777-206e-4d7a-8365-52131a346f04" providerId="ADAL" clId="{A9F11CE9-14EE-47A3-87CD-63FCB0A41D12}" dt="2022-10-05T02:57:43.499" v="107" actId="47"/>
        <pc:sldMkLst>
          <pc:docMk/>
          <pc:sldMk cId="436068888" sldId="381"/>
        </pc:sldMkLst>
      </pc:sldChg>
      <pc:sldChg chg="mod modShow">
        <pc:chgData name="Benade, Gerdus" userId="15349777-206e-4d7a-8365-52131a346f04" providerId="ADAL" clId="{A9F11CE9-14EE-47A3-87CD-63FCB0A41D12}" dt="2022-10-05T02:58:17.840" v="110" actId="729"/>
        <pc:sldMkLst>
          <pc:docMk/>
          <pc:sldMk cId="1421240165" sldId="382"/>
        </pc:sldMkLst>
      </pc:sldChg>
      <pc:sldChg chg="addSp delSp modSp new del mod modShow">
        <pc:chgData name="Benade, Gerdus" userId="15349777-206e-4d7a-8365-52131a346f04" providerId="ADAL" clId="{A9F11CE9-14EE-47A3-87CD-63FCB0A41D12}" dt="2022-10-06T21:27:04.930" v="11144" actId="47"/>
        <pc:sldMkLst>
          <pc:docMk/>
          <pc:sldMk cId="3731705239" sldId="383"/>
        </pc:sldMkLst>
        <pc:spChg chg="mod">
          <ac:chgData name="Benade, Gerdus" userId="15349777-206e-4d7a-8365-52131a346f04" providerId="ADAL" clId="{A9F11CE9-14EE-47A3-87CD-63FCB0A41D12}" dt="2022-10-05T16:46:51.354" v="5516" actId="20577"/>
          <ac:spMkLst>
            <pc:docMk/>
            <pc:sldMk cId="3731705239" sldId="383"/>
            <ac:spMk id="2" creationId="{B76EBF50-E540-4BC5-AD5C-EA2BF30C8430}"/>
          </ac:spMkLst>
        </pc:spChg>
        <pc:spChg chg="mod">
          <ac:chgData name="Benade, Gerdus" userId="15349777-206e-4d7a-8365-52131a346f04" providerId="ADAL" clId="{A9F11CE9-14EE-47A3-87CD-63FCB0A41D12}" dt="2022-10-05T16:54:53.051" v="5715" actId="5793"/>
          <ac:spMkLst>
            <pc:docMk/>
            <pc:sldMk cId="3731705239" sldId="383"/>
            <ac:spMk id="3" creationId="{AFD2C6FD-2F21-4F1B-8A12-3A207E77963B}"/>
          </ac:spMkLst>
        </pc:spChg>
        <pc:spChg chg="add mod">
          <ac:chgData name="Benade, Gerdus" userId="15349777-206e-4d7a-8365-52131a346f04" providerId="ADAL" clId="{A9F11CE9-14EE-47A3-87CD-63FCB0A41D12}" dt="2022-10-05T17:03:55.310" v="5831" actId="1076"/>
          <ac:spMkLst>
            <pc:docMk/>
            <pc:sldMk cId="3731705239" sldId="383"/>
            <ac:spMk id="7" creationId="{FCE4FF10-BC41-4047-AE64-2D6936BD6FA9}"/>
          </ac:spMkLst>
        </pc:spChg>
        <pc:spChg chg="add mod">
          <ac:chgData name="Benade, Gerdus" userId="15349777-206e-4d7a-8365-52131a346f04" providerId="ADAL" clId="{A9F11CE9-14EE-47A3-87CD-63FCB0A41D12}" dt="2022-10-05T17:04:10.024" v="5835" actId="20577"/>
          <ac:spMkLst>
            <pc:docMk/>
            <pc:sldMk cId="3731705239" sldId="383"/>
            <ac:spMk id="15" creationId="{32BA1E0E-5385-4E1C-A054-2934F43D6815}"/>
          </ac:spMkLst>
        </pc:spChg>
        <pc:spChg chg="add mod">
          <ac:chgData name="Benade, Gerdus" userId="15349777-206e-4d7a-8365-52131a346f04" providerId="ADAL" clId="{A9F11CE9-14EE-47A3-87CD-63FCB0A41D12}" dt="2022-10-05T17:04:21.723" v="5838" actId="20577"/>
          <ac:spMkLst>
            <pc:docMk/>
            <pc:sldMk cId="3731705239" sldId="383"/>
            <ac:spMk id="16" creationId="{F97C08A3-5F25-4275-ABFC-96426B6FB63C}"/>
          </ac:spMkLst>
        </pc:spChg>
        <pc:picChg chg="add del mod">
          <ac:chgData name="Benade, Gerdus" userId="15349777-206e-4d7a-8365-52131a346f04" providerId="ADAL" clId="{A9F11CE9-14EE-47A3-87CD-63FCB0A41D12}" dt="2022-10-05T16:55:16.284" v="5717" actId="478"/>
          <ac:picMkLst>
            <pc:docMk/>
            <pc:sldMk cId="3731705239" sldId="383"/>
            <ac:picMk id="6" creationId="{464CBC64-F40A-48F6-9F69-E6E8EA1D15CB}"/>
          </ac:picMkLst>
        </pc:picChg>
        <pc:picChg chg="add del mod">
          <ac:chgData name="Benade, Gerdus" userId="15349777-206e-4d7a-8365-52131a346f04" providerId="ADAL" clId="{A9F11CE9-14EE-47A3-87CD-63FCB0A41D12}" dt="2022-10-05T17:08:19.480" v="5953" actId="478"/>
          <ac:picMkLst>
            <pc:docMk/>
            <pc:sldMk cId="3731705239" sldId="383"/>
            <ac:picMk id="9" creationId="{5267B496-3D75-4C36-8B03-74E0C83C075C}"/>
          </ac:picMkLst>
        </pc:picChg>
        <pc:picChg chg="add mod">
          <ac:chgData name="Benade, Gerdus" userId="15349777-206e-4d7a-8365-52131a346f04" providerId="ADAL" clId="{A9F11CE9-14EE-47A3-87CD-63FCB0A41D12}" dt="2022-10-05T17:08:17.291" v="5952"/>
          <ac:picMkLst>
            <pc:docMk/>
            <pc:sldMk cId="3731705239" sldId="383"/>
            <ac:picMk id="17" creationId="{169A4996-8AF8-4775-9E9B-50215A9461A3}"/>
          </ac:picMkLst>
        </pc:picChg>
        <pc:picChg chg="add del">
          <ac:chgData name="Benade, Gerdus" userId="15349777-206e-4d7a-8365-52131a346f04" providerId="ADAL" clId="{A9F11CE9-14EE-47A3-87CD-63FCB0A41D12}" dt="2022-10-05T16:55:16.284" v="5717" actId="478"/>
          <ac:picMkLst>
            <pc:docMk/>
            <pc:sldMk cId="3731705239" sldId="383"/>
            <ac:picMk id="1026" creationId="{3D5F967E-00E1-4F22-90BF-C02EA07CA122}"/>
          </ac:picMkLst>
        </pc:picChg>
        <pc:picChg chg="add mod">
          <ac:chgData name="Benade, Gerdus" userId="15349777-206e-4d7a-8365-52131a346f04" providerId="ADAL" clId="{A9F11CE9-14EE-47A3-87CD-63FCB0A41D12}" dt="2022-10-05T17:03:26.596" v="5826" actId="1076"/>
          <ac:picMkLst>
            <pc:docMk/>
            <pc:sldMk cId="3731705239" sldId="383"/>
            <ac:picMk id="1028" creationId="{14EE80F5-090F-492A-8917-165FC9903968}"/>
          </ac:picMkLst>
        </pc:picChg>
        <pc:picChg chg="add del mod">
          <ac:chgData name="Benade, Gerdus" userId="15349777-206e-4d7a-8365-52131a346f04" providerId="ADAL" clId="{A9F11CE9-14EE-47A3-87CD-63FCB0A41D12}" dt="2022-10-05T16:59:29.650" v="5787" actId="478"/>
          <ac:picMkLst>
            <pc:docMk/>
            <pc:sldMk cId="3731705239" sldId="383"/>
            <ac:picMk id="1030" creationId="{A51B12B6-CAC6-473E-9500-A305008911E6}"/>
          </ac:picMkLst>
        </pc:picChg>
        <pc:picChg chg="add mod">
          <ac:chgData name="Benade, Gerdus" userId="15349777-206e-4d7a-8365-52131a346f04" providerId="ADAL" clId="{A9F11CE9-14EE-47A3-87CD-63FCB0A41D12}" dt="2022-10-05T17:02:57.643" v="5822" actId="1076"/>
          <ac:picMkLst>
            <pc:docMk/>
            <pc:sldMk cId="3731705239" sldId="383"/>
            <ac:picMk id="1032" creationId="{F741BE12-85F6-4372-8C70-F3A117BA1D99}"/>
          </ac:picMkLst>
        </pc:picChg>
        <pc:picChg chg="add mod">
          <ac:chgData name="Benade, Gerdus" userId="15349777-206e-4d7a-8365-52131a346f04" providerId="ADAL" clId="{A9F11CE9-14EE-47A3-87CD-63FCB0A41D12}" dt="2022-10-05T17:02:56.723" v="5821" actId="1076"/>
          <ac:picMkLst>
            <pc:docMk/>
            <pc:sldMk cId="3731705239" sldId="383"/>
            <ac:picMk id="1034" creationId="{22145052-CCAC-486D-B013-992CE5F2C824}"/>
          </ac:picMkLst>
        </pc:picChg>
        <pc:picChg chg="add mod">
          <ac:chgData name="Benade, Gerdus" userId="15349777-206e-4d7a-8365-52131a346f04" providerId="ADAL" clId="{A9F11CE9-14EE-47A3-87CD-63FCB0A41D12}" dt="2022-10-05T17:02:59.051" v="5823" actId="1076"/>
          <ac:picMkLst>
            <pc:docMk/>
            <pc:sldMk cId="3731705239" sldId="383"/>
            <ac:picMk id="1036" creationId="{679636A9-7483-4913-BC73-7282C75C85F5}"/>
          </ac:picMkLst>
        </pc:picChg>
      </pc:sldChg>
      <pc:sldChg chg="del">
        <pc:chgData name="Benade, Gerdus" userId="15349777-206e-4d7a-8365-52131a346f04" providerId="ADAL" clId="{A9F11CE9-14EE-47A3-87CD-63FCB0A41D12}" dt="2022-10-05T02:57:55.342" v="108" actId="47"/>
        <pc:sldMkLst>
          <pc:docMk/>
          <pc:sldMk cId="3781701921" sldId="383"/>
        </pc:sldMkLst>
      </pc:sldChg>
      <pc:sldChg chg="addSp delSp modSp new del mod ord modNotesTx">
        <pc:chgData name="Benade, Gerdus" userId="15349777-206e-4d7a-8365-52131a346f04" providerId="ADAL" clId="{A9F11CE9-14EE-47A3-87CD-63FCB0A41D12}" dt="2022-10-07T00:00:50.353" v="13004" actId="47"/>
        <pc:sldMkLst>
          <pc:docMk/>
          <pc:sldMk cId="353478251" sldId="384"/>
        </pc:sldMkLst>
        <pc:spChg chg="mod">
          <ac:chgData name="Benade, Gerdus" userId="15349777-206e-4d7a-8365-52131a346f04" providerId="ADAL" clId="{A9F11CE9-14EE-47A3-87CD-63FCB0A41D12}" dt="2022-10-05T03:35:52.807" v="1982" actId="27636"/>
          <ac:spMkLst>
            <pc:docMk/>
            <pc:sldMk cId="353478251" sldId="384"/>
            <ac:spMk id="2" creationId="{63F2A225-F850-401F-9700-6C119870E6E9}"/>
          </ac:spMkLst>
        </pc:spChg>
        <pc:spChg chg="mod">
          <ac:chgData name="Benade, Gerdus" userId="15349777-206e-4d7a-8365-52131a346f04" providerId="ADAL" clId="{A9F11CE9-14EE-47A3-87CD-63FCB0A41D12}" dt="2022-10-06T14:12:14.893" v="7593" actId="20577"/>
          <ac:spMkLst>
            <pc:docMk/>
            <pc:sldMk cId="353478251" sldId="384"/>
            <ac:spMk id="3" creationId="{FD05FE66-47CD-4FDE-A02B-63E2D2D58C6D}"/>
          </ac:spMkLst>
        </pc:spChg>
        <pc:spChg chg="add del mod">
          <ac:chgData name="Benade, Gerdus" userId="15349777-206e-4d7a-8365-52131a346f04" providerId="ADAL" clId="{A9F11CE9-14EE-47A3-87CD-63FCB0A41D12}" dt="2022-10-06T23:56:51.166" v="12857" actId="478"/>
          <ac:spMkLst>
            <pc:docMk/>
            <pc:sldMk cId="353478251" sldId="384"/>
            <ac:spMk id="4" creationId="{98FC55B2-7E89-4E45-98E2-160FB5EE5744}"/>
          </ac:spMkLst>
        </pc:spChg>
        <pc:spChg chg="add mod">
          <ac:chgData name="Benade, Gerdus" userId="15349777-206e-4d7a-8365-52131a346f04" providerId="ADAL" clId="{A9F11CE9-14EE-47A3-87CD-63FCB0A41D12}" dt="2022-10-06T14:10:29.546" v="7538" actId="1035"/>
          <ac:spMkLst>
            <pc:docMk/>
            <pc:sldMk cId="353478251" sldId="384"/>
            <ac:spMk id="7" creationId="{0DA80560-F56E-4861-B923-43751B812693}"/>
          </ac:spMkLst>
        </pc:spChg>
        <pc:spChg chg="add mod">
          <ac:chgData name="Benade, Gerdus" userId="15349777-206e-4d7a-8365-52131a346f04" providerId="ADAL" clId="{A9F11CE9-14EE-47A3-87CD-63FCB0A41D12}" dt="2022-10-06T14:10:35.726" v="7540" actId="1076"/>
          <ac:spMkLst>
            <pc:docMk/>
            <pc:sldMk cId="353478251" sldId="384"/>
            <ac:spMk id="8" creationId="{29F7CFCC-3474-47CB-9572-D0EFC5434B27}"/>
          </ac:spMkLst>
        </pc:spChg>
        <pc:spChg chg="add mod">
          <ac:chgData name="Benade, Gerdus" userId="15349777-206e-4d7a-8365-52131a346f04" providerId="ADAL" clId="{A9F11CE9-14EE-47A3-87CD-63FCB0A41D12}" dt="2022-10-06T14:14:07.046" v="7637" actId="1037"/>
          <ac:spMkLst>
            <pc:docMk/>
            <pc:sldMk cId="353478251" sldId="384"/>
            <ac:spMk id="12" creationId="{91E85486-5FE1-46C5-BAE4-0FBB8BB216B5}"/>
          </ac:spMkLst>
        </pc:spChg>
        <pc:spChg chg="add mod">
          <ac:chgData name="Benade, Gerdus" userId="15349777-206e-4d7a-8365-52131a346f04" providerId="ADAL" clId="{A9F11CE9-14EE-47A3-87CD-63FCB0A41D12}" dt="2022-10-06T14:13:17.658" v="7614" actId="1036"/>
          <ac:spMkLst>
            <pc:docMk/>
            <pc:sldMk cId="353478251" sldId="384"/>
            <ac:spMk id="13" creationId="{EC8FD553-1E68-407A-A8CE-728B644381F4}"/>
          </ac:spMkLst>
        </pc:spChg>
        <pc:spChg chg="add mod">
          <ac:chgData name="Benade, Gerdus" userId="15349777-206e-4d7a-8365-52131a346f04" providerId="ADAL" clId="{A9F11CE9-14EE-47A3-87CD-63FCB0A41D12}" dt="2022-10-06T14:13:34.116" v="7620" actId="208"/>
          <ac:spMkLst>
            <pc:docMk/>
            <pc:sldMk cId="353478251" sldId="384"/>
            <ac:spMk id="14" creationId="{4ABF062B-34B4-45D6-820E-7331D8202F15}"/>
          </ac:spMkLst>
        </pc:spChg>
        <pc:spChg chg="add mod">
          <ac:chgData name="Benade, Gerdus" userId="15349777-206e-4d7a-8365-52131a346f04" providerId="ADAL" clId="{A9F11CE9-14EE-47A3-87CD-63FCB0A41D12}" dt="2022-10-06T14:13:56.949" v="7634" actId="1037"/>
          <ac:spMkLst>
            <pc:docMk/>
            <pc:sldMk cId="353478251" sldId="384"/>
            <ac:spMk id="15" creationId="{F241D728-795A-4D2A-9830-4C6315F1EB9C}"/>
          </ac:spMkLst>
        </pc:spChg>
        <pc:spChg chg="add mod">
          <ac:chgData name="Benade, Gerdus" userId="15349777-206e-4d7a-8365-52131a346f04" providerId="ADAL" clId="{A9F11CE9-14EE-47A3-87CD-63FCB0A41D12}" dt="2022-10-06T14:15:26.243" v="7645" actId="1076"/>
          <ac:spMkLst>
            <pc:docMk/>
            <pc:sldMk cId="353478251" sldId="384"/>
            <ac:spMk id="16" creationId="{B7D7791F-7B57-4B58-8C1E-F68152CC2626}"/>
          </ac:spMkLst>
        </pc:spChg>
        <pc:picChg chg="add mod modCrop">
          <ac:chgData name="Benade, Gerdus" userId="15349777-206e-4d7a-8365-52131a346f04" providerId="ADAL" clId="{A9F11CE9-14EE-47A3-87CD-63FCB0A41D12}" dt="2022-10-06T14:15:20.915" v="7644" actId="1076"/>
          <ac:picMkLst>
            <pc:docMk/>
            <pc:sldMk cId="353478251" sldId="384"/>
            <ac:picMk id="6" creationId="{3CD9D10D-6B8B-4DC2-A541-F402DD05AA88}"/>
          </ac:picMkLst>
        </pc:picChg>
        <pc:picChg chg="add mod">
          <ac:chgData name="Benade, Gerdus" userId="15349777-206e-4d7a-8365-52131a346f04" providerId="ADAL" clId="{A9F11CE9-14EE-47A3-87CD-63FCB0A41D12}" dt="2022-10-06T14:15:44.339" v="7646" actId="14100"/>
          <ac:picMkLst>
            <pc:docMk/>
            <pc:sldMk cId="353478251" sldId="384"/>
            <ac:picMk id="9" creationId="{6A7869C8-183F-46A0-A155-7D6F57EB3006}"/>
          </ac:picMkLst>
        </pc:picChg>
        <pc:picChg chg="add mod">
          <ac:chgData name="Benade, Gerdus" userId="15349777-206e-4d7a-8365-52131a346f04" providerId="ADAL" clId="{A9F11CE9-14EE-47A3-87CD-63FCB0A41D12}" dt="2022-10-06T14:11:44.759" v="7562" actId="1076"/>
          <ac:picMkLst>
            <pc:docMk/>
            <pc:sldMk cId="353478251" sldId="384"/>
            <ac:picMk id="10" creationId="{E582B624-5CE2-42A2-BB43-A2A3096140B4}"/>
          </ac:picMkLst>
        </pc:picChg>
        <pc:picChg chg="add mod">
          <ac:chgData name="Benade, Gerdus" userId="15349777-206e-4d7a-8365-52131a346f04" providerId="ADAL" clId="{A9F11CE9-14EE-47A3-87CD-63FCB0A41D12}" dt="2022-10-06T14:12:30.648" v="7596" actId="1076"/>
          <ac:picMkLst>
            <pc:docMk/>
            <pc:sldMk cId="353478251" sldId="384"/>
            <ac:picMk id="11" creationId="{18142BB5-AE46-45BD-B4F1-2481D8253763}"/>
          </ac:picMkLst>
        </pc:picChg>
      </pc:sldChg>
      <pc:sldChg chg="del">
        <pc:chgData name="Benade, Gerdus" userId="15349777-206e-4d7a-8365-52131a346f04" providerId="ADAL" clId="{A9F11CE9-14EE-47A3-87CD-63FCB0A41D12}" dt="2022-10-05T02:57:43.499" v="107" actId="47"/>
        <pc:sldMkLst>
          <pc:docMk/>
          <pc:sldMk cId="1554048541" sldId="384"/>
        </pc:sldMkLst>
      </pc:sldChg>
      <pc:sldChg chg="addSp delSp modSp new mod ord modAnim modNotesTx">
        <pc:chgData name="Benade, Gerdus" userId="15349777-206e-4d7a-8365-52131a346f04" providerId="ADAL" clId="{A9F11CE9-14EE-47A3-87CD-63FCB0A41D12}" dt="2022-10-07T02:06:58.710" v="19483" actId="20577"/>
        <pc:sldMkLst>
          <pc:docMk/>
          <pc:sldMk cId="3149689171" sldId="385"/>
        </pc:sldMkLst>
        <pc:spChg chg="mod">
          <ac:chgData name="Benade, Gerdus" userId="15349777-206e-4d7a-8365-52131a346f04" providerId="ADAL" clId="{A9F11CE9-14EE-47A3-87CD-63FCB0A41D12}" dt="2022-10-05T04:00:16.957" v="2882" actId="20577"/>
          <ac:spMkLst>
            <pc:docMk/>
            <pc:sldMk cId="3149689171" sldId="385"/>
            <ac:spMk id="2" creationId="{74424A38-6608-4EE9-8ACC-D549FF2AE42B}"/>
          </ac:spMkLst>
        </pc:spChg>
        <pc:spChg chg="mod">
          <ac:chgData name="Benade, Gerdus" userId="15349777-206e-4d7a-8365-52131a346f04" providerId="ADAL" clId="{A9F11CE9-14EE-47A3-87CD-63FCB0A41D12}" dt="2022-10-06T21:59:24.493" v="12228" actId="20577"/>
          <ac:spMkLst>
            <pc:docMk/>
            <pc:sldMk cId="3149689171" sldId="385"/>
            <ac:spMk id="3" creationId="{E70DD3D5-8F43-408C-9D54-0C4FAC0C3E4E}"/>
          </ac:spMkLst>
        </pc:spChg>
        <pc:spChg chg="add mod">
          <ac:chgData name="Benade, Gerdus" userId="15349777-206e-4d7a-8365-52131a346f04" providerId="ADAL" clId="{A9F11CE9-14EE-47A3-87CD-63FCB0A41D12}" dt="2022-10-06T22:00:51.209" v="12234" actId="1582"/>
          <ac:spMkLst>
            <pc:docMk/>
            <pc:sldMk cId="3149689171" sldId="385"/>
            <ac:spMk id="6" creationId="{B9F49F6B-ECBF-4985-BA19-72FF88A2626C}"/>
          </ac:spMkLst>
        </pc:spChg>
        <pc:spChg chg="add mod">
          <ac:chgData name="Benade, Gerdus" userId="15349777-206e-4d7a-8365-52131a346f04" providerId="ADAL" clId="{A9F11CE9-14EE-47A3-87CD-63FCB0A41D12}" dt="2022-10-06T22:00:51.209" v="12234" actId="1582"/>
          <ac:spMkLst>
            <pc:docMk/>
            <pc:sldMk cId="3149689171" sldId="385"/>
            <ac:spMk id="7" creationId="{ADF3CD5B-B2F3-4B5C-83D0-79B9101D5A26}"/>
          </ac:spMkLst>
        </pc:spChg>
        <pc:spChg chg="add mod">
          <ac:chgData name="Benade, Gerdus" userId="15349777-206e-4d7a-8365-52131a346f04" providerId="ADAL" clId="{A9F11CE9-14EE-47A3-87CD-63FCB0A41D12}" dt="2022-10-06T14:17:38.889" v="7735" actId="1076"/>
          <ac:spMkLst>
            <pc:docMk/>
            <pc:sldMk cId="3149689171" sldId="385"/>
            <ac:spMk id="8" creationId="{EEF67000-7DD5-42EF-A398-2E009D168779}"/>
          </ac:spMkLst>
        </pc:spChg>
        <pc:spChg chg="add del">
          <ac:chgData name="Benade, Gerdus" userId="15349777-206e-4d7a-8365-52131a346f04" providerId="ADAL" clId="{A9F11CE9-14EE-47A3-87CD-63FCB0A41D12}" dt="2022-10-06T14:20:50.736" v="7867" actId="478"/>
          <ac:spMkLst>
            <pc:docMk/>
            <pc:sldMk cId="3149689171" sldId="385"/>
            <ac:spMk id="12" creationId="{340D8103-3CDD-4488-B0C5-41339CC9889F}"/>
          </ac:spMkLst>
        </pc:spChg>
        <pc:spChg chg="add del mod">
          <ac:chgData name="Benade, Gerdus" userId="15349777-206e-4d7a-8365-52131a346f04" providerId="ADAL" clId="{A9F11CE9-14EE-47A3-87CD-63FCB0A41D12}" dt="2022-10-06T14:21:37.104" v="7880" actId="478"/>
          <ac:spMkLst>
            <pc:docMk/>
            <pc:sldMk cId="3149689171" sldId="385"/>
            <ac:spMk id="13" creationId="{BB4D5787-0152-4A6F-BAEF-7B6EFE8C5A4D}"/>
          </ac:spMkLst>
        </pc:spChg>
        <pc:spChg chg="add mod">
          <ac:chgData name="Benade, Gerdus" userId="15349777-206e-4d7a-8365-52131a346f04" providerId="ADAL" clId="{A9F11CE9-14EE-47A3-87CD-63FCB0A41D12}" dt="2022-10-06T22:01:08.622" v="12235" actId="1582"/>
          <ac:spMkLst>
            <pc:docMk/>
            <pc:sldMk cId="3149689171" sldId="385"/>
            <ac:spMk id="14" creationId="{A642F129-CF3D-4CAF-AE97-A2D8DC01AAFD}"/>
          </ac:spMkLst>
        </pc:spChg>
        <pc:spChg chg="add mod">
          <ac:chgData name="Benade, Gerdus" userId="15349777-206e-4d7a-8365-52131a346f04" providerId="ADAL" clId="{A9F11CE9-14EE-47A3-87CD-63FCB0A41D12}" dt="2022-10-06T22:01:08.622" v="12235" actId="1582"/>
          <ac:spMkLst>
            <pc:docMk/>
            <pc:sldMk cId="3149689171" sldId="385"/>
            <ac:spMk id="15" creationId="{18E374D7-DF01-494A-A526-D989E51CE6E1}"/>
          </ac:spMkLst>
        </pc:spChg>
        <pc:spChg chg="add mod">
          <ac:chgData name="Benade, Gerdus" userId="15349777-206e-4d7a-8365-52131a346f04" providerId="ADAL" clId="{A9F11CE9-14EE-47A3-87CD-63FCB0A41D12}" dt="2022-10-06T22:01:08.622" v="12235" actId="1582"/>
          <ac:spMkLst>
            <pc:docMk/>
            <pc:sldMk cId="3149689171" sldId="385"/>
            <ac:spMk id="16" creationId="{8E54F8F0-0C60-4F8D-BFA7-F600D7E177F5}"/>
          </ac:spMkLst>
        </pc:spChg>
        <pc:spChg chg="add mod">
          <ac:chgData name="Benade, Gerdus" userId="15349777-206e-4d7a-8365-52131a346f04" providerId="ADAL" clId="{A9F11CE9-14EE-47A3-87CD-63FCB0A41D12}" dt="2022-10-06T22:01:08.622" v="12235" actId="1582"/>
          <ac:spMkLst>
            <pc:docMk/>
            <pc:sldMk cId="3149689171" sldId="385"/>
            <ac:spMk id="17" creationId="{3DA36E5E-FDE0-40C8-8DD4-AF49F65DEE6C}"/>
          </ac:spMkLst>
        </pc:spChg>
        <pc:picChg chg="add mod">
          <ac:chgData name="Benade, Gerdus" userId="15349777-206e-4d7a-8365-52131a346f04" providerId="ADAL" clId="{A9F11CE9-14EE-47A3-87CD-63FCB0A41D12}" dt="2022-10-06T21:58:27.918" v="12181" actId="1076"/>
          <ac:picMkLst>
            <pc:docMk/>
            <pc:sldMk cId="3149689171" sldId="385"/>
            <ac:picMk id="5" creationId="{3A88ACAB-A445-4019-9986-0829CD04F76F}"/>
          </ac:picMkLst>
        </pc:picChg>
        <pc:picChg chg="add mod">
          <ac:chgData name="Benade, Gerdus" userId="15349777-206e-4d7a-8365-52131a346f04" providerId="ADAL" clId="{A9F11CE9-14EE-47A3-87CD-63FCB0A41D12}" dt="2022-10-06T21:58:44.252" v="12219" actId="1036"/>
          <ac:picMkLst>
            <pc:docMk/>
            <pc:sldMk cId="3149689171" sldId="385"/>
            <ac:picMk id="9" creationId="{D1F8C146-C819-4C43-A51C-A513C66808EF}"/>
          </ac:picMkLst>
        </pc:picChg>
        <pc:picChg chg="add mod">
          <ac:chgData name="Benade, Gerdus" userId="15349777-206e-4d7a-8365-52131a346f04" providerId="ADAL" clId="{A9F11CE9-14EE-47A3-87CD-63FCB0A41D12}" dt="2022-10-06T21:58:39.985" v="12200" actId="1036"/>
          <ac:picMkLst>
            <pc:docMk/>
            <pc:sldMk cId="3149689171" sldId="385"/>
            <ac:picMk id="10" creationId="{DFB2EB83-70B1-433C-B00F-312822A25EE5}"/>
          </ac:picMkLst>
        </pc:picChg>
        <pc:picChg chg="add mod">
          <ac:chgData name="Benade, Gerdus" userId="15349777-206e-4d7a-8365-52131a346f04" providerId="ADAL" clId="{A9F11CE9-14EE-47A3-87CD-63FCB0A41D12}" dt="2022-10-06T21:58:39.985" v="12200" actId="1036"/>
          <ac:picMkLst>
            <pc:docMk/>
            <pc:sldMk cId="3149689171" sldId="385"/>
            <ac:picMk id="11" creationId="{CFEB568C-F967-4B1A-ACE1-AAB3C12E0A35}"/>
          </ac:picMkLst>
        </pc:picChg>
      </pc:sldChg>
      <pc:sldChg chg="modSp new add del mod">
        <pc:chgData name="Benade, Gerdus" userId="15349777-206e-4d7a-8365-52131a346f04" providerId="ADAL" clId="{A9F11CE9-14EE-47A3-87CD-63FCB0A41D12}" dt="2022-10-05T06:01:25.813" v="4987" actId="47"/>
        <pc:sldMkLst>
          <pc:docMk/>
          <pc:sldMk cId="3287708170" sldId="386"/>
        </pc:sldMkLst>
        <pc:spChg chg="mod">
          <ac:chgData name="Benade, Gerdus" userId="15349777-206e-4d7a-8365-52131a346f04" providerId="ADAL" clId="{A9F11CE9-14EE-47A3-87CD-63FCB0A41D12}" dt="2022-10-05T03:03:38.555" v="494" actId="20577"/>
          <ac:spMkLst>
            <pc:docMk/>
            <pc:sldMk cId="3287708170" sldId="386"/>
            <ac:spMk id="2" creationId="{2FD346D2-2AAA-4F54-B1A5-352086B9CA33}"/>
          </ac:spMkLst>
        </pc:spChg>
        <pc:spChg chg="mod">
          <ac:chgData name="Benade, Gerdus" userId="15349777-206e-4d7a-8365-52131a346f04" providerId="ADAL" clId="{A9F11CE9-14EE-47A3-87CD-63FCB0A41D12}" dt="2022-10-05T05:46:17.840" v="4011" actId="20577"/>
          <ac:spMkLst>
            <pc:docMk/>
            <pc:sldMk cId="3287708170" sldId="386"/>
            <ac:spMk id="3" creationId="{03422202-4512-4C88-BC43-EF0067F3F27E}"/>
          </ac:spMkLst>
        </pc:spChg>
      </pc:sldChg>
      <pc:sldChg chg="modSp new mod ord modShow modNotesTx">
        <pc:chgData name="Benade, Gerdus" userId="15349777-206e-4d7a-8365-52131a346f04" providerId="ADAL" clId="{A9F11CE9-14EE-47A3-87CD-63FCB0A41D12}" dt="2022-10-07T01:56:55.591" v="18958"/>
        <pc:sldMkLst>
          <pc:docMk/>
          <pc:sldMk cId="1886587339" sldId="387"/>
        </pc:sldMkLst>
        <pc:spChg chg="mod">
          <ac:chgData name="Benade, Gerdus" userId="15349777-206e-4d7a-8365-52131a346f04" providerId="ADAL" clId="{A9F11CE9-14EE-47A3-87CD-63FCB0A41D12}" dt="2022-10-05T03:43:43.431" v="2161" actId="20577"/>
          <ac:spMkLst>
            <pc:docMk/>
            <pc:sldMk cId="1886587339" sldId="387"/>
            <ac:spMk id="2" creationId="{07FE9A01-657B-4C32-9B15-3660DDA7A556}"/>
          </ac:spMkLst>
        </pc:spChg>
        <pc:spChg chg="mod">
          <ac:chgData name="Benade, Gerdus" userId="15349777-206e-4d7a-8365-52131a346f04" providerId="ADAL" clId="{A9F11CE9-14EE-47A3-87CD-63FCB0A41D12}" dt="2022-10-05T03:38:41.496" v="2151" actId="6549"/>
          <ac:spMkLst>
            <pc:docMk/>
            <pc:sldMk cId="1886587339" sldId="387"/>
            <ac:spMk id="3" creationId="{ABF7E845-735C-4ED2-A6AF-9D0B12642E99}"/>
          </ac:spMkLst>
        </pc:spChg>
      </pc:sldChg>
      <pc:sldChg chg="modSp new del mod">
        <pc:chgData name="Benade, Gerdus" userId="15349777-206e-4d7a-8365-52131a346f04" providerId="ADAL" clId="{A9F11CE9-14EE-47A3-87CD-63FCB0A41D12}" dt="2022-10-05T05:59:53.339" v="4983" actId="47"/>
        <pc:sldMkLst>
          <pc:docMk/>
          <pc:sldMk cId="295699448" sldId="388"/>
        </pc:sldMkLst>
        <pc:spChg chg="mod">
          <ac:chgData name="Benade, Gerdus" userId="15349777-206e-4d7a-8365-52131a346f04" providerId="ADAL" clId="{A9F11CE9-14EE-47A3-87CD-63FCB0A41D12}" dt="2022-10-05T03:04:03.788" v="544" actId="20577"/>
          <ac:spMkLst>
            <pc:docMk/>
            <pc:sldMk cId="295699448" sldId="388"/>
            <ac:spMk id="2" creationId="{AF511E02-1EF8-492F-B66B-84ED5B8E28C2}"/>
          </ac:spMkLst>
        </pc:spChg>
      </pc:sldChg>
      <pc:sldChg chg="addSp delSp modSp new mod delAnim modAnim modNotesTx">
        <pc:chgData name="Benade, Gerdus" userId="15349777-206e-4d7a-8365-52131a346f04" providerId="ADAL" clId="{A9F11CE9-14EE-47A3-87CD-63FCB0A41D12}" dt="2022-10-07T02:15:04.831" v="19513"/>
        <pc:sldMkLst>
          <pc:docMk/>
          <pc:sldMk cId="3367248921" sldId="389"/>
        </pc:sldMkLst>
        <pc:spChg chg="mod">
          <ac:chgData name="Benade, Gerdus" userId="15349777-206e-4d7a-8365-52131a346f04" providerId="ADAL" clId="{A9F11CE9-14EE-47A3-87CD-63FCB0A41D12}" dt="2022-10-05T05:59:27.046" v="4976" actId="1076"/>
          <ac:spMkLst>
            <pc:docMk/>
            <pc:sldMk cId="3367248921" sldId="389"/>
            <ac:spMk id="2" creationId="{4A4D9A67-28BA-4B8A-8CB6-F83FCC58A616}"/>
          </ac:spMkLst>
        </pc:spChg>
        <pc:spChg chg="mod ord">
          <ac:chgData name="Benade, Gerdus" userId="15349777-206e-4d7a-8365-52131a346f04" providerId="ADAL" clId="{A9F11CE9-14EE-47A3-87CD-63FCB0A41D12}" dt="2022-10-07T02:13:06.916" v="19495"/>
          <ac:spMkLst>
            <pc:docMk/>
            <pc:sldMk cId="3367248921" sldId="389"/>
            <ac:spMk id="3" creationId="{F0A4D051-DD6A-4558-B999-005A21365D50}"/>
          </ac:spMkLst>
        </pc:spChg>
        <pc:spChg chg="add mod">
          <ac:chgData name="Benade, Gerdus" userId="15349777-206e-4d7a-8365-52131a346f04" providerId="ADAL" clId="{A9F11CE9-14EE-47A3-87CD-63FCB0A41D12}" dt="2022-10-07T00:04:42.330" v="13432" actId="20577"/>
          <ac:spMkLst>
            <pc:docMk/>
            <pc:sldMk cId="3367248921" sldId="389"/>
            <ac:spMk id="4" creationId="{B587180C-E429-42E0-815A-DF2E43AC3693}"/>
          </ac:spMkLst>
        </pc:spChg>
        <pc:spChg chg="add mod">
          <ac:chgData name="Benade, Gerdus" userId="15349777-206e-4d7a-8365-52131a346f04" providerId="ADAL" clId="{A9F11CE9-14EE-47A3-87CD-63FCB0A41D12}" dt="2022-10-07T00:15:21.291" v="14029" actId="1035"/>
          <ac:spMkLst>
            <pc:docMk/>
            <pc:sldMk cId="3367248921" sldId="389"/>
            <ac:spMk id="5" creationId="{E3E4A29A-46BF-40BC-85F2-5564FCCE2740}"/>
          </ac:spMkLst>
        </pc:spChg>
        <pc:spChg chg="add del mod">
          <ac:chgData name="Benade, Gerdus" userId="15349777-206e-4d7a-8365-52131a346f04" providerId="ADAL" clId="{A9F11CE9-14EE-47A3-87CD-63FCB0A41D12}" dt="2022-10-06T14:34:06.790" v="8132" actId="478"/>
          <ac:spMkLst>
            <pc:docMk/>
            <pc:sldMk cId="3367248921" sldId="389"/>
            <ac:spMk id="10" creationId="{A646795A-9D01-4D8E-8B13-6A36D564E4B3}"/>
          </ac:spMkLst>
        </pc:spChg>
        <pc:spChg chg="add del mod">
          <ac:chgData name="Benade, Gerdus" userId="15349777-206e-4d7a-8365-52131a346f04" providerId="ADAL" clId="{A9F11CE9-14EE-47A3-87CD-63FCB0A41D12}" dt="2022-10-06T14:34:50.361" v="8148" actId="478"/>
          <ac:spMkLst>
            <pc:docMk/>
            <pc:sldMk cId="3367248921" sldId="389"/>
            <ac:spMk id="11" creationId="{FBCE7535-9CCB-415C-BDF7-415765AF40B0}"/>
          </ac:spMkLst>
        </pc:spChg>
        <pc:spChg chg="add mod">
          <ac:chgData name="Benade, Gerdus" userId="15349777-206e-4d7a-8365-52131a346f04" providerId="ADAL" clId="{A9F11CE9-14EE-47A3-87CD-63FCB0A41D12}" dt="2022-10-07T00:13:44.727" v="13991" actId="1038"/>
          <ac:spMkLst>
            <pc:docMk/>
            <pc:sldMk cId="3367248921" sldId="389"/>
            <ac:spMk id="12" creationId="{AD087A9F-287F-4652-B80A-4E584C7E0136}"/>
          </ac:spMkLst>
        </pc:spChg>
        <pc:spChg chg="add mod">
          <ac:chgData name="Benade, Gerdus" userId="15349777-206e-4d7a-8365-52131a346f04" providerId="ADAL" clId="{A9F11CE9-14EE-47A3-87CD-63FCB0A41D12}" dt="2022-10-07T00:15:09.213" v="14028" actId="1036"/>
          <ac:spMkLst>
            <pc:docMk/>
            <pc:sldMk cId="3367248921" sldId="389"/>
            <ac:spMk id="14" creationId="{9A465C74-82B0-4223-8A3F-E767AD7CF7D2}"/>
          </ac:spMkLst>
        </pc:spChg>
        <pc:spChg chg="add del mod">
          <ac:chgData name="Benade, Gerdus" userId="15349777-206e-4d7a-8365-52131a346f04" providerId="ADAL" clId="{A9F11CE9-14EE-47A3-87CD-63FCB0A41D12}" dt="2022-10-07T00:12:47.890" v="13979" actId="478"/>
          <ac:spMkLst>
            <pc:docMk/>
            <pc:sldMk cId="3367248921" sldId="389"/>
            <ac:spMk id="17" creationId="{F075E22F-C910-4B73-9E93-D836E40D6894}"/>
          </ac:spMkLst>
        </pc:spChg>
        <pc:spChg chg="add del mod">
          <ac:chgData name="Benade, Gerdus" userId="15349777-206e-4d7a-8365-52131a346f04" providerId="ADAL" clId="{A9F11CE9-14EE-47A3-87CD-63FCB0A41D12}" dt="2022-10-07T00:12:30.299" v="13972" actId="478"/>
          <ac:spMkLst>
            <pc:docMk/>
            <pc:sldMk cId="3367248921" sldId="389"/>
            <ac:spMk id="21" creationId="{259B4C91-8E06-4AF7-A6DA-D8E2550CFE76}"/>
          </ac:spMkLst>
        </pc:spChg>
        <pc:spChg chg="add mod">
          <ac:chgData name="Benade, Gerdus" userId="15349777-206e-4d7a-8365-52131a346f04" providerId="ADAL" clId="{A9F11CE9-14EE-47A3-87CD-63FCB0A41D12}" dt="2022-10-07T00:14:38.425" v="14017" actId="1076"/>
          <ac:spMkLst>
            <pc:docMk/>
            <pc:sldMk cId="3367248921" sldId="389"/>
            <ac:spMk id="22" creationId="{711B777B-D7C5-4D4B-9D84-2ADCC72C4BB7}"/>
          </ac:spMkLst>
        </pc:spChg>
        <pc:graphicFrameChg chg="add mod ord modGraphic">
          <ac:chgData name="Benade, Gerdus" userId="15349777-206e-4d7a-8365-52131a346f04" providerId="ADAL" clId="{A9F11CE9-14EE-47A3-87CD-63FCB0A41D12}" dt="2022-10-07T00:15:03.289" v="14026" actId="14734"/>
          <ac:graphicFrameMkLst>
            <pc:docMk/>
            <pc:sldMk cId="3367248921" sldId="389"/>
            <ac:graphicFrameMk id="8" creationId="{9D501567-E976-430B-BF59-A7849C2A8E69}"/>
          </ac:graphicFrameMkLst>
        </pc:graphicFrameChg>
        <pc:picChg chg="add mod">
          <ac:chgData name="Benade, Gerdus" userId="15349777-206e-4d7a-8365-52131a346f04" providerId="ADAL" clId="{A9F11CE9-14EE-47A3-87CD-63FCB0A41D12}" dt="2022-10-07T00:14:49.902" v="14021" actId="1076"/>
          <ac:picMkLst>
            <pc:docMk/>
            <pc:sldMk cId="3367248921" sldId="389"/>
            <ac:picMk id="7" creationId="{168CEE6F-0FD8-43CF-A2D0-A899864A74E7}"/>
          </ac:picMkLst>
        </pc:picChg>
        <pc:picChg chg="add mod">
          <ac:chgData name="Benade, Gerdus" userId="15349777-206e-4d7a-8365-52131a346f04" providerId="ADAL" clId="{A9F11CE9-14EE-47A3-87CD-63FCB0A41D12}" dt="2022-10-07T00:14:51.733" v="14022" actId="1076"/>
          <ac:picMkLst>
            <pc:docMk/>
            <pc:sldMk cId="3367248921" sldId="389"/>
            <ac:picMk id="9" creationId="{0A1F0767-5A28-4583-8D81-842D5C9969A3}"/>
          </ac:picMkLst>
        </pc:picChg>
        <pc:cxnChg chg="add del mod">
          <ac:chgData name="Benade, Gerdus" userId="15349777-206e-4d7a-8365-52131a346f04" providerId="ADAL" clId="{A9F11CE9-14EE-47A3-87CD-63FCB0A41D12}" dt="2022-10-06T14:29:44.236" v="8055" actId="478"/>
          <ac:cxnSpMkLst>
            <pc:docMk/>
            <pc:sldMk cId="3367248921" sldId="389"/>
            <ac:cxnSpMk id="13" creationId="{98630445-4755-4B3C-9ABC-185D168A35FE}"/>
          </ac:cxnSpMkLst>
        </pc:cxnChg>
        <pc:cxnChg chg="add del mod">
          <ac:chgData name="Benade, Gerdus" userId="15349777-206e-4d7a-8365-52131a346f04" providerId="ADAL" clId="{A9F11CE9-14EE-47A3-87CD-63FCB0A41D12}" dt="2022-10-06T14:29:23.336" v="8050" actId="478"/>
          <ac:cxnSpMkLst>
            <pc:docMk/>
            <pc:sldMk cId="3367248921" sldId="389"/>
            <ac:cxnSpMk id="14" creationId="{419F1DE0-F93F-4719-AC07-217F97386DF7}"/>
          </ac:cxnSpMkLst>
        </pc:cxnChg>
        <pc:cxnChg chg="add mod">
          <ac:chgData name="Benade, Gerdus" userId="15349777-206e-4d7a-8365-52131a346f04" providerId="ADAL" clId="{A9F11CE9-14EE-47A3-87CD-63FCB0A41D12}" dt="2022-10-07T00:14:17.535" v="14014" actId="14100"/>
          <ac:cxnSpMkLst>
            <pc:docMk/>
            <pc:sldMk cId="3367248921" sldId="389"/>
            <ac:cxnSpMk id="15" creationId="{D7599F10-3886-4274-A561-AA67CCC56B00}"/>
          </ac:cxnSpMkLst>
        </pc:cxnChg>
        <pc:cxnChg chg="add del mod">
          <ac:chgData name="Benade, Gerdus" userId="15349777-206e-4d7a-8365-52131a346f04" providerId="ADAL" clId="{A9F11CE9-14EE-47A3-87CD-63FCB0A41D12}" dt="2022-10-06T14:31:08.530" v="8077" actId="478"/>
          <ac:cxnSpMkLst>
            <pc:docMk/>
            <pc:sldMk cId="3367248921" sldId="389"/>
            <ac:cxnSpMk id="16" creationId="{43AF6A16-48CA-4AA2-90E6-DA7A90151441}"/>
          </ac:cxnSpMkLst>
        </pc:cxnChg>
        <pc:cxnChg chg="add del mod">
          <ac:chgData name="Benade, Gerdus" userId="15349777-206e-4d7a-8365-52131a346f04" providerId="ADAL" clId="{A9F11CE9-14EE-47A3-87CD-63FCB0A41D12}" dt="2022-10-07T01:50:26.041" v="18893" actId="478"/>
          <ac:cxnSpMkLst>
            <pc:docMk/>
            <pc:sldMk cId="3367248921" sldId="389"/>
            <ac:cxnSpMk id="18" creationId="{412295CB-0711-4685-BBFC-F42321C4CDA9}"/>
          </ac:cxnSpMkLst>
        </pc:cxnChg>
        <pc:cxnChg chg="add del mod">
          <ac:chgData name="Benade, Gerdus" userId="15349777-206e-4d7a-8365-52131a346f04" providerId="ADAL" clId="{A9F11CE9-14EE-47A3-87CD-63FCB0A41D12}" dt="2022-10-06T14:34:19.593" v="8136" actId="478"/>
          <ac:cxnSpMkLst>
            <pc:docMk/>
            <pc:sldMk cId="3367248921" sldId="389"/>
            <ac:cxnSpMk id="19" creationId="{FC405F5D-5D47-4E45-B3A4-7EC6B52CCA59}"/>
          </ac:cxnSpMkLst>
        </pc:cxnChg>
      </pc:sldChg>
      <pc:sldChg chg="modSp new del mod">
        <pc:chgData name="Benade, Gerdus" userId="15349777-206e-4d7a-8365-52131a346f04" providerId="ADAL" clId="{A9F11CE9-14EE-47A3-87CD-63FCB0A41D12}" dt="2022-10-05T05:59:57.796" v="4984" actId="47"/>
        <pc:sldMkLst>
          <pc:docMk/>
          <pc:sldMk cId="1270576461" sldId="390"/>
        </pc:sldMkLst>
        <pc:spChg chg="mod">
          <ac:chgData name="Benade, Gerdus" userId="15349777-206e-4d7a-8365-52131a346f04" providerId="ADAL" clId="{A9F11CE9-14EE-47A3-87CD-63FCB0A41D12}" dt="2022-10-05T03:04:59.845" v="699" actId="20577"/>
          <ac:spMkLst>
            <pc:docMk/>
            <pc:sldMk cId="1270576461" sldId="390"/>
            <ac:spMk id="2" creationId="{1D86D812-015C-4F76-B8C0-A44303AD5014}"/>
          </ac:spMkLst>
        </pc:spChg>
        <pc:spChg chg="mod">
          <ac:chgData name="Benade, Gerdus" userId="15349777-206e-4d7a-8365-52131a346f04" providerId="ADAL" clId="{A9F11CE9-14EE-47A3-87CD-63FCB0A41D12}" dt="2022-10-05T03:06:23.941" v="807" actId="20577"/>
          <ac:spMkLst>
            <pc:docMk/>
            <pc:sldMk cId="1270576461" sldId="390"/>
            <ac:spMk id="3" creationId="{9A3F7BE6-E6E7-43B0-82B9-C8FB8B01D7CB}"/>
          </ac:spMkLst>
        </pc:spChg>
      </pc:sldChg>
      <pc:sldChg chg="addSp modSp new mod modAnim modNotesTx">
        <pc:chgData name="Benade, Gerdus" userId="15349777-206e-4d7a-8365-52131a346f04" providerId="ADAL" clId="{A9F11CE9-14EE-47A3-87CD-63FCB0A41D12}" dt="2022-10-07T02:17:36.267" v="19549"/>
        <pc:sldMkLst>
          <pc:docMk/>
          <pc:sldMk cId="1713479824" sldId="391"/>
        </pc:sldMkLst>
        <pc:spChg chg="mod">
          <ac:chgData name="Benade, Gerdus" userId="15349777-206e-4d7a-8365-52131a346f04" providerId="ADAL" clId="{A9F11CE9-14EE-47A3-87CD-63FCB0A41D12}" dt="2022-10-07T00:25:12.114" v="14253" actId="20577"/>
          <ac:spMkLst>
            <pc:docMk/>
            <pc:sldMk cId="1713479824" sldId="391"/>
            <ac:spMk id="2" creationId="{60A828FB-90C2-4E13-9365-42459F79C12B}"/>
          </ac:spMkLst>
        </pc:spChg>
        <pc:spChg chg="mod">
          <ac:chgData name="Benade, Gerdus" userId="15349777-206e-4d7a-8365-52131a346f04" providerId="ADAL" clId="{A9F11CE9-14EE-47A3-87CD-63FCB0A41D12}" dt="2022-10-07T02:17:33.239" v="19548" actId="20577"/>
          <ac:spMkLst>
            <pc:docMk/>
            <pc:sldMk cId="1713479824" sldId="391"/>
            <ac:spMk id="3" creationId="{200A7BBE-9A74-4293-A442-06337193B572}"/>
          </ac:spMkLst>
        </pc:spChg>
        <pc:spChg chg="add mod">
          <ac:chgData name="Benade, Gerdus" userId="15349777-206e-4d7a-8365-52131a346f04" providerId="ADAL" clId="{A9F11CE9-14EE-47A3-87CD-63FCB0A41D12}" dt="2022-10-07T00:28:49.214" v="14373" actId="14100"/>
          <ac:spMkLst>
            <pc:docMk/>
            <pc:sldMk cId="1713479824" sldId="391"/>
            <ac:spMk id="4" creationId="{EE1DE891-960B-43D0-A0AC-816F3CE090AC}"/>
          </ac:spMkLst>
        </pc:spChg>
      </pc:sldChg>
      <pc:sldChg chg="modSp new del mod">
        <pc:chgData name="Benade, Gerdus" userId="15349777-206e-4d7a-8365-52131a346f04" providerId="ADAL" clId="{A9F11CE9-14EE-47A3-87CD-63FCB0A41D12}" dt="2022-10-07T02:20:57.796" v="19563" actId="2696"/>
        <pc:sldMkLst>
          <pc:docMk/>
          <pc:sldMk cId="528757099" sldId="392"/>
        </pc:sldMkLst>
        <pc:spChg chg="mod">
          <ac:chgData name="Benade, Gerdus" userId="15349777-206e-4d7a-8365-52131a346f04" providerId="ADAL" clId="{A9F11CE9-14EE-47A3-87CD-63FCB0A41D12}" dt="2022-10-06T15:31:18.755" v="10511" actId="20577"/>
          <ac:spMkLst>
            <pc:docMk/>
            <pc:sldMk cId="528757099" sldId="392"/>
            <ac:spMk id="2" creationId="{106E713E-0296-4D01-B87C-191FC618B451}"/>
          </ac:spMkLst>
        </pc:spChg>
        <pc:spChg chg="mod">
          <ac:chgData name="Benade, Gerdus" userId="15349777-206e-4d7a-8365-52131a346f04" providerId="ADAL" clId="{A9F11CE9-14EE-47A3-87CD-63FCB0A41D12}" dt="2022-10-07T01:21:06.375" v="16416" actId="20578"/>
          <ac:spMkLst>
            <pc:docMk/>
            <pc:sldMk cId="528757099" sldId="392"/>
            <ac:spMk id="3" creationId="{3B6A0903-D659-4787-82B1-B47A05C90D68}"/>
          </ac:spMkLst>
        </pc:spChg>
      </pc:sldChg>
      <pc:sldChg chg="modSp new del mod">
        <pc:chgData name="Benade, Gerdus" userId="15349777-206e-4d7a-8365-52131a346f04" providerId="ADAL" clId="{A9F11CE9-14EE-47A3-87CD-63FCB0A41D12}" dt="2022-10-06T15:30:10.297" v="10487" actId="47"/>
        <pc:sldMkLst>
          <pc:docMk/>
          <pc:sldMk cId="3496247652" sldId="393"/>
        </pc:sldMkLst>
        <pc:spChg chg="mod">
          <ac:chgData name="Benade, Gerdus" userId="15349777-206e-4d7a-8365-52131a346f04" providerId="ADAL" clId="{A9F11CE9-14EE-47A3-87CD-63FCB0A41D12}" dt="2022-10-05T03:08:27.123" v="826" actId="20577"/>
          <ac:spMkLst>
            <pc:docMk/>
            <pc:sldMk cId="3496247652" sldId="393"/>
            <ac:spMk id="2" creationId="{2CD4A402-2A06-491B-888A-3E7DA33CB4FF}"/>
          </ac:spMkLst>
        </pc:spChg>
      </pc:sldChg>
      <pc:sldChg chg="addSp delSp modSp new mod modNotesTx">
        <pc:chgData name="Benade, Gerdus" userId="15349777-206e-4d7a-8365-52131a346f04" providerId="ADAL" clId="{A9F11CE9-14EE-47A3-87CD-63FCB0A41D12}" dt="2022-10-07T01:55:27.251" v="18904" actId="1076"/>
        <pc:sldMkLst>
          <pc:docMk/>
          <pc:sldMk cId="771352001" sldId="394"/>
        </pc:sldMkLst>
        <pc:spChg chg="mod">
          <ac:chgData name="Benade, Gerdus" userId="15349777-206e-4d7a-8365-52131a346f04" providerId="ADAL" clId="{A9F11CE9-14EE-47A3-87CD-63FCB0A41D12}" dt="2022-10-07T01:31:53.787" v="17554" actId="20577"/>
          <ac:spMkLst>
            <pc:docMk/>
            <pc:sldMk cId="771352001" sldId="394"/>
            <ac:spMk id="2" creationId="{D33B5D4A-48EE-40D8-84B0-129C4AA759F9}"/>
          </ac:spMkLst>
        </pc:spChg>
        <pc:picChg chg="add del mod">
          <ac:chgData name="Benade, Gerdus" userId="15349777-206e-4d7a-8365-52131a346f04" providerId="ADAL" clId="{A9F11CE9-14EE-47A3-87CD-63FCB0A41D12}" dt="2022-10-07T01:31:11.049" v="17549" actId="478"/>
          <ac:picMkLst>
            <pc:docMk/>
            <pc:sldMk cId="771352001" sldId="394"/>
            <ac:picMk id="6" creationId="{C564A99F-FB4C-4E8F-BE11-870D703A9468}"/>
          </ac:picMkLst>
        </pc:picChg>
        <pc:picChg chg="add mod modCrop">
          <ac:chgData name="Benade, Gerdus" userId="15349777-206e-4d7a-8365-52131a346f04" providerId="ADAL" clId="{A9F11CE9-14EE-47A3-87CD-63FCB0A41D12}" dt="2022-10-07T01:55:27.251" v="18904" actId="1076"/>
          <ac:picMkLst>
            <pc:docMk/>
            <pc:sldMk cId="771352001" sldId="394"/>
            <ac:picMk id="7" creationId="{FAA49A96-AC35-4A98-B491-7D37887BF164}"/>
          </ac:picMkLst>
        </pc:picChg>
      </pc:sldChg>
      <pc:sldChg chg="addSp delSp modSp new mod modAnim modNotesTx">
        <pc:chgData name="Benade, Gerdus" userId="15349777-206e-4d7a-8365-52131a346f04" providerId="ADAL" clId="{A9F11CE9-14EE-47A3-87CD-63FCB0A41D12}" dt="2022-10-07T02:23:26.699" v="19567"/>
        <pc:sldMkLst>
          <pc:docMk/>
          <pc:sldMk cId="2987256788" sldId="395"/>
        </pc:sldMkLst>
        <pc:spChg chg="mod">
          <ac:chgData name="Benade, Gerdus" userId="15349777-206e-4d7a-8365-52131a346f04" providerId="ADAL" clId="{A9F11CE9-14EE-47A3-87CD-63FCB0A41D12}" dt="2022-10-06T14:24:23.165" v="7965" actId="20577"/>
          <ac:spMkLst>
            <pc:docMk/>
            <pc:sldMk cId="2987256788" sldId="395"/>
            <ac:spMk id="2" creationId="{C53E9E7D-6165-49B2-B560-E774FE4D5172}"/>
          </ac:spMkLst>
        </pc:spChg>
        <pc:spChg chg="mod">
          <ac:chgData name="Benade, Gerdus" userId="15349777-206e-4d7a-8365-52131a346f04" providerId="ADAL" clId="{A9F11CE9-14EE-47A3-87CD-63FCB0A41D12}" dt="2022-10-06T14:05:26.042" v="7328" actId="20577"/>
          <ac:spMkLst>
            <pc:docMk/>
            <pc:sldMk cId="2987256788" sldId="395"/>
            <ac:spMk id="3" creationId="{AFFBCB04-E817-4E7C-A35A-010451A7B3DC}"/>
          </ac:spMkLst>
        </pc:spChg>
        <pc:spChg chg="add mod">
          <ac:chgData name="Benade, Gerdus" userId="15349777-206e-4d7a-8365-52131a346f04" providerId="ADAL" clId="{A9F11CE9-14EE-47A3-87CD-63FCB0A41D12}" dt="2022-10-06T14:06:29.382" v="7392" actId="1076"/>
          <ac:spMkLst>
            <pc:docMk/>
            <pc:sldMk cId="2987256788" sldId="395"/>
            <ac:spMk id="22" creationId="{E37E4B27-D920-43B7-AF8C-7D1F308A3DCA}"/>
          </ac:spMkLst>
        </pc:spChg>
        <pc:spChg chg="add mod">
          <ac:chgData name="Benade, Gerdus" userId="15349777-206e-4d7a-8365-52131a346f04" providerId="ADAL" clId="{A9F11CE9-14EE-47A3-87CD-63FCB0A41D12}" dt="2022-10-06T14:24:36.520" v="7968" actId="255"/>
          <ac:spMkLst>
            <pc:docMk/>
            <pc:sldMk cId="2987256788" sldId="395"/>
            <ac:spMk id="35" creationId="{8D22D29A-73C2-4875-B7DA-FC68D636C9B4}"/>
          </ac:spMkLst>
        </pc:spChg>
        <pc:graphicFrameChg chg="add del mod modGraphic">
          <ac:chgData name="Benade, Gerdus" userId="15349777-206e-4d7a-8365-52131a346f04" providerId="ADAL" clId="{A9F11CE9-14EE-47A3-87CD-63FCB0A41D12}" dt="2022-10-06T14:06:45.946" v="7393" actId="478"/>
          <ac:graphicFrameMkLst>
            <pc:docMk/>
            <pc:sldMk cId="2987256788" sldId="395"/>
            <ac:graphicFrameMk id="6" creationId="{32010664-5D91-48AF-9DE7-4E3ADE996877}"/>
          </ac:graphicFrameMkLst>
        </pc:graphicFrameChg>
        <pc:picChg chg="add mod">
          <ac:chgData name="Benade, Gerdus" userId="15349777-206e-4d7a-8365-52131a346f04" providerId="ADAL" clId="{A9F11CE9-14EE-47A3-87CD-63FCB0A41D12}" dt="2022-10-06T14:00:16.745" v="7169" actId="1035"/>
          <ac:picMkLst>
            <pc:docMk/>
            <pc:sldMk cId="2987256788" sldId="395"/>
            <ac:picMk id="5" creationId="{1B93FAF7-F7FA-4FF1-9E3A-3DB937DCFBA4}"/>
          </ac:picMkLst>
        </pc:picChg>
        <pc:picChg chg="add del mod">
          <ac:chgData name="Benade, Gerdus" userId="15349777-206e-4d7a-8365-52131a346f04" providerId="ADAL" clId="{A9F11CE9-14EE-47A3-87CD-63FCB0A41D12}" dt="2022-10-06T14:06:45.946" v="7393" actId="478"/>
          <ac:picMkLst>
            <pc:docMk/>
            <pc:sldMk cId="2987256788" sldId="395"/>
            <ac:picMk id="7" creationId="{8B2B3054-3A8A-4EFE-BAB1-26CB8FEAD3CD}"/>
          </ac:picMkLst>
        </pc:picChg>
        <pc:picChg chg="add del mod">
          <ac:chgData name="Benade, Gerdus" userId="15349777-206e-4d7a-8365-52131a346f04" providerId="ADAL" clId="{A9F11CE9-14EE-47A3-87CD-63FCB0A41D12}" dt="2022-10-06T14:06:45.946" v="7393" actId="478"/>
          <ac:picMkLst>
            <pc:docMk/>
            <pc:sldMk cId="2987256788" sldId="395"/>
            <ac:picMk id="8" creationId="{774BFC15-037A-4772-B5B8-2766B22E1CBF}"/>
          </ac:picMkLst>
        </pc:picChg>
        <pc:picChg chg="add del mod">
          <ac:chgData name="Benade, Gerdus" userId="15349777-206e-4d7a-8365-52131a346f04" providerId="ADAL" clId="{A9F11CE9-14EE-47A3-87CD-63FCB0A41D12}" dt="2022-10-06T14:06:45.946" v="7393" actId="478"/>
          <ac:picMkLst>
            <pc:docMk/>
            <pc:sldMk cId="2987256788" sldId="395"/>
            <ac:picMk id="9" creationId="{23C48023-A594-4D90-AE77-0DB13AC68E35}"/>
          </ac:picMkLst>
        </pc:picChg>
        <pc:picChg chg="add del mod">
          <ac:chgData name="Benade, Gerdus" userId="15349777-206e-4d7a-8365-52131a346f04" providerId="ADAL" clId="{A9F11CE9-14EE-47A3-87CD-63FCB0A41D12}" dt="2022-10-06T14:06:45.946" v="7393" actId="478"/>
          <ac:picMkLst>
            <pc:docMk/>
            <pc:sldMk cId="2987256788" sldId="395"/>
            <ac:picMk id="10" creationId="{1192EBF1-C662-4EF9-A99C-117D52AF8DDF}"/>
          </ac:picMkLst>
        </pc:picChg>
        <pc:picChg chg="add del mod">
          <ac:chgData name="Benade, Gerdus" userId="15349777-206e-4d7a-8365-52131a346f04" providerId="ADAL" clId="{A9F11CE9-14EE-47A3-87CD-63FCB0A41D12}" dt="2022-10-06T14:06:45.946" v="7393" actId="478"/>
          <ac:picMkLst>
            <pc:docMk/>
            <pc:sldMk cId="2987256788" sldId="395"/>
            <ac:picMk id="11" creationId="{30AC189A-24B1-45C3-8029-DD18AE264611}"/>
          </ac:picMkLst>
        </pc:picChg>
        <pc:picChg chg="add mod">
          <ac:chgData name="Benade, Gerdus" userId="15349777-206e-4d7a-8365-52131a346f04" providerId="ADAL" clId="{A9F11CE9-14EE-47A3-87CD-63FCB0A41D12}" dt="2022-10-06T14:00:16.745" v="7169" actId="1035"/>
          <ac:picMkLst>
            <pc:docMk/>
            <pc:sldMk cId="2987256788" sldId="395"/>
            <ac:picMk id="14" creationId="{5FD5C9E0-EE61-4EAA-A3AD-0FF439304DEC}"/>
          </ac:picMkLst>
        </pc:picChg>
        <pc:picChg chg="add mod">
          <ac:chgData name="Benade, Gerdus" userId="15349777-206e-4d7a-8365-52131a346f04" providerId="ADAL" clId="{A9F11CE9-14EE-47A3-87CD-63FCB0A41D12}" dt="2022-10-06T14:00:16.745" v="7169" actId="1035"/>
          <ac:picMkLst>
            <pc:docMk/>
            <pc:sldMk cId="2987256788" sldId="395"/>
            <ac:picMk id="15" creationId="{2D067E12-B737-4EF2-A098-51DF372742AE}"/>
          </ac:picMkLst>
        </pc:picChg>
        <pc:picChg chg="add mod">
          <ac:chgData name="Benade, Gerdus" userId="15349777-206e-4d7a-8365-52131a346f04" providerId="ADAL" clId="{A9F11CE9-14EE-47A3-87CD-63FCB0A41D12}" dt="2022-10-06T14:00:16.745" v="7169" actId="1035"/>
          <ac:picMkLst>
            <pc:docMk/>
            <pc:sldMk cId="2987256788" sldId="395"/>
            <ac:picMk id="16" creationId="{AE89F159-C353-490E-8C09-AD3CB056CAAF}"/>
          </ac:picMkLst>
        </pc:picChg>
        <pc:picChg chg="add mod">
          <ac:chgData name="Benade, Gerdus" userId="15349777-206e-4d7a-8365-52131a346f04" providerId="ADAL" clId="{A9F11CE9-14EE-47A3-87CD-63FCB0A41D12}" dt="2022-10-06T14:00:16.745" v="7169" actId="1035"/>
          <ac:picMkLst>
            <pc:docMk/>
            <pc:sldMk cId="2987256788" sldId="395"/>
            <ac:picMk id="17" creationId="{D8C3E0BF-56CA-4D48-96E2-475D8DB6CDAF}"/>
          </ac:picMkLst>
        </pc:picChg>
        <pc:picChg chg="add mod">
          <ac:chgData name="Benade, Gerdus" userId="15349777-206e-4d7a-8365-52131a346f04" providerId="ADAL" clId="{A9F11CE9-14EE-47A3-87CD-63FCB0A41D12}" dt="2022-10-06T14:00:16.745" v="7169" actId="1035"/>
          <ac:picMkLst>
            <pc:docMk/>
            <pc:sldMk cId="2987256788" sldId="395"/>
            <ac:picMk id="18" creationId="{02641157-015B-4416-B271-1F92E613E334}"/>
          </ac:picMkLst>
        </pc:picChg>
        <pc:picChg chg="add del mod">
          <ac:chgData name="Benade, Gerdus" userId="15349777-206e-4d7a-8365-52131a346f04" providerId="ADAL" clId="{A9F11CE9-14EE-47A3-87CD-63FCB0A41D12}" dt="2022-10-06T14:06:45.946" v="7393" actId="478"/>
          <ac:picMkLst>
            <pc:docMk/>
            <pc:sldMk cId="2987256788" sldId="395"/>
            <ac:picMk id="19" creationId="{DF6FB4A1-00ED-4C6F-8D17-933AF7469BBC}"/>
          </ac:picMkLst>
        </pc:picChg>
        <pc:picChg chg="add mod">
          <ac:chgData name="Benade, Gerdus" userId="15349777-206e-4d7a-8365-52131a346f04" providerId="ADAL" clId="{A9F11CE9-14EE-47A3-87CD-63FCB0A41D12}" dt="2022-10-06T14:00:16.745" v="7169" actId="1035"/>
          <ac:picMkLst>
            <pc:docMk/>
            <pc:sldMk cId="2987256788" sldId="395"/>
            <ac:picMk id="20" creationId="{4E465EBD-5838-4C3C-9DCA-635DCD5A72CE}"/>
          </ac:picMkLst>
        </pc:picChg>
        <pc:picChg chg="add mod">
          <ac:chgData name="Benade, Gerdus" userId="15349777-206e-4d7a-8365-52131a346f04" providerId="ADAL" clId="{A9F11CE9-14EE-47A3-87CD-63FCB0A41D12}" dt="2022-10-06T14:00:16.745" v="7169" actId="1035"/>
          <ac:picMkLst>
            <pc:docMk/>
            <pc:sldMk cId="2987256788" sldId="395"/>
            <ac:picMk id="21" creationId="{57ABF837-A743-425E-BFBA-F916C29740A2}"/>
          </ac:picMkLst>
        </pc:picChg>
        <pc:picChg chg="add del mod">
          <ac:chgData name="Benade, Gerdus" userId="15349777-206e-4d7a-8365-52131a346f04" providerId="ADAL" clId="{A9F11CE9-14EE-47A3-87CD-63FCB0A41D12}" dt="2022-10-06T13:59:43.371" v="7122" actId="478"/>
          <ac:picMkLst>
            <pc:docMk/>
            <pc:sldMk cId="2987256788" sldId="395"/>
            <ac:picMk id="24" creationId="{8F221D45-6BC5-4DD2-B760-0A0AF92A5DEF}"/>
          </ac:picMkLst>
        </pc:picChg>
        <pc:picChg chg="add mod">
          <ac:chgData name="Benade, Gerdus" userId="15349777-206e-4d7a-8365-52131a346f04" providerId="ADAL" clId="{A9F11CE9-14EE-47A3-87CD-63FCB0A41D12}" dt="2022-10-06T14:24:28.111" v="7966" actId="1076"/>
          <ac:picMkLst>
            <pc:docMk/>
            <pc:sldMk cId="2987256788" sldId="395"/>
            <ac:picMk id="26" creationId="{ADE24C6E-2B72-4606-84D9-B07069D9C9C2}"/>
          </ac:picMkLst>
        </pc:picChg>
        <pc:picChg chg="add mod">
          <ac:chgData name="Benade, Gerdus" userId="15349777-206e-4d7a-8365-52131a346f04" providerId="ADAL" clId="{A9F11CE9-14EE-47A3-87CD-63FCB0A41D12}" dt="2022-10-06T14:01:36.897" v="7177" actId="1076"/>
          <ac:picMkLst>
            <pc:docMk/>
            <pc:sldMk cId="2987256788" sldId="395"/>
            <ac:picMk id="27" creationId="{24C36CBB-DAF4-4EDD-9E9E-B1C12CE8538F}"/>
          </ac:picMkLst>
        </pc:picChg>
        <pc:picChg chg="add mod">
          <ac:chgData name="Benade, Gerdus" userId="15349777-206e-4d7a-8365-52131a346f04" providerId="ADAL" clId="{A9F11CE9-14EE-47A3-87CD-63FCB0A41D12}" dt="2022-10-06T14:01:59.609" v="7198" actId="1076"/>
          <ac:picMkLst>
            <pc:docMk/>
            <pc:sldMk cId="2987256788" sldId="395"/>
            <ac:picMk id="28" creationId="{592117BA-6149-47D3-9000-75C26529C651}"/>
          </ac:picMkLst>
        </pc:picChg>
        <pc:picChg chg="add mod">
          <ac:chgData name="Benade, Gerdus" userId="15349777-206e-4d7a-8365-52131a346f04" providerId="ADAL" clId="{A9F11CE9-14EE-47A3-87CD-63FCB0A41D12}" dt="2022-10-06T14:03:28.105" v="7263" actId="1037"/>
          <ac:picMkLst>
            <pc:docMk/>
            <pc:sldMk cId="2987256788" sldId="395"/>
            <ac:picMk id="29" creationId="{939F5A8F-D0C5-4CA2-A91B-DE91727B143D}"/>
          </ac:picMkLst>
        </pc:picChg>
        <pc:picChg chg="add mod">
          <ac:chgData name="Benade, Gerdus" userId="15349777-206e-4d7a-8365-52131a346f04" providerId="ADAL" clId="{A9F11CE9-14EE-47A3-87CD-63FCB0A41D12}" dt="2022-10-06T14:03:37.388" v="7265" actId="1076"/>
          <ac:picMkLst>
            <pc:docMk/>
            <pc:sldMk cId="2987256788" sldId="395"/>
            <ac:picMk id="30" creationId="{50DE26A4-4CA4-4B2D-94F3-BCEC9C91357C}"/>
          </ac:picMkLst>
        </pc:picChg>
        <pc:picChg chg="add mod">
          <ac:chgData name="Benade, Gerdus" userId="15349777-206e-4d7a-8365-52131a346f04" providerId="ADAL" clId="{A9F11CE9-14EE-47A3-87CD-63FCB0A41D12}" dt="2022-10-06T14:04:14.088" v="7298" actId="1076"/>
          <ac:picMkLst>
            <pc:docMk/>
            <pc:sldMk cId="2987256788" sldId="395"/>
            <ac:picMk id="31" creationId="{A1CC93E8-F4B7-4618-B12B-605CDFC927EC}"/>
          </ac:picMkLst>
        </pc:picChg>
        <pc:picChg chg="add mod">
          <ac:chgData name="Benade, Gerdus" userId="15349777-206e-4d7a-8365-52131a346f04" providerId="ADAL" clId="{A9F11CE9-14EE-47A3-87CD-63FCB0A41D12}" dt="2022-10-06T14:04:21.634" v="7300" actId="1076"/>
          <ac:picMkLst>
            <pc:docMk/>
            <pc:sldMk cId="2987256788" sldId="395"/>
            <ac:picMk id="32" creationId="{A0F06E06-E082-42E5-B818-A2CFA34D5771}"/>
          </ac:picMkLst>
        </pc:picChg>
        <pc:picChg chg="add mod">
          <ac:chgData name="Benade, Gerdus" userId="15349777-206e-4d7a-8365-52131a346f04" providerId="ADAL" clId="{A9F11CE9-14EE-47A3-87CD-63FCB0A41D12}" dt="2022-10-06T14:05:18.219" v="7325" actId="1037"/>
          <ac:picMkLst>
            <pc:docMk/>
            <pc:sldMk cId="2987256788" sldId="395"/>
            <ac:picMk id="33" creationId="{F21EF2A0-66DD-410E-85E6-BE3FCE9E60B2}"/>
          </ac:picMkLst>
        </pc:picChg>
        <pc:picChg chg="add mod">
          <ac:chgData name="Benade, Gerdus" userId="15349777-206e-4d7a-8365-52131a346f04" providerId="ADAL" clId="{A9F11CE9-14EE-47A3-87CD-63FCB0A41D12}" dt="2022-10-06T14:05:24.500" v="7327" actId="1076"/>
          <ac:picMkLst>
            <pc:docMk/>
            <pc:sldMk cId="2987256788" sldId="395"/>
            <ac:picMk id="34" creationId="{66E752E2-4310-4A7D-8154-5A1839F1F086}"/>
          </ac:picMkLst>
        </pc:picChg>
        <pc:cxnChg chg="add del mod">
          <ac:chgData name="Benade, Gerdus" userId="15349777-206e-4d7a-8365-52131a346f04" providerId="ADAL" clId="{A9F11CE9-14EE-47A3-87CD-63FCB0A41D12}" dt="2022-10-06T14:06:45.946" v="7393" actId="478"/>
          <ac:cxnSpMkLst>
            <pc:docMk/>
            <pc:sldMk cId="2987256788" sldId="395"/>
            <ac:cxnSpMk id="12" creationId="{229A20BA-CA76-4807-8CE6-BAC2A1ECC871}"/>
          </ac:cxnSpMkLst>
        </pc:cxnChg>
        <pc:cxnChg chg="add del mod">
          <ac:chgData name="Benade, Gerdus" userId="15349777-206e-4d7a-8365-52131a346f04" providerId="ADAL" clId="{A9F11CE9-14EE-47A3-87CD-63FCB0A41D12}" dt="2022-10-06T14:06:45.946" v="7393" actId="478"/>
          <ac:cxnSpMkLst>
            <pc:docMk/>
            <pc:sldMk cId="2987256788" sldId="395"/>
            <ac:cxnSpMk id="13" creationId="{63474739-D17D-4D34-B58B-669F90BA1807}"/>
          </ac:cxnSpMkLst>
        </pc:cxnChg>
      </pc:sldChg>
      <pc:sldChg chg="modSp new mod modAnim modNotesTx">
        <pc:chgData name="Benade, Gerdus" userId="15349777-206e-4d7a-8365-52131a346f04" providerId="ADAL" clId="{A9F11CE9-14EE-47A3-87CD-63FCB0A41D12}" dt="2022-10-07T15:07:44.369" v="20449" actId="20577"/>
        <pc:sldMkLst>
          <pc:docMk/>
          <pc:sldMk cId="4280004585" sldId="396"/>
        </pc:sldMkLst>
        <pc:spChg chg="mod">
          <ac:chgData name="Benade, Gerdus" userId="15349777-206e-4d7a-8365-52131a346f04" providerId="ADAL" clId="{A9F11CE9-14EE-47A3-87CD-63FCB0A41D12}" dt="2022-10-05T03:44:07.380" v="2202" actId="6549"/>
          <ac:spMkLst>
            <pc:docMk/>
            <pc:sldMk cId="4280004585" sldId="396"/>
            <ac:spMk id="2" creationId="{BF20C233-6B61-4ECB-BEEE-2646456D481E}"/>
          </ac:spMkLst>
        </pc:spChg>
        <pc:spChg chg="mod">
          <ac:chgData name="Benade, Gerdus" userId="15349777-206e-4d7a-8365-52131a346f04" providerId="ADAL" clId="{A9F11CE9-14EE-47A3-87CD-63FCB0A41D12}" dt="2022-10-07T15:07:44.369" v="20449" actId="20577"/>
          <ac:spMkLst>
            <pc:docMk/>
            <pc:sldMk cId="4280004585" sldId="396"/>
            <ac:spMk id="3" creationId="{5EE73F1C-BFE7-4969-ADA4-E95B50E66E57}"/>
          </ac:spMkLst>
        </pc:spChg>
      </pc:sldChg>
      <pc:sldChg chg="modSp add mod modAnim modShow modNotesTx">
        <pc:chgData name="Benade, Gerdus" userId="15349777-206e-4d7a-8365-52131a346f04" providerId="ADAL" clId="{A9F11CE9-14EE-47A3-87CD-63FCB0A41D12}" dt="2022-10-07T02:01:17.397" v="19150" actId="20577"/>
        <pc:sldMkLst>
          <pc:docMk/>
          <pc:sldMk cId="1728690055" sldId="397"/>
        </pc:sldMkLst>
        <pc:spChg chg="mod">
          <ac:chgData name="Benade, Gerdus" userId="15349777-206e-4d7a-8365-52131a346f04" providerId="ADAL" clId="{A9F11CE9-14EE-47A3-87CD-63FCB0A41D12}" dt="2022-10-05T17:25:30.486" v="6401" actId="20577"/>
          <ac:spMkLst>
            <pc:docMk/>
            <pc:sldMk cId="1728690055" sldId="397"/>
            <ac:spMk id="2" creationId="{07FE9A01-657B-4C32-9B15-3660DDA7A556}"/>
          </ac:spMkLst>
        </pc:spChg>
        <pc:spChg chg="mod">
          <ac:chgData name="Benade, Gerdus" userId="15349777-206e-4d7a-8365-52131a346f04" providerId="ADAL" clId="{A9F11CE9-14EE-47A3-87CD-63FCB0A41D12}" dt="2022-10-07T02:01:10.252" v="19149" actId="20577"/>
          <ac:spMkLst>
            <pc:docMk/>
            <pc:sldMk cId="1728690055" sldId="397"/>
            <ac:spMk id="3" creationId="{ABF7E845-735C-4ED2-A6AF-9D0B12642E99}"/>
          </ac:spMkLst>
        </pc:spChg>
      </pc:sldChg>
      <pc:sldChg chg="new del">
        <pc:chgData name="Benade, Gerdus" userId="15349777-206e-4d7a-8365-52131a346f04" providerId="ADAL" clId="{A9F11CE9-14EE-47A3-87CD-63FCB0A41D12}" dt="2022-10-05T05:53:34.049" v="4383" actId="47"/>
        <pc:sldMkLst>
          <pc:docMk/>
          <pc:sldMk cId="3414258690" sldId="398"/>
        </pc:sldMkLst>
      </pc:sldChg>
      <pc:sldChg chg="delSp modSp new mod modNotesTx">
        <pc:chgData name="Benade, Gerdus" userId="15349777-206e-4d7a-8365-52131a346f04" providerId="ADAL" clId="{A9F11CE9-14EE-47A3-87CD-63FCB0A41D12}" dt="2022-10-07T00:04:07.163" v="13386" actId="20577"/>
        <pc:sldMkLst>
          <pc:docMk/>
          <pc:sldMk cId="687817501" sldId="399"/>
        </pc:sldMkLst>
        <pc:spChg chg="mod">
          <ac:chgData name="Benade, Gerdus" userId="15349777-206e-4d7a-8365-52131a346f04" providerId="ADAL" clId="{A9F11CE9-14EE-47A3-87CD-63FCB0A41D12}" dt="2022-10-05T06:06:26.414" v="5254" actId="1076"/>
          <ac:spMkLst>
            <pc:docMk/>
            <pc:sldMk cId="687817501" sldId="399"/>
            <ac:spMk id="2" creationId="{BF11CFD7-356D-4549-B3B6-1000A725FE9F}"/>
          </ac:spMkLst>
        </pc:spChg>
        <pc:spChg chg="del">
          <ac:chgData name="Benade, Gerdus" userId="15349777-206e-4d7a-8365-52131a346f04" providerId="ADAL" clId="{A9F11CE9-14EE-47A3-87CD-63FCB0A41D12}" dt="2022-10-05T05:53:44.458" v="4386" actId="478"/>
          <ac:spMkLst>
            <pc:docMk/>
            <pc:sldMk cId="687817501" sldId="399"/>
            <ac:spMk id="3" creationId="{2FA5FAD8-4911-4256-8343-300F2A5DFE04}"/>
          </ac:spMkLst>
        </pc:spChg>
      </pc:sldChg>
      <pc:sldChg chg="addSp delSp modSp new mod modAnim">
        <pc:chgData name="Benade, Gerdus" userId="15349777-206e-4d7a-8365-52131a346f04" providerId="ADAL" clId="{A9F11CE9-14EE-47A3-87CD-63FCB0A41D12}" dt="2022-10-07T02:18:46.094" v="19554"/>
        <pc:sldMkLst>
          <pc:docMk/>
          <pc:sldMk cId="750709845" sldId="400"/>
        </pc:sldMkLst>
        <pc:spChg chg="mod">
          <ac:chgData name="Benade, Gerdus" userId="15349777-206e-4d7a-8365-52131a346f04" providerId="ADAL" clId="{A9F11CE9-14EE-47A3-87CD-63FCB0A41D12}" dt="2022-10-06T15:08:32.327" v="8803" actId="20577"/>
          <ac:spMkLst>
            <pc:docMk/>
            <pc:sldMk cId="750709845" sldId="400"/>
            <ac:spMk id="2" creationId="{D1E7CF95-9F62-4FA0-BFC4-D0F003B304E9}"/>
          </ac:spMkLst>
        </pc:spChg>
        <pc:spChg chg="mod">
          <ac:chgData name="Benade, Gerdus" userId="15349777-206e-4d7a-8365-52131a346f04" providerId="ADAL" clId="{A9F11CE9-14EE-47A3-87CD-63FCB0A41D12}" dt="2022-10-07T01:08:06.488" v="15543" actId="20577"/>
          <ac:spMkLst>
            <pc:docMk/>
            <pc:sldMk cId="750709845" sldId="400"/>
            <ac:spMk id="3" creationId="{AA9FCC2F-900F-4E0C-86D1-0144A36175DD}"/>
          </ac:spMkLst>
        </pc:spChg>
        <pc:spChg chg="add del mod">
          <ac:chgData name="Benade, Gerdus" userId="15349777-206e-4d7a-8365-52131a346f04" providerId="ADAL" clId="{A9F11CE9-14EE-47A3-87CD-63FCB0A41D12}" dt="2022-10-06T15:08:52.483" v="8804" actId="478"/>
          <ac:spMkLst>
            <pc:docMk/>
            <pc:sldMk cId="750709845" sldId="400"/>
            <ac:spMk id="4" creationId="{7CFDB81D-577F-4165-8F3D-DC1773690809}"/>
          </ac:spMkLst>
        </pc:spChg>
        <pc:spChg chg="add del mod">
          <ac:chgData name="Benade, Gerdus" userId="15349777-206e-4d7a-8365-52131a346f04" providerId="ADAL" clId="{A9F11CE9-14EE-47A3-87CD-63FCB0A41D12}" dt="2022-10-05T06:09:57.708" v="5431" actId="478"/>
          <ac:spMkLst>
            <pc:docMk/>
            <pc:sldMk cId="750709845" sldId="400"/>
            <ac:spMk id="6" creationId="{C1F8D1C8-79A8-4C06-8ED7-C27D3A605F96}"/>
          </ac:spMkLst>
        </pc:spChg>
        <pc:spChg chg="add mod">
          <ac:chgData name="Benade, Gerdus" userId="15349777-206e-4d7a-8365-52131a346f04" providerId="ADAL" clId="{A9F11CE9-14EE-47A3-87CD-63FCB0A41D12}" dt="2022-10-07T00:27:15.236" v="14360" actId="20577"/>
          <ac:spMkLst>
            <pc:docMk/>
            <pc:sldMk cId="750709845" sldId="400"/>
            <ac:spMk id="6" creationId="{F85E6823-3521-4D4B-836E-F7F6E9DDFBCE}"/>
          </ac:spMkLst>
        </pc:spChg>
        <pc:spChg chg="add mod">
          <ac:chgData name="Benade, Gerdus" userId="15349777-206e-4d7a-8365-52131a346f04" providerId="ADAL" clId="{A9F11CE9-14EE-47A3-87CD-63FCB0A41D12}" dt="2022-10-07T01:05:44.639" v="15478" actId="207"/>
          <ac:spMkLst>
            <pc:docMk/>
            <pc:sldMk cId="750709845" sldId="400"/>
            <ac:spMk id="8" creationId="{988DA18B-26AE-4632-983B-50C4E7F3EC23}"/>
          </ac:spMkLst>
        </pc:spChg>
      </pc:sldChg>
      <pc:sldChg chg="add mod ord modShow">
        <pc:chgData name="Benade, Gerdus" userId="15349777-206e-4d7a-8365-52131a346f04" providerId="ADAL" clId="{A9F11CE9-14EE-47A3-87CD-63FCB0A41D12}" dt="2022-10-07T01:56:55.591" v="18958"/>
        <pc:sldMkLst>
          <pc:docMk/>
          <pc:sldMk cId="2841977200" sldId="401"/>
        </pc:sldMkLst>
      </pc:sldChg>
      <pc:sldChg chg="addSp modSp add mod ord modShow">
        <pc:chgData name="Benade, Gerdus" userId="15349777-206e-4d7a-8365-52131a346f04" providerId="ADAL" clId="{A9F11CE9-14EE-47A3-87CD-63FCB0A41D12}" dt="2022-10-06T21:27:10.721" v="11146"/>
        <pc:sldMkLst>
          <pc:docMk/>
          <pc:sldMk cId="4008236904" sldId="402"/>
        </pc:sldMkLst>
        <pc:spChg chg="add mod">
          <ac:chgData name="Benade, Gerdus" userId="15349777-206e-4d7a-8365-52131a346f04" providerId="ADAL" clId="{A9F11CE9-14EE-47A3-87CD-63FCB0A41D12}" dt="2022-10-05T17:07:31.560" v="5910" actId="1076"/>
          <ac:spMkLst>
            <pc:docMk/>
            <pc:sldMk cId="4008236904" sldId="402"/>
            <ac:spMk id="17" creationId="{86CD5E7E-4682-41A9-94F1-821EA02CA85F}"/>
          </ac:spMkLst>
        </pc:spChg>
        <pc:spChg chg="add mod">
          <ac:chgData name="Benade, Gerdus" userId="15349777-206e-4d7a-8365-52131a346f04" providerId="ADAL" clId="{A9F11CE9-14EE-47A3-87CD-63FCB0A41D12}" dt="2022-10-05T17:08:07.465" v="5950" actId="1037"/>
          <ac:spMkLst>
            <pc:docMk/>
            <pc:sldMk cId="4008236904" sldId="402"/>
            <ac:spMk id="21" creationId="{B0007E5E-C14A-499B-ABD3-806110675869}"/>
          </ac:spMkLst>
        </pc:spChg>
        <pc:picChg chg="mod">
          <ac:chgData name="Benade, Gerdus" userId="15349777-206e-4d7a-8365-52131a346f04" providerId="ADAL" clId="{A9F11CE9-14EE-47A3-87CD-63FCB0A41D12}" dt="2022-10-05T17:08:12.902" v="5951" actId="1076"/>
          <ac:picMkLst>
            <pc:docMk/>
            <pc:sldMk cId="4008236904" sldId="402"/>
            <ac:picMk id="9" creationId="{5267B496-3D75-4C36-8B03-74E0C83C075C}"/>
          </ac:picMkLst>
        </pc:picChg>
        <pc:picChg chg="add mod">
          <ac:chgData name="Benade, Gerdus" userId="15349777-206e-4d7a-8365-52131a346f04" providerId="ADAL" clId="{A9F11CE9-14EE-47A3-87CD-63FCB0A41D12}" dt="2022-10-05T17:07:26.541" v="5909" actId="1076"/>
          <ac:picMkLst>
            <pc:docMk/>
            <pc:sldMk cId="4008236904" sldId="402"/>
            <ac:picMk id="13" creationId="{AD80E606-D8CC-4D7F-93C4-681AB4153B72}"/>
          </ac:picMkLst>
        </pc:picChg>
        <pc:picChg chg="add mod">
          <ac:chgData name="Benade, Gerdus" userId="15349777-206e-4d7a-8365-52131a346f04" providerId="ADAL" clId="{A9F11CE9-14EE-47A3-87CD-63FCB0A41D12}" dt="2022-10-05T17:07:26.541" v="5909" actId="1076"/>
          <ac:picMkLst>
            <pc:docMk/>
            <pc:sldMk cId="4008236904" sldId="402"/>
            <ac:picMk id="14" creationId="{BFD6A002-6B7C-43B3-827C-592A29D7B403}"/>
          </ac:picMkLst>
        </pc:picChg>
        <pc:picChg chg="add mod">
          <ac:chgData name="Benade, Gerdus" userId="15349777-206e-4d7a-8365-52131a346f04" providerId="ADAL" clId="{A9F11CE9-14EE-47A3-87CD-63FCB0A41D12}" dt="2022-10-05T17:06:00.251" v="5878"/>
          <ac:picMkLst>
            <pc:docMk/>
            <pc:sldMk cId="4008236904" sldId="402"/>
            <ac:picMk id="18" creationId="{1EBC50D7-4AEA-4631-BE43-353235FCE9A9}"/>
          </ac:picMkLst>
        </pc:picChg>
        <pc:picChg chg="add mod">
          <ac:chgData name="Benade, Gerdus" userId="15349777-206e-4d7a-8365-52131a346f04" providerId="ADAL" clId="{A9F11CE9-14EE-47A3-87CD-63FCB0A41D12}" dt="2022-10-05T17:07:42.950" v="5920" actId="1037"/>
          <ac:picMkLst>
            <pc:docMk/>
            <pc:sldMk cId="4008236904" sldId="402"/>
            <ac:picMk id="19" creationId="{172FA6CC-EBEF-4B1A-803D-3AB20CB73CA4}"/>
          </ac:picMkLst>
        </pc:picChg>
        <pc:picChg chg="add mod">
          <ac:chgData name="Benade, Gerdus" userId="15349777-206e-4d7a-8365-52131a346f04" providerId="ADAL" clId="{A9F11CE9-14EE-47A3-87CD-63FCB0A41D12}" dt="2022-10-05T17:07:49.687" v="5932" actId="1037"/>
          <ac:picMkLst>
            <pc:docMk/>
            <pc:sldMk cId="4008236904" sldId="402"/>
            <ac:picMk id="20" creationId="{BD864B8E-933D-40DF-BEBF-AEEF808BE55C}"/>
          </ac:picMkLst>
        </pc:picChg>
      </pc:sldChg>
      <pc:sldChg chg="addSp delSp modSp add mod modAnim modNotesTx">
        <pc:chgData name="Benade, Gerdus" userId="15349777-206e-4d7a-8365-52131a346f04" providerId="ADAL" clId="{A9F11CE9-14EE-47A3-87CD-63FCB0A41D12}" dt="2022-10-07T01:58:43.900" v="19138" actId="20577"/>
        <pc:sldMkLst>
          <pc:docMk/>
          <pc:sldMk cId="3911963949" sldId="403"/>
        </pc:sldMkLst>
        <pc:spChg chg="mod">
          <ac:chgData name="Benade, Gerdus" userId="15349777-206e-4d7a-8365-52131a346f04" providerId="ADAL" clId="{A9F11CE9-14EE-47A3-87CD-63FCB0A41D12}" dt="2022-10-06T21:26:28.103" v="11143"/>
          <ac:spMkLst>
            <pc:docMk/>
            <pc:sldMk cId="3911963949" sldId="403"/>
            <ac:spMk id="3" creationId="{AFD2C6FD-2F21-4F1B-8A12-3A207E77963B}"/>
          </ac:spMkLst>
        </pc:spChg>
        <pc:spChg chg="del">
          <ac:chgData name="Benade, Gerdus" userId="15349777-206e-4d7a-8365-52131a346f04" providerId="ADAL" clId="{A9F11CE9-14EE-47A3-87CD-63FCB0A41D12}" dt="2022-10-05T17:08:38.391" v="5956" actId="478"/>
          <ac:spMkLst>
            <pc:docMk/>
            <pc:sldMk cId="3911963949" sldId="403"/>
            <ac:spMk id="7" creationId="{FCE4FF10-BC41-4047-AE64-2D6936BD6FA9}"/>
          </ac:spMkLst>
        </pc:spChg>
        <pc:spChg chg="del">
          <ac:chgData name="Benade, Gerdus" userId="15349777-206e-4d7a-8365-52131a346f04" providerId="ADAL" clId="{A9F11CE9-14EE-47A3-87CD-63FCB0A41D12}" dt="2022-10-05T17:08:38.391" v="5956" actId="478"/>
          <ac:spMkLst>
            <pc:docMk/>
            <pc:sldMk cId="3911963949" sldId="403"/>
            <ac:spMk id="15" creationId="{32BA1E0E-5385-4E1C-A054-2934F43D6815}"/>
          </ac:spMkLst>
        </pc:spChg>
        <pc:spChg chg="del">
          <ac:chgData name="Benade, Gerdus" userId="15349777-206e-4d7a-8365-52131a346f04" providerId="ADAL" clId="{A9F11CE9-14EE-47A3-87CD-63FCB0A41D12}" dt="2022-10-05T17:08:38.391" v="5956" actId="478"/>
          <ac:spMkLst>
            <pc:docMk/>
            <pc:sldMk cId="3911963949" sldId="403"/>
            <ac:spMk id="16" creationId="{F97C08A3-5F25-4275-ABFC-96426B6FB63C}"/>
          </ac:spMkLst>
        </pc:spChg>
        <pc:spChg chg="del mod">
          <ac:chgData name="Benade, Gerdus" userId="15349777-206e-4d7a-8365-52131a346f04" providerId="ADAL" clId="{A9F11CE9-14EE-47A3-87CD-63FCB0A41D12}" dt="2022-10-05T17:08:47.638" v="5958" actId="478"/>
          <ac:spMkLst>
            <pc:docMk/>
            <pc:sldMk cId="3911963949" sldId="403"/>
            <ac:spMk id="17" creationId="{86CD5E7E-4682-41A9-94F1-821EA02CA85F}"/>
          </ac:spMkLst>
        </pc:spChg>
        <pc:picChg chg="add del mod">
          <ac:chgData name="Benade, Gerdus" userId="15349777-206e-4d7a-8365-52131a346f04" providerId="ADAL" clId="{A9F11CE9-14EE-47A3-87CD-63FCB0A41D12}" dt="2022-10-05T17:14:32.406" v="5989" actId="478"/>
          <ac:picMkLst>
            <pc:docMk/>
            <pc:sldMk cId="3911963949" sldId="403"/>
            <ac:picMk id="6" creationId="{5FA60B23-3253-4846-805B-22360AF4DC62}"/>
          </ac:picMkLst>
        </pc:picChg>
        <pc:picChg chg="mod">
          <ac:chgData name="Benade, Gerdus" userId="15349777-206e-4d7a-8365-52131a346f04" providerId="ADAL" clId="{A9F11CE9-14EE-47A3-87CD-63FCB0A41D12}" dt="2022-10-05T17:14:21.487" v="5986" actId="1076"/>
          <ac:picMkLst>
            <pc:docMk/>
            <pc:sldMk cId="3911963949" sldId="403"/>
            <ac:picMk id="9" creationId="{5267B496-3D75-4C36-8B03-74E0C83C075C}"/>
          </ac:picMkLst>
        </pc:picChg>
        <pc:picChg chg="add del mod">
          <ac:chgData name="Benade, Gerdus" userId="15349777-206e-4d7a-8365-52131a346f04" providerId="ADAL" clId="{A9F11CE9-14EE-47A3-87CD-63FCB0A41D12}" dt="2022-10-06T13:28:57.859" v="6448" actId="478"/>
          <ac:picMkLst>
            <pc:docMk/>
            <pc:sldMk cId="3911963949" sldId="403"/>
            <ac:picMk id="10" creationId="{9A1C32AF-F86E-42C6-B1FB-AD6C84E1192B}"/>
          </ac:picMkLst>
        </pc:picChg>
        <pc:picChg chg="add mod ord modCrop">
          <ac:chgData name="Benade, Gerdus" userId="15349777-206e-4d7a-8365-52131a346f04" providerId="ADAL" clId="{A9F11CE9-14EE-47A3-87CD-63FCB0A41D12}" dt="2022-10-06T21:08:47.474" v="10528" actId="732"/>
          <ac:picMkLst>
            <pc:docMk/>
            <pc:sldMk cId="3911963949" sldId="403"/>
            <ac:picMk id="12" creationId="{E1DFA00B-4703-4FB6-B3E2-1FA1F894DCF0}"/>
          </ac:picMkLst>
        </pc:picChg>
        <pc:picChg chg="del">
          <ac:chgData name="Benade, Gerdus" userId="15349777-206e-4d7a-8365-52131a346f04" providerId="ADAL" clId="{A9F11CE9-14EE-47A3-87CD-63FCB0A41D12}" dt="2022-10-05T17:08:47.638" v="5958" actId="478"/>
          <ac:picMkLst>
            <pc:docMk/>
            <pc:sldMk cId="3911963949" sldId="403"/>
            <ac:picMk id="13" creationId="{AD80E606-D8CC-4D7F-93C4-681AB4153B72}"/>
          </ac:picMkLst>
        </pc:picChg>
        <pc:picChg chg="del">
          <ac:chgData name="Benade, Gerdus" userId="15349777-206e-4d7a-8365-52131a346f04" providerId="ADAL" clId="{A9F11CE9-14EE-47A3-87CD-63FCB0A41D12}" dt="2022-10-05T17:06:09.271" v="5880" actId="478"/>
          <ac:picMkLst>
            <pc:docMk/>
            <pc:sldMk cId="3911963949" sldId="403"/>
            <ac:picMk id="14" creationId="{BFD6A002-6B7C-43B3-827C-592A29D7B403}"/>
          </ac:picMkLst>
        </pc:picChg>
        <pc:picChg chg="del mod">
          <ac:chgData name="Benade, Gerdus" userId="15349777-206e-4d7a-8365-52131a346f04" providerId="ADAL" clId="{A9F11CE9-14EE-47A3-87CD-63FCB0A41D12}" dt="2022-10-05T17:08:47.638" v="5958" actId="478"/>
          <ac:picMkLst>
            <pc:docMk/>
            <pc:sldMk cId="3911963949" sldId="403"/>
            <ac:picMk id="18" creationId="{1EBC50D7-4AEA-4631-BE43-353235FCE9A9}"/>
          </ac:picMkLst>
        </pc:picChg>
        <pc:picChg chg="del mod">
          <ac:chgData name="Benade, Gerdus" userId="15349777-206e-4d7a-8365-52131a346f04" providerId="ADAL" clId="{A9F11CE9-14EE-47A3-87CD-63FCB0A41D12}" dt="2022-10-06T13:29:12.916" v="6452" actId="478"/>
          <ac:picMkLst>
            <pc:docMk/>
            <pc:sldMk cId="3911963949" sldId="403"/>
            <ac:picMk id="1028" creationId="{14EE80F5-090F-492A-8917-165FC9903968}"/>
          </ac:picMkLst>
        </pc:picChg>
        <pc:picChg chg="del">
          <ac:chgData name="Benade, Gerdus" userId="15349777-206e-4d7a-8365-52131a346f04" providerId="ADAL" clId="{A9F11CE9-14EE-47A3-87CD-63FCB0A41D12}" dt="2022-10-05T17:08:38.391" v="5956" actId="478"/>
          <ac:picMkLst>
            <pc:docMk/>
            <pc:sldMk cId="3911963949" sldId="403"/>
            <ac:picMk id="1032" creationId="{F741BE12-85F6-4372-8C70-F3A117BA1D99}"/>
          </ac:picMkLst>
        </pc:picChg>
        <pc:picChg chg="del">
          <ac:chgData name="Benade, Gerdus" userId="15349777-206e-4d7a-8365-52131a346f04" providerId="ADAL" clId="{A9F11CE9-14EE-47A3-87CD-63FCB0A41D12}" dt="2022-10-05T17:08:38.391" v="5956" actId="478"/>
          <ac:picMkLst>
            <pc:docMk/>
            <pc:sldMk cId="3911963949" sldId="403"/>
            <ac:picMk id="1034" creationId="{22145052-CCAC-486D-B013-992CE5F2C824}"/>
          </ac:picMkLst>
        </pc:picChg>
        <pc:picChg chg="del">
          <ac:chgData name="Benade, Gerdus" userId="15349777-206e-4d7a-8365-52131a346f04" providerId="ADAL" clId="{A9F11CE9-14EE-47A3-87CD-63FCB0A41D12}" dt="2022-10-05T17:08:38.391" v="5956" actId="478"/>
          <ac:picMkLst>
            <pc:docMk/>
            <pc:sldMk cId="3911963949" sldId="403"/>
            <ac:picMk id="1036" creationId="{679636A9-7483-4913-BC73-7282C75C85F5}"/>
          </ac:picMkLst>
        </pc:picChg>
        <pc:picChg chg="add mod">
          <ac:chgData name="Benade, Gerdus" userId="15349777-206e-4d7a-8365-52131a346f04" providerId="ADAL" clId="{A9F11CE9-14EE-47A3-87CD-63FCB0A41D12}" dt="2022-10-05T17:14:30.110" v="5988" actId="1076"/>
          <ac:picMkLst>
            <pc:docMk/>
            <pc:sldMk cId="3911963949" sldId="403"/>
            <ac:picMk id="2050" creationId="{5AB9043E-47BC-4B1E-B33C-671D30952052}"/>
          </ac:picMkLst>
        </pc:picChg>
      </pc:sldChg>
      <pc:sldChg chg="addSp delSp modSp add mod">
        <pc:chgData name="Benade, Gerdus" userId="15349777-206e-4d7a-8365-52131a346f04" providerId="ADAL" clId="{A9F11CE9-14EE-47A3-87CD-63FCB0A41D12}" dt="2022-10-07T01:57:26.579" v="18963" actId="478"/>
        <pc:sldMkLst>
          <pc:docMk/>
          <pc:sldMk cId="3228762757" sldId="404"/>
        </pc:sldMkLst>
        <pc:spChg chg="mod">
          <ac:chgData name="Benade, Gerdus" userId="15349777-206e-4d7a-8365-52131a346f04" providerId="ADAL" clId="{A9F11CE9-14EE-47A3-87CD-63FCB0A41D12}" dt="2022-10-06T21:26:24.452" v="11142"/>
          <ac:spMkLst>
            <pc:docMk/>
            <pc:sldMk cId="3228762757" sldId="404"/>
            <ac:spMk id="3" creationId="{AFD2C6FD-2F21-4F1B-8A12-3A207E77963B}"/>
          </ac:spMkLst>
        </pc:spChg>
        <pc:spChg chg="add del mod">
          <ac:chgData name="Benade, Gerdus" userId="15349777-206e-4d7a-8365-52131a346f04" providerId="ADAL" clId="{A9F11CE9-14EE-47A3-87CD-63FCB0A41D12}" dt="2022-10-06T13:47:20.012" v="6701"/>
          <ac:spMkLst>
            <pc:docMk/>
            <pc:sldMk cId="3228762757" sldId="404"/>
            <ac:spMk id="16" creationId="{FD9C8023-8F5F-4018-BD27-71398B145AF6}"/>
          </ac:spMkLst>
        </pc:spChg>
        <pc:picChg chg="add del">
          <ac:chgData name="Benade, Gerdus" userId="15349777-206e-4d7a-8365-52131a346f04" providerId="ADAL" clId="{A9F11CE9-14EE-47A3-87CD-63FCB0A41D12}" dt="2022-10-05T17:18:13.485" v="5994" actId="478"/>
          <ac:picMkLst>
            <pc:docMk/>
            <pc:sldMk cId="3228762757" sldId="404"/>
            <ac:picMk id="6" creationId="{8306E494-BC85-4048-82B8-214283F966B8}"/>
          </ac:picMkLst>
        </pc:picChg>
        <pc:picChg chg="add del mod">
          <ac:chgData name="Benade, Gerdus" userId="15349777-206e-4d7a-8365-52131a346f04" providerId="ADAL" clId="{A9F11CE9-14EE-47A3-87CD-63FCB0A41D12}" dt="2022-10-05T17:18:26.887" v="6001" actId="21"/>
          <ac:picMkLst>
            <pc:docMk/>
            <pc:sldMk cId="3228762757" sldId="404"/>
            <ac:picMk id="8" creationId="{E8211A37-F59B-434F-85BE-C8935953E165}"/>
          </ac:picMkLst>
        </pc:picChg>
        <pc:picChg chg="del">
          <ac:chgData name="Benade, Gerdus" userId="15349777-206e-4d7a-8365-52131a346f04" providerId="ADAL" clId="{A9F11CE9-14EE-47A3-87CD-63FCB0A41D12}" dt="2022-10-05T17:18:16.622" v="5997" actId="478"/>
          <ac:picMkLst>
            <pc:docMk/>
            <pc:sldMk cId="3228762757" sldId="404"/>
            <ac:picMk id="10" creationId="{9A1C32AF-F86E-42C6-B1FB-AD6C84E1192B}"/>
          </ac:picMkLst>
        </pc:picChg>
        <pc:picChg chg="add mod">
          <ac:chgData name="Benade, Gerdus" userId="15349777-206e-4d7a-8365-52131a346f04" providerId="ADAL" clId="{A9F11CE9-14EE-47A3-87CD-63FCB0A41D12}" dt="2022-10-07T01:57:24.069" v="18962"/>
          <ac:picMkLst>
            <pc:docMk/>
            <pc:sldMk cId="3228762757" sldId="404"/>
            <ac:picMk id="10" creationId="{C1CA4AC0-0479-4156-B555-2D57F787CBC0}"/>
          </ac:picMkLst>
        </pc:picChg>
        <pc:picChg chg="add del mod">
          <ac:chgData name="Benade, Gerdus" userId="15349777-206e-4d7a-8365-52131a346f04" providerId="ADAL" clId="{A9F11CE9-14EE-47A3-87CD-63FCB0A41D12}" dt="2022-10-07T01:57:26.579" v="18963" actId="478"/>
          <ac:picMkLst>
            <pc:docMk/>
            <pc:sldMk cId="3228762757" sldId="404"/>
            <ac:picMk id="11" creationId="{DFB858F8-942F-48AE-AD02-FEA7D32C154D}"/>
          </ac:picMkLst>
        </pc:picChg>
        <pc:picChg chg="add mod">
          <ac:chgData name="Benade, Gerdus" userId="15349777-206e-4d7a-8365-52131a346f04" providerId="ADAL" clId="{A9F11CE9-14EE-47A3-87CD-63FCB0A41D12}" dt="2022-10-06T21:08:03.749" v="10524" actId="1076"/>
          <ac:picMkLst>
            <pc:docMk/>
            <pc:sldMk cId="3228762757" sldId="404"/>
            <ac:picMk id="13" creationId="{9BC21490-96E1-445C-B5E1-14BBA61F095C}"/>
          </ac:picMkLst>
        </pc:picChg>
        <pc:picChg chg="add del mod modCrop">
          <ac:chgData name="Benade, Gerdus" userId="15349777-206e-4d7a-8365-52131a346f04" providerId="ADAL" clId="{A9F11CE9-14EE-47A3-87CD-63FCB0A41D12}" dt="2022-10-05T17:20:36.869" v="6028" actId="478"/>
          <ac:picMkLst>
            <pc:docMk/>
            <pc:sldMk cId="3228762757" sldId="404"/>
            <ac:picMk id="14" creationId="{550C7001-452B-47F7-86C2-E6D5860B9300}"/>
          </ac:picMkLst>
        </pc:picChg>
        <pc:picChg chg="del mod">
          <ac:chgData name="Benade, Gerdus" userId="15349777-206e-4d7a-8365-52131a346f04" providerId="ADAL" clId="{A9F11CE9-14EE-47A3-87CD-63FCB0A41D12}" dt="2022-10-06T13:29:19.914" v="6455" actId="478"/>
          <ac:picMkLst>
            <pc:docMk/>
            <pc:sldMk cId="3228762757" sldId="404"/>
            <ac:picMk id="1028" creationId="{14EE80F5-090F-492A-8917-165FC9903968}"/>
          </ac:picMkLst>
        </pc:picChg>
        <pc:picChg chg="del mod">
          <ac:chgData name="Benade, Gerdus" userId="15349777-206e-4d7a-8365-52131a346f04" providerId="ADAL" clId="{A9F11CE9-14EE-47A3-87CD-63FCB0A41D12}" dt="2022-10-07T01:57:23.677" v="18961" actId="478"/>
          <ac:picMkLst>
            <pc:docMk/>
            <pc:sldMk cId="3228762757" sldId="404"/>
            <ac:picMk id="2050" creationId="{5AB9043E-47BC-4B1E-B33C-671D30952052}"/>
          </ac:picMkLst>
        </pc:picChg>
        <pc:picChg chg="add mod">
          <ac:chgData name="Benade, Gerdus" userId="15349777-206e-4d7a-8365-52131a346f04" providerId="ADAL" clId="{A9F11CE9-14EE-47A3-87CD-63FCB0A41D12}" dt="2022-10-05T17:20:40.140" v="6029" actId="1076"/>
          <ac:picMkLst>
            <pc:docMk/>
            <pc:sldMk cId="3228762757" sldId="404"/>
            <ac:picMk id="4098" creationId="{0A96F910-E293-4A11-9611-486561D564FC}"/>
          </ac:picMkLst>
        </pc:picChg>
      </pc:sldChg>
      <pc:sldChg chg="add del">
        <pc:chgData name="Benade, Gerdus" userId="15349777-206e-4d7a-8365-52131a346f04" providerId="ADAL" clId="{A9F11CE9-14EE-47A3-87CD-63FCB0A41D12}" dt="2022-10-05T17:17:25.085" v="5992"/>
        <pc:sldMkLst>
          <pc:docMk/>
          <pc:sldMk cId="2474047142" sldId="405"/>
        </pc:sldMkLst>
      </pc:sldChg>
      <pc:sldChg chg="addSp delSp modSp add mod modAnim modNotesTx">
        <pc:chgData name="Benade, Gerdus" userId="15349777-206e-4d7a-8365-52131a346f04" providerId="ADAL" clId="{A9F11CE9-14EE-47A3-87CD-63FCB0A41D12}" dt="2022-10-07T02:00:22.520" v="19144"/>
        <pc:sldMkLst>
          <pc:docMk/>
          <pc:sldMk cId="2989940800" sldId="405"/>
        </pc:sldMkLst>
        <pc:spChg chg="mod">
          <ac:chgData name="Benade, Gerdus" userId="15349777-206e-4d7a-8365-52131a346f04" providerId="ADAL" clId="{A9F11CE9-14EE-47A3-87CD-63FCB0A41D12}" dt="2022-10-06T21:55:20.837" v="12079" actId="21"/>
          <ac:spMkLst>
            <pc:docMk/>
            <pc:sldMk cId="2989940800" sldId="405"/>
            <ac:spMk id="3" creationId="{AFD2C6FD-2F21-4F1B-8A12-3A207E77963B}"/>
          </ac:spMkLst>
        </pc:spChg>
        <pc:picChg chg="del">
          <ac:chgData name="Benade, Gerdus" userId="15349777-206e-4d7a-8365-52131a346f04" providerId="ADAL" clId="{A9F11CE9-14EE-47A3-87CD-63FCB0A41D12}" dt="2022-10-05T17:21:33.925" v="6046" actId="478"/>
          <ac:picMkLst>
            <pc:docMk/>
            <pc:sldMk cId="2989940800" sldId="405"/>
            <ac:picMk id="9" creationId="{5267B496-3D75-4C36-8B03-74E0C83C075C}"/>
          </ac:picMkLst>
        </pc:picChg>
        <pc:picChg chg="add mod">
          <ac:chgData name="Benade, Gerdus" userId="15349777-206e-4d7a-8365-52131a346f04" providerId="ADAL" clId="{A9F11CE9-14EE-47A3-87CD-63FCB0A41D12}" dt="2022-10-06T13:47:58.553" v="6713"/>
          <ac:picMkLst>
            <pc:docMk/>
            <pc:sldMk cId="2989940800" sldId="405"/>
            <ac:picMk id="10" creationId="{FAA7C561-D767-495D-B9DF-B66B64917B01}"/>
          </ac:picMkLst>
        </pc:picChg>
        <pc:picChg chg="add mod">
          <ac:chgData name="Benade, Gerdus" userId="15349777-206e-4d7a-8365-52131a346f04" providerId="ADAL" clId="{A9F11CE9-14EE-47A3-87CD-63FCB0A41D12}" dt="2022-10-06T13:47:58.553" v="6713"/>
          <ac:picMkLst>
            <pc:docMk/>
            <pc:sldMk cId="2989940800" sldId="405"/>
            <ac:picMk id="11" creationId="{D7319440-3C95-46F4-BD27-9F00A768481E}"/>
          </ac:picMkLst>
        </pc:picChg>
        <pc:picChg chg="del">
          <ac:chgData name="Benade, Gerdus" userId="15349777-206e-4d7a-8365-52131a346f04" providerId="ADAL" clId="{A9F11CE9-14EE-47A3-87CD-63FCB0A41D12}" dt="2022-10-05T17:21:31.878" v="6045" actId="478"/>
          <ac:picMkLst>
            <pc:docMk/>
            <pc:sldMk cId="2989940800" sldId="405"/>
            <ac:picMk id="13" creationId="{9BC21490-96E1-445C-B5E1-14BBA61F095C}"/>
          </ac:picMkLst>
        </pc:picChg>
        <pc:picChg chg="del mod">
          <ac:chgData name="Benade, Gerdus" userId="15349777-206e-4d7a-8365-52131a346f04" providerId="ADAL" clId="{A9F11CE9-14EE-47A3-87CD-63FCB0A41D12}" dt="2022-10-06T13:47:54.836" v="6710" actId="478"/>
          <ac:picMkLst>
            <pc:docMk/>
            <pc:sldMk cId="2989940800" sldId="405"/>
            <ac:picMk id="1028" creationId="{14EE80F5-090F-492A-8917-165FC9903968}"/>
          </ac:picMkLst>
        </pc:picChg>
        <pc:picChg chg="del mod">
          <ac:chgData name="Benade, Gerdus" userId="15349777-206e-4d7a-8365-52131a346f04" providerId="ADAL" clId="{A9F11CE9-14EE-47A3-87CD-63FCB0A41D12}" dt="2022-10-06T13:47:56.561" v="6711" actId="478"/>
          <ac:picMkLst>
            <pc:docMk/>
            <pc:sldMk cId="2989940800" sldId="405"/>
            <ac:picMk id="2050" creationId="{5AB9043E-47BC-4B1E-B33C-671D30952052}"/>
          </ac:picMkLst>
        </pc:picChg>
        <pc:picChg chg="del mod">
          <ac:chgData name="Benade, Gerdus" userId="15349777-206e-4d7a-8365-52131a346f04" providerId="ADAL" clId="{A9F11CE9-14EE-47A3-87CD-63FCB0A41D12}" dt="2022-10-06T13:47:57.384" v="6712" actId="478"/>
          <ac:picMkLst>
            <pc:docMk/>
            <pc:sldMk cId="2989940800" sldId="405"/>
            <ac:picMk id="4098" creationId="{0A96F910-E293-4A11-9611-486561D564FC}"/>
          </ac:picMkLst>
        </pc:picChg>
        <pc:picChg chg="add mod">
          <ac:chgData name="Benade, Gerdus" userId="15349777-206e-4d7a-8365-52131a346f04" providerId="ADAL" clId="{A9F11CE9-14EE-47A3-87CD-63FCB0A41D12}" dt="2022-10-06T13:50:57.492" v="6742" actId="14100"/>
          <ac:picMkLst>
            <pc:docMk/>
            <pc:sldMk cId="2989940800" sldId="405"/>
            <ac:picMk id="6146" creationId="{39C7B106-65F2-40DA-890C-53034719EA19}"/>
          </ac:picMkLst>
        </pc:picChg>
      </pc:sldChg>
      <pc:sldChg chg="modSp new mod ord modAnim modNotesTx">
        <pc:chgData name="Benade, Gerdus" userId="15349777-206e-4d7a-8365-52131a346f04" providerId="ADAL" clId="{A9F11CE9-14EE-47A3-87CD-63FCB0A41D12}" dt="2022-10-07T02:03:51.829" v="19249" actId="20577"/>
        <pc:sldMkLst>
          <pc:docMk/>
          <pc:sldMk cId="3022232512" sldId="406"/>
        </pc:sldMkLst>
        <pc:spChg chg="mod">
          <ac:chgData name="Benade, Gerdus" userId="15349777-206e-4d7a-8365-52131a346f04" providerId="ADAL" clId="{A9F11CE9-14EE-47A3-87CD-63FCB0A41D12}" dt="2022-10-06T21:38:02.445" v="11545" actId="20577"/>
          <ac:spMkLst>
            <pc:docMk/>
            <pc:sldMk cId="3022232512" sldId="406"/>
            <ac:spMk id="2" creationId="{55359112-7729-4298-A3C7-D299E8AE8A5A}"/>
          </ac:spMkLst>
        </pc:spChg>
        <pc:spChg chg="mod">
          <ac:chgData name="Benade, Gerdus" userId="15349777-206e-4d7a-8365-52131a346f04" providerId="ADAL" clId="{A9F11CE9-14EE-47A3-87CD-63FCB0A41D12}" dt="2022-10-06T21:57:16.111" v="12142" actId="27636"/>
          <ac:spMkLst>
            <pc:docMk/>
            <pc:sldMk cId="3022232512" sldId="406"/>
            <ac:spMk id="3" creationId="{69F42D90-631A-49FB-869C-D61500B3C11F}"/>
          </ac:spMkLst>
        </pc:spChg>
      </pc:sldChg>
      <pc:sldChg chg="addSp delSp modSp add del mod modNotesTx">
        <pc:chgData name="Benade, Gerdus" userId="15349777-206e-4d7a-8365-52131a346f04" providerId="ADAL" clId="{A9F11CE9-14EE-47A3-87CD-63FCB0A41D12}" dt="2022-10-06T21:37:09.873" v="11533" actId="47"/>
        <pc:sldMkLst>
          <pc:docMk/>
          <pc:sldMk cId="2953846618" sldId="407"/>
        </pc:sldMkLst>
        <pc:spChg chg="mod">
          <ac:chgData name="Benade, Gerdus" userId="15349777-206e-4d7a-8365-52131a346f04" providerId="ADAL" clId="{A9F11CE9-14EE-47A3-87CD-63FCB0A41D12}" dt="2022-10-06T21:26:20.051" v="11141"/>
          <ac:spMkLst>
            <pc:docMk/>
            <pc:sldMk cId="2953846618" sldId="407"/>
            <ac:spMk id="3" creationId="{AFD2C6FD-2F21-4F1B-8A12-3A207E77963B}"/>
          </ac:spMkLst>
        </pc:spChg>
        <pc:spChg chg="del">
          <ac:chgData name="Benade, Gerdus" userId="15349777-206e-4d7a-8365-52131a346f04" providerId="ADAL" clId="{A9F11CE9-14EE-47A3-87CD-63FCB0A41D12}" dt="2022-10-06T13:29:57.411" v="6460" actId="478"/>
          <ac:spMkLst>
            <pc:docMk/>
            <pc:sldMk cId="2953846618" sldId="407"/>
            <ac:spMk id="7" creationId="{FCE4FF10-BC41-4047-AE64-2D6936BD6FA9}"/>
          </ac:spMkLst>
        </pc:spChg>
        <pc:spChg chg="del">
          <ac:chgData name="Benade, Gerdus" userId="15349777-206e-4d7a-8365-52131a346f04" providerId="ADAL" clId="{A9F11CE9-14EE-47A3-87CD-63FCB0A41D12}" dt="2022-10-06T13:29:57.411" v="6460" actId="478"/>
          <ac:spMkLst>
            <pc:docMk/>
            <pc:sldMk cId="2953846618" sldId="407"/>
            <ac:spMk id="15" creationId="{32BA1E0E-5385-4E1C-A054-2934F43D6815}"/>
          </ac:spMkLst>
        </pc:spChg>
        <pc:spChg chg="del">
          <ac:chgData name="Benade, Gerdus" userId="15349777-206e-4d7a-8365-52131a346f04" providerId="ADAL" clId="{A9F11CE9-14EE-47A3-87CD-63FCB0A41D12}" dt="2022-10-06T13:29:57.411" v="6460" actId="478"/>
          <ac:spMkLst>
            <pc:docMk/>
            <pc:sldMk cId="2953846618" sldId="407"/>
            <ac:spMk id="16" creationId="{F97C08A3-5F25-4275-ABFC-96426B6FB63C}"/>
          </ac:spMkLst>
        </pc:spChg>
        <pc:spChg chg="del">
          <ac:chgData name="Benade, Gerdus" userId="15349777-206e-4d7a-8365-52131a346f04" providerId="ADAL" clId="{A9F11CE9-14EE-47A3-87CD-63FCB0A41D12}" dt="2022-10-06T13:30:00.089" v="6461" actId="478"/>
          <ac:spMkLst>
            <pc:docMk/>
            <pc:sldMk cId="2953846618" sldId="407"/>
            <ac:spMk id="17" creationId="{86CD5E7E-4682-41A9-94F1-821EA02CA85F}"/>
          </ac:spMkLst>
        </pc:spChg>
        <pc:spChg chg="del">
          <ac:chgData name="Benade, Gerdus" userId="15349777-206e-4d7a-8365-52131a346f04" providerId="ADAL" clId="{A9F11CE9-14EE-47A3-87CD-63FCB0A41D12}" dt="2022-10-06T13:30:00.089" v="6461" actId="478"/>
          <ac:spMkLst>
            <pc:docMk/>
            <pc:sldMk cId="2953846618" sldId="407"/>
            <ac:spMk id="21" creationId="{B0007E5E-C14A-499B-ABD3-806110675869}"/>
          </ac:spMkLst>
        </pc:spChg>
        <pc:graphicFrameChg chg="add mod modGraphic">
          <ac:chgData name="Benade, Gerdus" userId="15349777-206e-4d7a-8365-52131a346f04" providerId="ADAL" clId="{A9F11CE9-14EE-47A3-87CD-63FCB0A41D12}" dt="2022-10-06T13:44:16.979" v="6559" actId="1076"/>
          <ac:graphicFrameMkLst>
            <pc:docMk/>
            <pc:sldMk cId="2953846618" sldId="407"/>
            <ac:graphicFrameMk id="5" creationId="{2391CBCB-2464-4CA7-9F24-CB962E2BA9EC}"/>
          </ac:graphicFrameMkLst>
        </pc:graphicFrameChg>
        <pc:picChg chg="add mod">
          <ac:chgData name="Benade, Gerdus" userId="15349777-206e-4d7a-8365-52131a346f04" providerId="ADAL" clId="{A9F11CE9-14EE-47A3-87CD-63FCB0A41D12}" dt="2022-10-06T13:32:18.007" v="6504" actId="1076"/>
          <ac:picMkLst>
            <pc:docMk/>
            <pc:sldMk cId="2953846618" sldId="407"/>
            <ac:picMk id="8" creationId="{1FE10CC9-2A41-4F76-B335-F0E1AB6DE329}"/>
          </ac:picMkLst>
        </pc:picChg>
        <pc:picChg chg="mod">
          <ac:chgData name="Benade, Gerdus" userId="15349777-206e-4d7a-8365-52131a346f04" providerId="ADAL" clId="{A9F11CE9-14EE-47A3-87CD-63FCB0A41D12}" dt="2022-10-06T13:32:15.558" v="6503" actId="1076"/>
          <ac:picMkLst>
            <pc:docMk/>
            <pc:sldMk cId="2953846618" sldId="407"/>
            <ac:picMk id="9" creationId="{5267B496-3D75-4C36-8B03-74E0C83C075C}"/>
          </ac:picMkLst>
        </pc:picChg>
        <pc:picChg chg="add mod">
          <ac:chgData name="Benade, Gerdus" userId="15349777-206e-4d7a-8365-52131a346f04" providerId="ADAL" clId="{A9F11CE9-14EE-47A3-87CD-63FCB0A41D12}" dt="2022-10-06T13:44:23.549" v="6562" actId="1076"/>
          <ac:picMkLst>
            <pc:docMk/>
            <pc:sldMk cId="2953846618" sldId="407"/>
            <ac:picMk id="11" creationId="{96344379-69FF-4FB1-BE90-CA055DAEF02F}"/>
          </ac:picMkLst>
        </pc:picChg>
        <pc:picChg chg="del">
          <ac:chgData name="Benade, Gerdus" userId="15349777-206e-4d7a-8365-52131a346f04" providerId="ADAL" clId="{A9F11CE9-14EE-47A3-87CD-63FCB0A41D12}" dt="2022-10-06T13:29:53.072" v="6458" actId="478"/>
          <ac:picMkLst>
            <pc:docMk/>
            <pc:sldMk cId="2953846618" sldId="407"/>
            <ac:picMk id="13" creationId="{AD80E606-D8CC-4D7F-93C4-681AB4153B72}"/>
          </ac:picMkLst>
        </pc:picChg>
        <pc:picChg chg="del">
          <ac:chgData name="Benade, Gerdus" userId="15349777-206e-4d7a-8365-52131a346f04" providerId="ADAL" clId="{A9F11CE9-14EE-47A3-87CD-63FCB0A41D12}" dt="2022-10-06T13:29:53.072" v="6458" actId="478"/>
          <ac:picMkLst>
            <pc:docMk/>
            <pc:sldMk cId="2953846618" sldId="407"/>
            <ac:picMk id="14" creationId="{BFD6A002-6B7C-43B3-827C-592A29D7B403}"/>
          </ac:picMkLst>
        </pc:picChg>
        <pc:picChg chg="del">
          <ac:chgData name="Benade, Gerdus" userId="15349777-206e-4d7a-8365-52131a346f04" providerId="ADAL" clId="{A9F11CE9-14EE-47A3-87CD-63FCB0A41D12}" dt="2022-10-06T13:29:53.072" v="6458" actId="478"/>
          <ac:picMkLst>
            <pc:docMk/>
            <pc:sldMk cId="2953846618" sldId="407"/>
            <ac:picMk id="18" creationId="{1EBC50D7-4AEA-4631-BE43-353235FCE9A9}"/>
          </ac:picMkLst>
        </pc:picChg>
        <pc:picChg chg="del">
          <ac:chgData name="Benade, Gerdus" userId="15349777-206e-4d7a-8365-52131a346f04" providerId="ADAL" clId="{A9F11CE9-14EE-47A3-87CD-63FCB0A41D12}" dt="2022-10-06T13:29:53.072" v="6458" actId="478"/>
          <ac:picMkLst>
            <pc:docMk/>
            <pc:sldMk cId="2953846618" sldId="407"/>
            <ac:picMk id="19" creationId="{172FA6CC-EBEF-4B1A-803D-3AB20CB73CA4}"/>
          </ac:picMkLst>
        </pc:picChg>
        <pc:picChg chg="del">
          <ac:chgData name="Benade, Gerdus" userId="15349777-206e-4d7a-8365-52131a346f04" providerId="ADAL" clId="{A9F11CE9-14EE-47A3-87CD-63FCB0A41D12}" dt="2022-10-06T13:29:53.072" v="6458" actId="478"/>
          <ac:picMkLst>
            <pc:docMk/>
            <pc:sldMk cId="2953846618" sldId="407"/>
            <ac:picMk id="20" creationId="{BD864B8E-933D-40DF-BEBF-AEEF808BE55C}"/>
          </ac:picMkLst>
        </pc:picChg>
        <pc:picChg chg="add mod">
          <ac:chgData name="Benade, Gerdus" userId="15349777-206e-4d7a-8365-52131a346f04" providerId="ADAL" clId="{A9F11CE9-14EE-47A3-87CD-63FCB0A41D12}" dt="2022-10-06T13:42:29.071" v="6539" actId="1076"/>
          <ac:picMkLst>
            <pc:docMk/>
            <pc:sldMk cId="2953846618" sldId="407"/>
            <ac:picMk id="22" creationId="{1E2E84E8-37FA-481B-A1B6-AE864597E101}"/>
          </ac:picMkLst>
        </pc:picChg>
        <pc:picChg chg="add mod">
          <ac:chgData name="Benade, Gerdus" userId="15349777-206e-4d7a-8365-52131a346f04" providerId="ADAL" clId="{A9F11CE9-14EE-47A3-87CD-63FCB0A41D12}" dt="2022-10-06T13:44:21.167" v="6561" actId="1076"/>
          <ac:picMkLst>
            <pc:docMk/>
            <pc:sldMk cId="2953846618" sldId="407"/>
            <ac:picMk id="24" creationId="{0CD5EDCB-1AC1-457D-97AA-05971EDDD2DB}"/>
          </ac:picMkLst>
        </pc:picChg>
        <pc:picChg chg="add mod">
          <ac:chgData name="Benade, Gerdus" userId="15349777-206e-4d7a-8365-52131a346f04" providerId="ADAL" clId="{A9F11CE9-14EE-47A3-87CD-63FCB0A41D12}" dt="2022-10-06T13:47:27.515" v="6706" actId="1076"/>
          <ac:picMkLst>
            <pc:docMk/>
            <pc:sldMk cId="2953846618" sldId="407"/>
            <ac:picMk id="30" creationId="{05E4DD68-4309-475F-A2EF-9E7AEA21CEE4}"/>
          </ac:picMkLst>
        </pc:picChg>
        <pc:picChg chg="add mod">
          <ac:chgData name="Benade, Gerdus" userId="15349777-206e-4d7a-8365-52131a346f04" providerId="ADAL" clId="{A9F11CE9-14EE-47A3-87CD-63FCB0A41D12}" dt="2022-10-06T13:47:42.307" v="6707" actId="1076"/>
          <ac:picMkLst>
            <pc:docMk/>
            <pc:sldMk cId="2953846618" sldId="407"/>
            <ac:picMk id="31" creationId="{AF9AF1C5-144D-497B-AE4E-E3743E08148B}"/>
          </ac:picMkLst>
        </pc:picChg>
        <pc:picChg chg="add mod">
          <ac:chgData name="Benade, Gerdus" userId="15349777-206e-4d7a-8365-52131a346f04" providerId="ADAL" clId="{A9F11CE9-14EE-47A3-87CD-63FCB0A41D12}" dt="2022-10-06T13:50:33.904" v="6738" actId="1076"/>
          <ac:picMkLst>
            <pc:docMk/>
            <pc:sldMk cId="2953846618" sldId="407"/>
            <ac:picMk id="32" creationId="{1781A318-A975-4420-802E-DC8C42DD229B}"/>
          </ac:picMkLst>
        </pc:picChg>
        <pc:picChg chg="del mod">
          <ac:chgData name="Benade, Gerdus" userId="15349777-206e-4d7a-8365-52131a346f04" providerId="ADAL" clId="{A9F11CE9-14EE-47A3-87CD-63FCB0A41D12}" dt="2022-10-06T13:30:04.289" v="6464" actId="478"/>
          <ac:picMkLst>
            <pc:docMk/>
            <pc:sldMk cId="2953846618" sldId="407"/>
            <ac:picMk id="1028" creationId="{14EE80F5-090F-492A-8917-165FC9903968}"/>
          </ac:picMkLst>
        </pc:picChg>
        <pc:picChg chg="del">
          <ac:chgData name="Benade, Gerdus" userId="15349777-206e-4d7a-8365-52131a346f04" providerId="ADAL" clId="{A9F11CE9-14EE-47A3-87CD-63FCB0A41D12}" dt="2022-10-06T13:29:53.072" v="6458" actId="478"/>
          <ac:picMkLst>
            <pc:docMk/>
            <pc:sldMk cId="2953846618" sldId="407"/>
            <ac:picMk id="1032" creationId="{F741BE12-85F6-4372-8C70-F3A117BA1D99}"/>
          </ac:picMkLst>
        </pc:picChg>
        <pc:picChg chg="del">
          <ac:chgData name="Benade, Gerdus" userId="15349777-206e-4d7a-8365-52131a346f04" providerId="ADAL" clId="{A9F11CE9-14EE-47A3-87CD-63FCB0A41D12}" dt="2022-10-06T13:29:53.072" v="6458" actId="478"/>
          <ac:picMkLst>
            <pc:docMk/>
            <pc:sldMk cId="2953846618" sldId="407"/>
            <ac:picMk id="1034" creationId="{22145052-CCAC-486D-B013-992CE5F2C824}"/>
          </ac:picMkLst>
        </pc:picChg>
        <pc:picChg chg="del">
          <ac:chgData name="Benade, Gerdus" userId="15349777-206e-4d7a-8365-52131a346f04" providerId="ADAL" clId="{A9F11CE9-14EE-47A3-87CD-63FCB0A41D12}" dt="2022-10-06T13:29:53.072" v="6458" actId="478"/>
          <ac:picMkLst>
            <pc:docMk/>
            <pc:sldMk cId="2953846618" sldId="407"/>
            <ac:picMk id="1036" creationId="{679636A9-7483-4913-BC73-7282C75C85F5}"/>
          </ac:picMkLst>
        </pc:picChg>
        <pc:picChg chg="add mod">
          <ac:chgData name="Benade, Gerdus" userId="15349777-206e-4d7a-8365-52131a346f04" providerId="ADAL" clId="{A9F11CE9-14EE-47A3-87CD-63FCB0A41D12}" dt="2022-10-06T13:44:25.699" v="6563" actId="1076"/>
          <ac:picMkLst>
            <pc:docMk/>
            <pc:sldMk cId="2953846618" sldId="407"/>
            <ac:picMk id="5122" creationId="{4D568ABF-4941-4741-8F2A-6975BC9319B0}"/>
          </ac:picMkLst>
        </pc:picChg>
        <pc:cxnChg chg="add mod">
          <ac:chgData name="Benade, Gerdus" userId="15349777-206e-4d7a-8365-52131a346f04" providerId="ADAL" clId="{A9F11CE9-14EE-47A3-87CD-63FCB0A41D12}" dt="2022-10-06T13:53:58.094" v="6859" actId="13822"/>
          <ac:cxnSpMkLst>
            <pc:docMk/>
            <pc:sldMk cId="2953846618" sldId="407"/>
            <ac:cxnSpMk id="26" creationId="{CE0245F1-76B2-48EB-8AD7-3DF4D6C1E727}"/>
          </ac:cxnSpMkLst>
        </pc:cxnChg>
        <pc:cxnChg chg="add mod">
          <ac:chgData name="Benade, Gerdus" userId="15349777-206e-4d7a-8365-52131a346f04" providerId="ADAL" clId="{A9F11CE9-14EE-47A3-87CD-63FCB0A41D12}" dt="2022-10-06T13:53:58.094" v="6859" actId="13822"/>
          <ac:cxnSpMkLst>
            <pc:docMk/>
            <pc:sldMk cId="2953846618" sldId="407"/>
            <ac:cxnSpMk id="35" creationId="{5B1A597F-8EE6-4A5D-9692-0438E8D4B0FC}"/>
          </ac:cxnSpMkLst>
        </pc:cxnChg>
      </pc:sldChg>
      <pc:sldChg chg="addSp delSp modSp add mod modAnim">
        <pc:chgData name="Benade, Gerdus" userId="15349777-206e-4d7a-8365-52131a346f04" providerId="ADAL" clId="{A9F11CE9-14EE-47A3-87CD-63FCB0A41D12}" dt="2022-10-07T01:59:39.021" v="19143"/>
        <pc:sldMkLst>
          <pc:docMk/>
          <pc:sldMk cId="2588257149" sldId="408"/>
        </pc:sldMkLst>
        <pc:spChg chg="mod">
          <ac:chgData name="Benade, Gerdus" userId="15349777-206e-4d7a-8365-52131a346f04" providerId="ADAL" clId="{A9F11CE9-14EE-47A3-87CD-63FCB0A41D12}" dt="2022-10-06T21:26:16.946" v="11140"/>
          <ac:spMkLst>
            <pc:docMk/>
            <pc:sldMk cId="2588257149" sldId="408"/>
            <ac:spMk id="3" creationId="{AFD2C6FD-2F21-4F1B-8A12-3A207E77963B}"/>
          </ac:spMkLst>
        </pc:spChg>
        <pc:spChg chg="add mod">
          <ac:chgData name="Benade, Gerdus" userId="15349777-206e-4d7a-8365-52131a346f04" providerId="ADAL" clId="{A9F11CE9-14EE-47A3-87CD-63FCB0A41D12}" dt="2022-10-06T13:46:30.691" v="6604" actId="14100"/>
          <ac:spMkLst>
            <pc:docMk/>
            <pc:sldMk cId="2588257149" sldId="408"/>
            <ac:spMk id="6" creationId="{99B97C94-1222-47BC-B745-5A2C8A76218B}"/>
          </ac:spMkLst>
        </pc:spChg>
        <pc:spChg chg="add mod">
          <ac:chgData name="Benade, Gerdus" userId="15349777-206e-4d7a-8365-52131a346f04" providerId="ADAL" clId="{A9F11CE9-14EE-47A3-87CD-63FCB0A41D12}" dt="2022-10-06T13:45:14.412" v="6569" actId="1076"/>
          <ac:spMkLst>
            <pc:docMk/>
            <pc:sldMk cId="2588257149" sldId="408"/>
            <ac:spMk id="13" creationId="{2E592E94-9A10-45DC-A401-C247045106D2}"/>
          </ac:spMkLst>
        </pc:spChg>
        <pc:spChg chg="add del mod">
          <ac:chgData name="Benade, Gerdus" userId="15349777-206e-4d7a-8365-52131a346f04" providerId="ADAL" clId="{A9F11CE9-14EE-47A3-87CD-63FCB0A41D12}" dt="2022-10-06T13:46:30.219" v="6603"/>
          <ac:spMkLst>
            <pc:docMk/>
            <pc:sldMk cId="2588257149" sldId="408"/>
            <ac:spMk id="14" creationId="{1180B506-6ACE-4822-B2C1-41C64D0F9CC3}"/>
          </ac:spMkLst>
        </pc:spChg>
        <pc:spChg chg="add mod">
          <ac:chgData name="Benade, Gerdus" userId="15349777-206e-4d7a-8365-52131a346f04" providerId="ADAL" clId="{A9F11CE9-14EE-47A3-87CD-63FCB0A41D12}" dt="2022-10-07T01:59:22.555" v="19140" actId="571"/>
          <ac:spMkLst>
            <pc:docMk/>
            <pc:sldMk cId="2588257149" sldId="408"/>
            <ac:spMk id="21" creationId="{F5640F3F-36EC-4196-B01A-88770BD7A79F}"/>
          </ac:spMkLst>
        </pc:spChg>
        <pc:spChg chg="add mod">
          <ac:chgData name="Benade, Gerdus" userId="15349777-206e-4d7a-8365-52131a346f04" providerId="ADAL" clId="{A9F11CE9-14EE-47A3-87CD-63FCB0A41D12}" dt="2022-10-07T01:59:22.555" v="19140" actId="571"/>
          <ac:spMkLst>
            <pc:docMk/>
            <pc:sldMk cId="2588257149" sldId="408"/>
            <ac:spMk id="23" creationId="{7299D1F0-2283-4283-9DDC-459FA2695828}"/>
          </ac:spMkLst>
        </pc:spChg>
        <pc:spChg chg="add mod">
          <ac:chgData name="Benade, Gerdus" userId="15349777-206e-4d7a-8365-52131a346f04" providerId="ADAL" clId="{A9F11CE9-14EE-47A3-87CD-63FCB0A41D12}" dt="2022-10-07T01:59:22.555" v="19140" actId="571"/>
          <ac:spMkLst>
            <pc:docMk/>
            <pc:sldMk cId="2588257149" sldId="408"/>
            <ac:spMk id="25" creationId="{082FB287-95D4-4D72-98A2-9F2B762207BD}"/>
          </ac:spMkLst>
        </pc:spChg>
        <pc:picChg chg="add mod">
          <ac:chgData name="Benade, Gerdus" userId="15349777-206e-4d7a-8365-52131a346f04" providerId="ADAL" clId="{A9F11CE9-14EE-47A3-87CD-63FCB0A41D12}" dt="2022-10-06T13:47:49.212" v="6708"/>
          <ac:picMkLst>
            <pc:docMk/>
            <pc:sldMk cId="2588257149" sldId="408"/>
            <ac:picMk id="15" creationId="{A6A33416-54B6-4662-8682-2BB9365FD940}"/>
          </ac:picMkLst>
        </pc:picChg>
        <pc:picChg chg="add mod">
          <ac:chgData name="Benade, Gerdus" userId="15349777-206e-4d7a-8365-52131a346f04" providerId="ADAL" clId="{A9F11CE9-14EE-47A3-87CD-63FCB0A41D12}" dt="2022-10-06T13:47:49.212" v="6708"/>
          <ac:picMkLst>
            <pc:docMk/>
            <pc:sldMk cId="2588257149" sldId="408"/>
            <ac:picMk id="16" creationId="{6EAD7071-0E7F-4818-B6C0-75FD0F8B1D65}"/>
          </ac:picMkLst>
        </pc:picChg>
        <pc:picChg chg="add del mod">
          <ac:chgData name="Benade, Gerdus" userId="15349777-206e-4d7a-8365-52131a346f04" providerId="ADAL" clId="{A9F11CE9-14EE-47A3-87CD-63FCB0A41D12}" dt="2022-10-06T13:50:30.319" v="6737" actId="478"/>
          <ac:picMkLst>
            <pc:docMk/>
            <pc:sldMk cId="2588257149" sldId="408"/>
            <ac:picMk id="17" creationId="{0D258290-154C-4A27-986B-150E42986914}"/>
          </ac:picMkLst>
        </pc:picChg>
        <pc:picChg chg="add mod">
          <ac:chgData name="Benade, Gerdus" userId="15349777-206e-4d7a-8365-52131a346f04" providerId="ADAL" clId="{A9F11CE9-14EE-47A3-87CD-63FCB0A41D12}" dt="2022-10-06T13:50:36.091" v="6739"/>
          <ac:picMkLst>
            <pc:docMk/>
            <pc:sldMk cId="2588257149" sldId="408"/>
            <ac:picMk id="18" creationId="{A58C84D4-FDA7-446E-8945-B12357D56278}"/>
          </ac:picMkLst>
        </pc:picChg>
        <pc:cxnChg chg="add mod">
          <ac:chgData name="Benade, Gerdus" userId="15349777-206e-4d7a-8365-52131a346f04" providerId="ADAL" clId="{A9F11CE9-14EE-47A3-87CD-63FCB0A41D12}" dt="2022-10-06T13:54:06.854" v="6860"/>
          <ac:cxnSpMkLst>
            <pc:docMk/>
            <pc:sldMk cId="2588257149" sldId="408"/>
            <ac:cxnSpMk id="19" creationId="{3ABC3B48-A687-4716-BE75-153A50BBFC17}"/>
          </ac:cxnSpMkLst>
        </pc:cxnChg>
        <pc:cxnChg chg="add mod">
          <ac:chgData name="Benade, Gerdus" userId="15349777-206e-4d7a-8365-52131a346f04" providerId="ADAL" clId="{A9F11CE9-14EE-47A3-87CD-63FCB0A41D12}" dt="2022-10-06T13:54:06.854" v="6860"/>
          <ac:cxnSpMkLst>
            <pc:docMk/>
            <pc:sldMk cId="2588257149" sldId="408"/>
            <ac:cxnSpMk id="20" creationId="{D2EA95A1-AC25-4A75-BB9C-6897E65774A6}"/>
          </ac:cxnSpMkLst>
        </pc:cxnChg>
      </pc:sldChg>
      <pc:sldChg chg="add del ord">
        <pc:chgData name="Benade, Gerdus" userId="15349777-206e-4d7a-8365-52131a346f04" providerId="ADAL" clId="{A9F11CE9-14EE-47A3-87CD-63FCB0A41D12}" dt="2022-10-06T13:46:34.302" v="6606" actId="47"/>
        <pc:sldMkLst>
          <pc:docMk/>
          <pc:sldMk cId="858044599" sldId="409"/>
        </pc:sldMkLst>
      </pc:sldChg>
      <pc:sldChg chg="addSp modSp add mod">
        <pc:chgData name="Benade, Gerdus" userId="15349777-206e-4d7a-8365-52131a346f04" providerId="ADAL" clId="{A9F11CE9-14EE-47A3-87CD-63FCB0A41D12}" dt="2022-10-06T21:26:13.092" v="11139"/>
        <pc:sldMkLst>
          <pc:docMk/>
          <pc:sldMk cId="501095916" sldId="410"/>
        </pc:sldMkLst>
        <pc:spChg chg="mod">
          <ac:chgData name="Benade, Gerdus" userId="15349777-206e-4d7a-8365-52131a346f04" providerId="ADAL" clId="{A9F11CE9-14EE-47A3-87CD-63FCB0A41D12}" dt="2022-10-06T21:26:13.092" v="11139"/>
          <ac:spMkLst>
            <pc:docMk/>
            <pc:sldMk cId="501095916" sldId="410"/>
            <ac:spMk id="3" creationId="{AFD2C6FD-2F21-4F1B-8A12-3A207E77963B}"/>
          </ac:spMkLst>
        </pc:spChg>
        <pc:spChg chg="mod">
          <ac:chgData name="Benade, Gerdus" userId="15349777-206e-4d7a-8365-52131a346f04" providerId="ADAL" clId="{A9F11CE9-14EE-47A3-87CD-63FCB0A41D12}" dt="2022-10-06T13:46:39.871" v="6607" actId="14100"/>
          <ac:spMkLst>
            <pc:docMk/>
            <pc:sldMk cId="501095916" sldId="410"/>
            <ac:spMk id="6" creationId="{99B97C94-1222-47BC-B745-5A2C8A76218B}"/>
          </ac:spMkLst>
        </pc:spChg>
        <pc:spChg chg="add mod">
          <ac:chgData name="Benade, Gerdus" userId="15349777-206e-4d7a-8365-52131a346f04" providerId="ADAL" clId="{A9F11CE9-14EE-47A3-87CD-63FCB0A41D12}" dt="2022-10-06T13:46:59.782" v="6699" actId="1037"/>
          <ac:spMkLst>
            <pc:docMk/>
            <pc:sldMk cId="501095916" sldId="410"/>
            <ac:spMk id="14" creationId="{003E3A49-E498-4D22-8950-330360A7A848}"/>
          </ac:spMkLst>
        </pc:spChg>
        <pc:picChg chg="add mod">
          <ac:chgData name="Benade, Gerdus" userId="15349777-206e-4d7a-8365-52131a346f04" providerId="ADAL" clId="{A9F11CE9-14EE-47A3-87CD-63FCB0A41D12}" dt="2022-10-06T13:47:50.549" v="6709"/>
          <ac:picMkLst>
            <pc:docMk/>
            <pc:sldMk cId="501095916" sldId="410"/>
            <ac:picMk id="15" creationId="{711BE801-48DB-418A-803B-7F87CCDB9A89}"/>
          </ac:picMkLst>
        </pc:picChg>
        <pc:picChg chg="add mod">
          <ac:chgData name="Benade, Gerdus" userId="15349777-206e-4d7a-8365-52131a346f04" providerId="ADAL" clId="{A9F11CE9-14EE-47A3-87CD-63FCB0A41D12}" dt="2022-10-06T13:47:50.549" v="6709"/>
          <ac:picMkLst>
            <pc:docMk/>
            <pc:sldMk cId="501095916" sldId="410"/>
            <ac:picMk id="16" creationId="{D88EE03F-1DC9-4F81-86EC-8C80BA49463F}"/>
          </ac:picMkLst>
        </pc:picChg>
        <pc:picChg chg="add mod">
          <ac:chgData name="Benade, Gerdus" userId="15349777-206e-4d7a-8365-52131a346f04" providerId="ADAL" clId="{A9F11CE9-14EE-47A3-87CD-63FCB0A41D12}" dt="2022-10-06T13:50:38.365" v="6740"/>
          <ac:picMkLst>
            <pc:docMk/>
            <pc:sldMk cId="501095916" sldId="410"/>
            <ac:picMk id="17" creationId="{A6FCEEC2-111D-4607-8B61-A81EFD570787}"/>
          </ac:picMkLst>
        </pc:picChg>
        <pc:cxnChg chg="add mod">
          <ac:chgData name="Benade, Gerdus" userId="15349777-206e-4d7a-8365-52131a346f04" providerId="ADAL" clId="{A9F11CE9-14EE-47A3-87CD-63FCB0A41D12}" dt="2022-10-06T13:54:08.881" v="6861"/>
          <ac:cxnSpMkLst>
            <pc:docMk/>
            <pc:sldMk cId="501095916" sldId="410"/>
            <ac:cxnSpMk id="18" creationId="{FB655803-A72C-41A4-9D5C-9C67E9A58A3D}"/>
          </ac:cxnSpMkLst>
        </pc:cxnChg>
        <pc:cxnChg chg="add mod">
          <ac:chgData name="Benade, Gerdus" userId="15349777-206e-4d7a-8365-52131a346f04" providerId="ADAL" clId="{A9F11CE9-14EE-47A3-87CD-63FCB0A41D12}" dt="2022-10-06T13:54:08.881" v="6861"/>
          <ac:cxnSpMkLst>
            <pc:docMk/>
            <pc:sldMk cId="501095916" sldId="410"/>
            <ac:cxnSpMk id="19" creationId="{1357B5E1-FDE7-472E-8C69-CFBD524CD692}"/>
          </ac:cxnSpMkLst>
        </pc:cxnChg>
      </pc:sldChg>
      <pc:sldChg chg="delSp modSp add mod modAnim modNotesTx">
        <pc:chgData name="Benade, Gerdus" userId="15349777-206e-4d7a-8365-52131a346f04" providerId="ADAL" clId="{A9F11CE9-14EE-47A3-87CD-63FCB0A41D12}" dt="2022-10-07T04:46:22.541" v="20441"/>
        <pc:sldMkLst>
          <pc:docMk/>
          <pc:sldMk cId="1436896350" sldId="411"/>
        </pc:sldMkLst>
        <pc:spChg chg="mod">
          <ac:chgData name="Benade, Gerdus" userId="15349777-206e-4d7a-8365-52131a346f04" providerId="ADAL" clId="{A9F11CE9-14EE-47A3-87CD-63FCB0A41D12}" dt="2022-10-07T04:22:20.908" v="20220" actId="20577"/>
          <ac:spMkLst>
            <pc:docMk/>
            <pc:sldMk cId="1436896350" sldId="411"/>
            <ac:spMk id="3" creationId="{FD05FE66-47CD-4FDE-A02B-63E2D2D58C6D}"/>
          </ac:spMkLst>
        </pc:spChg>
        <pc:spChg chg="del">
          <ac:chgData name="Benade, Gerdus" userId="15349777-206e-4d7a-8365-52131a346f04" providerId="ADAL" clId="{A9F11CE9-14EE-47A3-87CD-63FCB0A41D12}" dt="2022-10-06T23:56:55.531" v="12858" actId="478"/>
          <ac:spMkLst>
            <pc:docMk/>
            <pc:sldMk cId="1436896350" sldId="411"/>
            <ac:spMk id="4" creationId="{98FC55B2-7E89-4E45-98E2-160FB5EE5744}"/>
          </ac:spMkLst>
        </pc:spChg>
      </pc:sldChg>
      <pc:sldChg chg="modSp add mod modNotesTx">
        <pc:chgData name="Benade, Gerdus" userId="15349777-206e-4d7a-8365-52131a346f04" providerId="ADAL" clId="{A9F11CE9-14EE-47A3-87CD-63FCB0A41D12}" dt="2022-10-07T00:00:59.623" v="13005" actId="20577"/>
        <pc:sldMkLst>
          <pc:docMk/>
          <pc:sldMk cId="233634198" sldId="412"/>
        </pc:sldMkLst>
        <pc:spChg chg="mod">
          <ac:chgData name="Benade, Gerdus" userId="15349777-206e-4d7a-8365-52131a346f04" providerId="ADAL" clId="{A9F11CE9-14EE-47A3-87CD-63FCB0A41D12}" dt="2022-10-07T00:00:59.623" v="13005" actId="20577"/>
          <ac:spMkLst>
            <pc:docMk/>
            <pc:sldMk cId="233634198" sldId="412"/>
            <ac:spMk id="3" creationId="{E70DD3D5-8F43-408C-9D54-0C4FAC0C3E4E}"/>
          </ac:spMkLst>
        </pc:spChg>
      </pc:sldChg>
      <pc:sldChg chg="addSp modSp add del mod modAnim">
        <pc:chgData name="Benade, Gerdus" userId="15349777-206e-4d7a-8365-52131a346f04" providerId="ADAL" clId="{A9F11CE9-14EE-47A3-87CD-63FCB0A41D12}" dt="2022-10-07T00:21:56.220" v="14187" actId="47"/>
        <pc:sldMkLst>
          <pc:docMk/>
          <pc:sldMk cId="3657228828" sldId="413"/>
        </pc:sldMkLst>
        <pc:spChg chg="mod">
          <ac:chgData name="Benade, Gerdus" userId="15349777-206e-4d7a-8365-52131a346f04" providerId="ADAL" clId="{A9F11CE9-14EE-47A3-87CD-63FCB0A41D12}" dt="2022-10-06T14:43:04.397" v="8268" actId="20577"/>
          <ac:spMkLst>
            <pc:docMk/>
            <pc:sldMk cId="3657228828" sldId="413"/>
            <ac:spMk id="3" creationId="{F0A4D051-DD6A-4558-B999-005A21365D50}"/>
          </ac:spMkLst>
        </pc:spChg>
        <pc:spChg chg="mod">
          <ac:chgData name="Benade, Gerdus" userId="15349777-206e-4d7a-8365-52131a346f04" providerId="ADAL" clId="{A9F11CE9-14EE-47A3-87CD-63FCB0A41D12}" dt="2022-10-06T14:35:33.156" v="8150" actId="1076"/>
          <ac:spMkLst>
            <pc:docMk/>
            <pc:sldMk cId="3657228828" sldId="413"/>
            <ac:spMk id="12" creationId="{AD087A9F-287F-4652-B80A-4E584C7E0136}"/>
          </ac:spMkLst>
        </pc:spChg>
        <pc:spChg chg="add mod">
          <ac:chgData name="Benade, Gerdus" userId="15349777-206e-4d7a-8365-52131a346f04" providerId="ADAL" clId="{A9F11CE9-14EE-47A3-87CD-63FCB0A41D12}" dt="2022-10-06T14:35:44.614" v="8153" actId="1076"/>
          <ac:spMkLst>
            <pc:docMk/>
            <pc:sldMk cId="3657228828" sldId="413"/>
            <ac:spMk id="13" creationId="{7308C195-6BBC-4B21-A6A7-363428869AD2}"/>
          </ac:spMkLst>
        </pc:spChg>
        <pc:spChg chg="add mod">
          <ac:chgData name="Benade, Gerdus" userId="15349777-206e-4d7a-8365-52131a346f04" providerId="ADAL" clId="{A9F11CE9-14EE-47A3-87CD-63FCB0A41D12}" dt="2022-10-06T14:41:41.583" v="8260"/>
          <ac:spMkLst>
            <pc:docMk/>
            <pc:sldMk cId="3657228828" sldId="413"/>
            <ac:spMk id="14" creationId="{B59708DE-A926-4049-BD3A-247AC00303B0}"/>
          </ac:spMkLst>
        </pc:spChg>
        <pc:spChg chg="mod">
          <ac:chgData name="Benade, Gerdus" userId="15349777-206e-4d7a-8365-52131a346f04" providerId="ADAL" clId="{A9F11CE9-14EE-47A3-87CD-63FCB0A41D12}" dt="2022-10-06T14:35:39.040" v="8151" actId="14100"/>
          <ac:spMkLst>
            <pc:docMk/>
            <pc:sldMk cId="3657228828" sldId="413"/>
            <ac:spMk id="17" creationId="{F075E22F-C910-4B73-9E93-D836E40D6894}"/>
          </ac:spMkLst>
        </pc:spChg>
      </pc:sldChg>
      <pc:sldChg chg="addSp delSp modSp add del mod modAnim">
        <pc:chgData name="Benade, Gerdus" userId="15349777-206e-4d7a-8365-52131a346f04" providerId="ADAL" clId="{A9F11CE9-14EE-47A3-87CD-63FCB0A41D12}" dt="2022-10-07T00:21:56.220" v="14187" actId="47"/>
        <pc:sldMkLst>
          <pc:docMk/>
          <pc:sldMk cId="4177941775" sldId="414"/>
        </pc:sldMkLst>
        <pc:spChg chg="mod">
          <ac:chgData name="Benade, Gerdus" userId="15349777-206e-4d7a-8365-52131a346f04" providerId="ADAL" clId="{A9F11CE9-14EE-47A3-87CD-63FCB0A41D12}" dt="2022-10-06T14:43:37.525" v="8271" actId="20577"/>
          <ac:spMkLst>
            <pc:docMk/>
            <pc:sldMk cId="4177941775" sldId="414"/>
            <ac:spMk id="3" creationId="{F0A4D051-DD6A-4558-B999-005A21365D50}"/>
          </ac:spMkLst>
        </pc:spChg>
        <pc:spChg chg="del">
          <ac:chgData name="Benade, Gerdus" userId="15349777-206e-4d7a-8365-52131a346f04" providerId="ADAL" clId="{A9F11CE9-14EE-47A3-87CD-63FCB0A41D12}" dt="2022-10-06T14:36:54.909" v="8184" actId="478"/>
          <ac:spMkLst>
            <pc:docMk/>
            <pc:sldMk cId="4177941775" sldId="414"/>
            <ac:spMk id="12" creationId="{AD087A9F-287F-4652-B80A-4E584C7E0136}"/>
          </ac:spMkLst>
        </pc:spChg>
        <pc:spChg chg="mod">
          <ac:chgData name="Benade, Gerdus" userId="15349777-206e-4d7a-8365-52131a346f04" providerId="ADAL" clId="{A9F11CE9-14EE-47A3-87CD-63FCB0A41D12}" dt="2022-10-06T14:37:30.804" v="8196" actId="1076"/>
          <ac:spMkLst>
            <pc:docMk/>
            <pc:sldMk cId="4177941775" sldId="414"/>
            <ac:spMk id="13" creationId="{7308C195-6BBC-4B21-A6A7-363428869AD2}"/>
          </ac:spMkLst>
        </pc:spChg>
        <pc:spChg chg="add mod">
          <ac:chgData name="Benade, Gerdus" userId="15349777-206e-4d7a-8365-52131a346f04" providerId="ADAL" clId="{A9F11CE9-14EE-47A3-87CD-63FCB0A41D12}" dt="2022-10-06T14:37:14.013" v="8191" actId="1076"/>
          <ac:spMkLst>
            <pc:docMk/>
            <pc:sldMk cId="4177941775" sldId="414"/>
            <ac:spMk id="14" creationId="{9BA8BF14-913D-40D0-A0A1-29EFAD0EC708}"/>
          </ac:spMkLst>
        </pc:spChg>
        <pc:spChg chg="add mod">
          <ac:chgData name="Benade, Gerdus" userId="15349777-206e-4d7a-8365-52131a346f04" providerId="ADAL" clId="{A9F11CE9-14EE-47A3-87CD-63FCB0A41D12}" dt="2022-10-06T14:37:21.675" v="8194" actId="1076"/>
          <ac:spMkLst>
            <pc:docMk/>
            <pc:sldMk cId="4177941775" sldId="414"/>
            <ac:spMk id="15" creationId="{3EF113BA-3CEF-4AE9-A99D-723397BC2A16}"/>
          </ac:spMkLst>
        </pc:spChg>
        <pc:spChg chg="add mod">
          <ac:chgData name="Benade, Gerdus" userId="15349777-206e-4d7a-8365-52131a346f04" providerId="ADAL" clId="{A9F11CE9-14EE-47A3-87CD-63FCB0A41D12}" dt="2022-10-06T14:41:29.825" v="8257" actId="1076"/>
          <ac:spMkLst>
            <pc:docMk/>
            <pc:sldMk cId="4177941775" sldId="414"/>
            <ac:spMk id="20" creationId="{0A52F53B-44FC-4EC6-ADFC-733E69E7629F}"/>
          </ac:spMkLst>
        </pc:spChg>
        <pc:spChg chg="mod">
          <ac:chgData name="Benade, Gerdus" userId="15349777-206e-4d7a-8365-52131a346f04" providerId="ADAL" clId="{A9F11CE9-14EE-47A3-87CD-63FCB0A41D12}" dt="2022-10-06T14:37:40.771" v="8197" actId="1076"/>
          <ac:spMkLst>
            <pc:docMk/>
            <pc:sldMk cId="4177941775" sldId="414"/>
            <ac:spMk id="21" creationId="{259B4C91-8E06-4AF7-A6DA-D8E2550CFE76}"/>
          </ac:spMkLst>
        </pc:spChg>
        <pc:graphicFrameChg chg="add del mod">
          <ac:chgData name="Benade, Gerdus" userId="15349777-206e-4d7a-8365-52131a346f04" providerId="ADAL" clId="{A9F11CE9-14EE-47A3-87CD-63FCB0A41D12}" dt="2022-10-06T14:37:01.814" v="8188" actId="1076"/>
          <ac:graphicFrameMkLst>
            <pc:docMk/>
            <pc:sldMk cId="4177941775" sldId="414"/>
            <ac:graphicFrameMk id="8" creationId="{9D501567-E976-430B-BF59-A7849C2A8E69}"/>
          </ac:graphicFrameMkLst>
        </pc:graphicFrameChg>
        <pc:cxnChg chg="add mod">
          <ac:chgData name="Benade, Gerdus" userId="15349777-206e-4d7a-8365-52131a346f04" providerId="ADAL" clId="{A9F11CE9-14EE-47A3-87CD-63FCB0A41D12}" dt="2022-10-06T14:38:08.969" v="8202" actId="1076"/>
          <ac:cxnSpMkLst>
            <pc:docMk/>
            <pc:sldMk cId="4177941775" sldId="414"/>
            <ac:cxnSpMk id="11" creationId="{9FA53C19-999D-4A3D-809D-6EC2F3E0D247}"/>
          </ac:cxnSpMkLst>
        </pc:cxnChg>
      </pc:sldChg>
      <pc:sldChg chg="addSp delSp modSp add del mod modNotesTx">
        <pc:chgData name="Benade, Gerdus" userId="15349777-206e-4d7a-8365-52131a346f04" providerId="ADAL" clId="{A9F11CE9-14EE-47A3-87CD-63FCB0A41D12}" dt="2022-10-07T00:21:56.220" v="14187" actId="47"/>
        <pc:sldMkLst>
          <pc:docMk/>
          <pc:sldMk cId="4242707677" sldId="415"/>
        </pc:sldMkLst>
        <pc:spChg chg="mod">
          <ac:chgData name="Benade, Gerdus" userId="15349777-206e-4d7a-8365-52131a346f04" providerId="ADAL" clId="{A9F11CE9-14EE-47A3-87CD-63FCB0A41D12}" dt="2022-10-06T14:43:50.900" v="8276" actId="20577"/>
          <ac:spMkLst>
            <pc:docMk/>
            <pc:sldMk cId="4242707677" sldId="415"/>
            <ac:spMk id="3" creationId="{F0A4D051-DD6A-4558-B999-005A21365D50}"/>
          </ac:spMkLst>
        </pc:spChg>
        <pc:spChg chg="mod">
          <ac:chgData name="Benade, Gerdus" userId="15349777-206e-4d7a-8365-52131a346f04" providerId="ADAL" clId="{A9F11CE9-14EE-47A3-87CD-63FCB0A41D12}" dt="2022-10-06T14:39:16.526" v="8227" actId="1076"/>
          <ac:spMkLst>
            <pc:docMk/>
            <pc:sldMk cId="4242707677" sldId="415"/>
            <ac:spMk id="14" creationId="{9BA8BF14-913D-40D0-A0A1-29EFAD0EC708}"/>
          </ac:spMkLst>
        </pc:spChg>
        <pc:spChg chg="mod">
          <ac:chgData name="Benade, Gerdus" userId="15349777-206e-4d7a-8365-52131a346f04" providerId="ADAL" clId="{A9F11CE9-14EE-47A3-87CD-63FCB0A41D12}" dt="2022-10-06T14:39:26.936" v="8229" actId="14100"/>
          <ac:spMkLst>
            <pc:docMk/>
            <pc:sldMk cId="4242707677" sldId="415"/>
            <ac:spMk id="15" creationId="{3EF113BA-3CEF-4AE9-A99D-723397BC2A16}"/>
          </ac:spMkLst>
        </pc:spChg>
        <pc:spChg chg="add mod">
          <ac:chgData name="Benade, Gerdus" userId="15349777-206e-4d7a-8365-52131a346f04" providerId="ADAL" clId="{A9F11CE9-14EE-47A3-87CD-63FCB0A41D12}" dt="2022-10-06T14:41:32.785" v="8258"/>
          <ac:spMkLst>
            <pc:docMk/>
            <pc:sldMk cId="4242707677" sldId="415"/>
            <ac:spMk id="16" creationId="{F0A7A93B-22A9-4EDE-8E31-FCED3591129D}"/>
          </ac:spMkLst>
        </pc:spChg>
        <pc:spChg chg="del mod">
          <ac:chgData name="Benade, Gerdus" userId="15349777-206e-4d7a-8365-52131a346f04" providerId="ADAL" clId="{A9F11CE9-14EE-47A3-87CD-63FCB0A41D12}" dt="2022-10-06T14:39:30.801" v="8230" actId="478"/>
          <ac:spMkLst>
            <pc:docMk/>
            <pc:sldMk cId="4242707677" sldId="415"/>
            <ac:spMk id="17" creationId="{F075E22F-C910-4B73-9E93-D836E40D6894}"/>
          </ac:spMkLst>
        </pc:spChg>
      </pc:sldChg>
      <pc:sldChg chg="addSp delSp modSp add del mod delAnim modAnim">
        <pc:chgData name="Benade, Gerdus" userId="15349777-206e-4d7a-8365-52131a346f04" providerId="ADAL" clId="{A9F11CE9-14EE-47A3-87CD-63FCB0A41D12}" dt="2022-10-07T00:21:56.220" v="14187" actId="47"/>
        <pc:sldMkLst>
          <pc:docMk/>
          <pc:sldMk cId="2216063175" sldId="416"/>
        </pc:sldMkLst>
        <pc:spChg chg="mod">
          <ac:chgData name="Benade, Gerdus" userId="15349777-206e-4d7a-8365-52131a346f04" providerId="ADAL" clId="{A9F11CE9-14EE-47A3-87CD-63FCB0A41D12}" dt="2022-10-06T14:44:33.098" v="8278" actId="20577"/>
          <ac:spMkLst>
            <pc:docMk/>
            <pc:sldMk cId="2216063175" sldId="416"/>
            <ac:spMk id="3" creationId="{F0A4D051-DD6A-4558-B999-005A21365D50}"/>
          </ac:spMkLst>
        </pc:spChg>
        <pc:spChg chg="del">
          <ac:chgData name="Benade, Gerdus" userId="15349777-206e-4d7a-8365-52131a346f04" providerId="ADAL" clId="{A9F11CE9-14EE-47A3-87CD-63FCB0A41D12}" dt="2022-10-06T14:40:32.920" v="8238" actId="478"/>
          <ac:spMkLst>
            <pc:docMk/>
            <pc:sldMk cId="2216063175" sldId="416"/>
            <ac:spMk id="13" creationId="{7308C195-6BBC-4B21-A6A7-363428869AD2}"/>
          </ac:spMkLst>
        </pc:spChg>
        <pc:spChg chg="mod">
          <ac:chgData name="Benade, Gerdus" userId="15349777-206e-4d7a-8365-52131a346f04" providerId="ADAL" clId="{A9F11CE9-14EE-47A3-87CD-63FCB0A41D12}" dt="2022-10-06T14:40:38.185" v="8239" actId="14100"/>
          <ac:spMkLst>
            <pc:docMk/>
            <pc:sldMk cId="2216063175" sldId="416"/>
            <ac:spMk id="14" creationId="{9BA8BF14-913D-40D0-A0A1-29EFAD0EC708}"/>
          </ac:spMkLst>
        </pc:spChg>
        <pc:spChg chg="mod">
          <ac:chgData name="Benade, Gerdus" userId="15349777-206e-4d7a-8365-52131a346f04" providerId="ADAL" clId="{A9F11CE9-14EE-47A3-87CD-63FCB0A41D12}" dt="2022-10-06T14:40:31.380" v="8237" actId="1076"/>
          <ac:spMkLst>
            <pc:docMk/>
            <pc:sldMk cId="2216063175" sldId="416"/>
            <ac:spMk id="15" creationId="{3EF113BA-3CEF-4AE9-A99D-723397BC2A16}"/>
          </ac:spMkLst>
        </pc:spChg>
        <pc:spChg chg="add mod">
          <ac:chgData name="Benade, Gerdus" userId="15349777-206e-4d7a-8365-52131a346f04" providerId="ADAL" clId="{A9F11CE9-14EE-47A3-87CD-63FCB0A41D12}" dt="2022-10-06T14:41:39.634" v="8259"/>
          <ac:spMkLst>
            <pc:docMk/>
            <pc:sldMk cId="2216063175" sldId="416"/>
            <ac:spMk id="16" creationId="{E64DD790-AC42-4B78-A25D-CC2C1497218B}"/>
          </ac:spMkLst>
        </pc:spChg>
        <pc:spChg chg="mod">
          <ac:chgData name="Benade, Gerdus" userId="15349777-206e-4d7a-8365-52131a346f04" providerId="ADAL" clId="{A9F11CE9-14EE-47A3-87CD-63FCB0A41D12}" dt="2022-10-06T14:40:50.984" v="8242" actId="1037"/>
          <ac:spMkLst>
            <pc:docMk/>
            <pc:sldMk cId="2216063175" sldId="416"/>
            <ac:spMk id="21" creationId="{259B4C91-8E06-4AF7-A6DA-D8E2550CFE76}"/>
          </ac:spMkLst>
        </pc:spChg>
        <pc:cxnChg chg="del">
          <ac:chgData name="Benade, Gerdus" userId="15349777-206e-4d7a-8365-52131a346f04" providerId="ADAL" clId="{A9F11CE9-14EE-47A3-87CD-63FCB0A41D12}" dt="2022-10-06T14:40:54.143" v="8243" actId="478"/>
          <ac:cxnSpMkLst>
            <pc:docMk/>
            <pc:sldMk cId="2216063175" sldId="416"/>
            <ac:cxnSpMk id="11" creationId="{9FA53C19-999D-4A3D-809D-6EC2F3E0D247}"/>
          </ac:cxnSpMkLst>
        </pc:cxnChg>
      </pc:sldChg>
      <pc:sldChg chg="add del">
        <pc:chgData name="Benade, Gerdus" userId="15349777-206e-4d7a-8365-52131a346f04" providerId="ADAL" clId="{A9F11CE9-14EE-47A3-87CD-63FCB0A41D12}" dt="2022-10-07T00:21:56.220" v="14187" actId="47"/>
        <pc:sldMkLst>
          <pc:docMk/>
          <pc:sldMk cId="2369721331" sldId="417"/>
        </pc:sldMkLst>
      </pc:sldChg>
      <pc:sldChg chg="modSp add mod ord modShow modNotesTx">
        <pc:chgData name="Benade, Gerdus" userId="15349777-206e-4d7a-8365-52131a346f04" providerId="ADAL" clId="{A9F11CE9-14EE-47A3-87CD-63FCB0A41D12}" dt="2022-10-07T01:57:01.924" v="18960"/>
        <pc:sldMkLst>
          <pc:docMk/>
          <pc:sldMk cId="3644663394" sldId="418"/>
        </pc:sldMkLst>
        <pc:spChg chg="mod">
          <ac:chgData name="Benade, Gerdus" userId="15349777-206e-4d7a-8365-52131a346f04" providerId="ADAL" clId="{A9F11CE9-14EE-47A3-87CD-63FCB0A41D12}" dt="2022-10-07T01:03:49.625" v="15409" actId="20577"/>
          <ac:spMkLst>
            <pc:docMk/>
            <pc:sldMk cId="3644663394" sldId="418"/>
            <ac:spMk id="3" creationId="{AA9FCC2F-900F-4E0C-86D1-0144A36175DD}"/>
          </ac:spMkLst>
        </pc:spChg>
        <pc:spChg chg="mod">
          <ac:chgData name="Benade, Gerdus" userId="15349777-206e-4d7a-8365-52131a346f04" providerId="ADAL" clId="{A9F11CE9-14EE-47A3-87CD-63FCB0A41D12}" dt="2022-10-07T00:31:35.583" v="14527" actId="20577"/>
          <ac:spMkLst>
            <pc:docMk/>
            <pc:sldMk cId="3644663394" sldId="418"/>
            <ac:spMk id="6" creationId="{F85E6823-3521-4D4B-836E-F7F6E9DDFBCE}"/>
          </ac:spMkLst>
        </pc:spChg>
      </pc:sldChg>
      <pc:sldChg chg="addSp modSp add mod modAnim modNotesTx">
        <pc:chgData name="Benade, Gerdus" userId="15349777-206e-4d7a-8365-52131a346f04" providerId="ADAL" clId="{A9F11CE9-14EE-47A3-87CD-63FCB0A41D12}" dt="2022-10-07T02:20:45.406" v="19562"/>
        <pc:sldMkLst>
          <pc:docMk/>
          <pc:sldMk cId="2328248567" sldId="419"/>
        </pc:sldMkLst>
        <pc:spChg chg="mod">
          <ac:chgData name="Benade, Gerdus" userId="15349777-206e-4d7a-8365-52131a346f04" providerId="ADAL" clId="{A9F11CE9-14EE-47A3-87CD-63FCB0A41D12}" dt="2022-10-06T15:22:16.788" v="9751" actId="20577"/>
          <ac:spMkLst>
            <pc:docMk/>
            <pc:sldMk cId="2328248567" sldId="419"/>
            <ac:spMk id="2" creationId="{60A828FB-90C2-4E13-9365-42459F79C12B}"/>
          </ac:spMkLst>
        </pc:spChg>
        <pc:spChg chg="mod">
          <ac:chgData name="Benade, Gerdus" userId="15349777-206e-4d7a-8365-52131a346f04" providerId="ADAL" clId="{A9F11CE9-14EE-47A3-87CD-63FCB0A41D12}" dt="2022-10-07T01:54:59.273" v="18902" actId="20577"/>
          <ac:spMkLst>
            <pc:docMk/>
            <pc:sldMk cId="2328248567" sldId="419"/>
            <ac:spMk id="3" creationId="{200A7BBE-9A74-4293-A442-06337193B572}"/>
          </ac:spMkLst>
        </pc:spChg>
        <pc:spChg chg="mod">
          <ac:chgData name="Benade, Gerdus" userId="15349777-206e-4d7a-8365-52131a346f04" providerId="ADAL" clId="{A9F11CE9-14EE-47A3-87CD-63FCB0A41D12}" dt="2022-10-07T01:17:57.794" v="15774" actId="20577"/>
          <ac:spMkLst>
            <pc:docMk/>
            <pc:sldMk cId="2328248567" sldId="419"/>
            <ac:spMk id="4" creationId="{EE1DE891-960B-43D0-A0AC-816F3CE090AC}"/>
          </ac:spMkLst>
        </pc:spChg>
        <pc:spChg chg="add mod">
          <ac:chgData name="Benade, Gerdus" userId="15349777-206e-4d7a-8365-52131a346f04" providerId="ADAL" clId="{A9F11CE9-14EE-47A3-87CD-63FCB0A41D12}" dt="2022-10-07T01:17:51.405" v="15764" actId="20577"/>
          <ac:spMkLst>
            <pc:docMk/>
            <pc:sldMk cId="2328248567" sldId="419"/>
            <ac:spMk id="6" creationId="{7F17A30A-1632-49DC-BAF3-F6AFF7CCDF40}"/>
          </ac:spMkLst>
        </pc:spChg>
        <pc:spChg chg="add mod">
          <ac:chgData name="Benade, Gerdus" userId="15349777-206e-4d7a-8365-52131a346f04" providerId="ADAL" clId="{A9F11CE9-14EE-47A3-87CD-63FCB0A41D12}" dt="2022-10-07T01:17:54.389" v="15771" actId="20577"/>
          <ac:spMkLst>
            <pc:docMk/>
            <pc:sldMk cId="2328248567" sldId="419"/>
            <ac:spMk id="7" creationId="{284A2427-FCCB-4B81-A53C-C3DD0D701FE8}"/>
          </ac:spMkLst>
        </pc:spChg>
      </pc:sldChg>
      <pc:sldChg chg="modSp new mod">
        <pc:chgData name="Benade, Gerdus" userId="15349777-206e-4d7a-8365-52131a346f04" providerId="ADAL" clId="{A9F11CE9-14EE-47A3-87CD-63FCB0A41D12}" dt="2022-10-07T01:47:36.804" v="18879" actId="20577"/>
        <pc:sldMkLst>
          <pc:docMk/>
          <pc:sldMk cId="4192407340" sldId="420"/>
        </pc:sldMkLst>
        <pc:spChg chg="mod">
          <ac:chgData name="Benade, Gerdus" userId="15349777-206e-4d7a-8365-52131a346f04" providerId="ADAL" clId="{A9F11CE9-14EE-47A3-87CD-63FCB0A41D12}" dt="2022-10-07T01:45:19.767" v="18654" actId="20577"/>
          <ac:spMkLst>
            <pc:docMk/>
            <pc:sldMk cId="4192407340" sldId="420"/>
            <ac:spMk id="2" creationId="{9FCB40AF-F2A9-46CD-A850-7DF21CDA7023}"/>
          </ac:spMkLst>
        </pc:spChg>
        <pc:spChg chg="mod">
          <ac:chgData name="Benade, Gerdus" userId="15349777-206e-4d7a-8365-52131a346f04" providerId="ADAL" clId="{A9F11CE9-14EE-47A3-87CD-63FCB0A41D12}" dt="2022-10-07T01:47:36.804" v="18879" actId="20577"/>
          <ac:spMkLst>
            <pc:docMk/>
            <pc:sldMk cId="4192407340" sldId="420"/>
            <ac:spMk id="3" creationId="{855C2C88-443B-45B9-906C-5DED1FD5CEC0}"/>
          </ac:spMkLst>
        </pc:spChg>
      </pc:sldChg>
      <pc:sldChg chg="addSp modSp add mod">
        <pc:chgData name="Benade, Gerdus" userId="15349777-206e-4d7a-8365-52131a346f04" providerId="ADAL" clId="{A9F11CE9-14EE-47A3-87CD-63FCB0A41D12}" dt="2022-10-06T21:26:08.847" v="11138"/>
        <pc:sldMkLst>
          <pc:docMk/>
          <pc:sldMk cId="91834379" sldId="421"/>
        </pc:sldMkLst>
        <pc:spChg chg="mod">
          <ac:chgData name="Benade, Gerdus" userId="15349777-206e-4d7a-8365-52131a346f04" providerId="ADAL" clId="{A9F11CE9-14EE-47A3-87CD-63FCB0A41D12}" dt="2022-10-06T21:26:08.847" v="11138"/>
          <ac:spMkLst>
            <pc:docMk/>
            <pc:sldMk cId="91834379" sldId="421"/>
            <ac:spMk id="3" creationId="{AFD2C6FD-2F21-4F1B-8A12-3A207E77963B}"/>
          </ac:spMkLst>
        </pc:spChg>
        <pc:spChg chg="mod">
          <ac:chgData name="Benade, Gerdus" userId="15349777-206e-4d7a-8365-52131a346f04" providerId="ADAL" clId="{A9F11CE9-14EE-47A3-87CD-63FCB0A41D12}" dt="2022-10-06T21:11:55.909" v="10642" actId="14100"/>
          <ac:spMkLst>
            <pc:docMk/>
            <pc:sldMk cId="91834379" sldId="421"/>
            <ac:spMk id="13" creationId="{2E592E94-9A10-45DC-A401-C247045106D2}"/>
          </ac:spMkLst>
        </pc:spChg>
        <pc:spChg chg="add mod">
          <ac:chgData name="Benade, Gerdus" userId="15349777-206e-4d7a-8365-52131a346f04" providerId="ADAL" clId="{A9F11CE9-14EE-47A3-87CD-63FCB0A41D12}" dt="2022-10-06T21:12:16.129" v="10646" actId="14100"/>
          <ac:spMkLst>
            <pc:docMk/>
            <pc:sldMk cId="91834379" sldId="421"/>
            <ac:spMk id="20" creationId="{D98C726C-75A8-4C18-A32B-766A4828ED63}"/>
          </ac:spMkLst>
        </pc:spChg>
      </pc:sldChg>
      <pc:sldChg chg="new mod ord modShow">
        <pc:chgData name="Benade, Gerdus" userId="15349777-206e-4d7a-8365-52131a346f04" providerId="ADAL" clId="{A9F11CE9-14EE-47A3-87CD-63FCB0A41D12}" dt="2022-10-07T01:56:55.591" v="18958"/>
        <pc:sldMkLst>
          <pc:docMk/>
          <pc:sldMk cId="240598586" sldId="422"/>
        </pc:sldMkLst>
      </pc:sldChg>
      <pc:sldChg chg="addSp delSp modSp add mod modAnim">
        <pc:chgData name="Benade, Gerdus" userId="15349777-206e-4d7a-8365-52131a346f04" providerId="ADAL" clId="{A9F11CE9-14EE-47A3-87CD-63FCB0A41D12}" dt="2022-10-07T02:09:03.896" v="19492" actId="20577"/>
        <pc:sldMkLst>
          <pc:docMk/>
          <pc:sldMk cId="968076595" sldId="423"/>
        </pc:sldMkLst>
        <pc:spChg chg="mod">
          <ac:chgData name="Benade, Gerdus" userId="15349777-206e-4d7a-8365-52131a346f04" providerId="ADAL" clId="{A9F11CE9-14EE-47A3-87CD-63FCB0A41D12}" dt="2022-10-07T02:09:03.896" v="19492" actId="20577"/>
          <ac:spMkLst>
            <pc:docMk/>
            <pc:sldMk cId="968076595" sldId="423"/>
            <ac:spMk id="3" creationId="{FD05FE66-47CD-4FDE-A02B-63E2D2D58C6D}"/>
          </ac:spMkLst>
        </pc:spChg>
        <pc:spChg chg="del mod">
          <ac:chgData name="Benade, Gerdus" userId="15349777-206e-4d7a-8365-52131a346f04" providerId="ADAL" clId="{A9F11CE9-14EE-47A3-87CD-63FCB0A41D12}" dt="2022-10-06T23:58:20.246" v="12954" actId="478"/>
          <ac:spMkLst>
            <pc:docMk/>
            <pc:sldMk cId="968076595" sldId="423"/>
            <ac:spMk id="7" creationId="{0DA80560-F56E-4861-B923-43751B812693}"/>
          </ac:spMkLst>
        </pc:spChg>
        <pc:spChg chg="mod">
          <ac:chgData name="Benade, Gerdus" userId="15349777-206e-4d7a-8365-52131a346f04" providerId="ADAL" clId="{A9F11CE9-14EE-47A3-87CD-63FCB0A41D12}" dt="2022-10-07T00:00:37.766" v="13003" actId="1076"/>
          <ac:spMkLst>
            <pc:docMk/>
            <pc:sldMk cId="968076595" sldId="423"/>
            <ac:spMk id="8" creationId="{29F7CFCC-3474-47CB-9572-D0EFC5434B27}"/>
          </ac:spMkLst>
        </pc:spChg>
        <pc:spChg chg="del">
          <ac:chgData name="Benade, Gerdus" userId="15349777-206e-4d7a-8365-52131a346f04" providerId="ADAL" clId="{A9F11CE9-14EE-47A3-87CD-63FCB0A41D12}" dt="2022-10-06T23:57:09.669" v="12860" actId="478"/>
          <ac:spMkLst>
            <pc:docMk/>
            <pc:sldMk cId="968076595" sldId="423"/>
            <ac:spMk id="12" creationId="{91E85486-5FE1-46C5-BAE4-0FBB8BB216B5}"/>
          </ac:spMkLst>
        </pc:spChg>
        <pc:spChg chg="del">
          <ac:chgData name="Benade, Gerdus" userId="15349777-206e-4d7a-8365-52131a346f04" providerId="ADAL" clId="{A9F11CE9-14EE-47A3-87CD-63FCB0A41D12}" dt="2022-10-06T23:57:09.669" v="12860" actId="478"/>
          <ac:spMkLst>
            <pc:docMk/>
            <pc:sldMk cId="968076595" sldId="423"/>
            <ac:spMk id="13" creationId="{EC8FD553-1E68-407A-A8CE-728B644381F4}"/>
          </ac:spMkLst>
        </pc:spChg>
        <pc:spChg chg="del">
          <ac:chgData name="Benade, Gerdus" userId="15349777-206e-4d7a-8365-52131a346f04" providerId="ADAL" clId="{A9F11CE9-14EE-47A3-87CD-63FCB0A41D12}" dt="2022-10-06T23:57:09.669" v="12860" actId="478"/>
          <ac:spMkLst>
            <pc:docMk/>
            <pc:sldMk cId="968076595" sldId="423"/>
            <ac:spMk id="14" creationId="{4ABF062B-34B4-45D6-820E-7331D8202F15}"/>
          </ac:spMkLst>
        </pc:spChg>
        <pc:spChg chg="del">
          <ac:chgData name="Benade, Gerdus" userId="15349777-206e-4d7a-8365-52131a346f04" providerId="ADAL" clId="{A9F11CE9-14EE-47A3-87CD-63FCB0A41D12}" dt="2022-10-06T23:57:09.669" v="12860" actId="478"/>
          <ac:spMkLst>
            <pc:docMk/>
            <pc:sldMk cId="968076595" sldId="423"/>
            <ac:spMk id="15" creationId="{F241D728-795A-4D2A-9830-4C6315F1EB9C}"/>
          </ac:spMkLst>
        </pc:spChg>
        <pc:spChg chg="mod">
          <ac:chgData name="Benade, Gerdus" userId="15349777-206e-4d7a-8365-52131a346f04" providerId="ADAL" clId="{A9F11CE9-14EE-47A3-87CD-63FCB0A41D12}" dt="2022-10-07T00:00:37.766" v="13003" actId="1076"/>
          <ac:spMkLst>
            <pc:docMk/>
            <pc:sldMk cId="968076595" sldId="423"/>
            <ac:spMk id="16" creationId="{B7D7791F-7B57-4B58-8C1E-F68152CC2626}"/>
          </ac:spMkLst>
        </pc:spChg>
        <pc:spChg chg="add mod">
          <ac:chgData name="Benade, Gerdus" userId="15349777-206e-4d7a-8365-52131a346f04" providerId="ADAL" clId="{A9F11CE9-14EE-47A3-87CD-63FCB0A41D12}" dt="2022-10-07T00:00:37.766" v="13003" actId="1076"/>
          <ac:spMkLst>
            <pc:docMk/>
            <pc:sldMk cId="968076595" sldId="423"/>
            <ac:spMk id="17" creationId="{20AFB6F0-40CF-4320-9AFC-A02E2225E41A}"/>
          </ac:spMkLst>
        </pc:spChg>
        <pc:picChg chg="mod">
          <ac:chgData name="Benade, Gerdus" userId="15349777-206e-4d7a-8365-52131a346f04" providerId="ADAL" clId="{A9F11CE9-14EE-47A3-87CD-63FCB0A41D12}" dt="2022-10-07T00:00:37.766" v="13003" actId="1076"/>
          <ac:picMkLst>
            <pc:docMk/>
            <pc:sldMk cId="968076595" sldId="423"/>
            <ac:picMk id="6" creationId="{3CD9D10D-6B8B-4DC2-A541-F402DD05AA88}"/>
          </ac:picMkLst>
        </pc:picChg>
        <pc:picChg chg="mod">
          <ac:chgData name="Benade, Gerdus" userId="15349777-206e-4d7a-8365-52131a346f04" providerId="ADAL" clId="{A9F11CE9-14EE-47A3-87CD-63FCB0A41D12}" dt="2022-10-06T23:57:50.519" v="12944" actId="1038"/>
          <ac:picMkLst>
            <pc:docMk/>
            <pc:sldMk cId="968076595" sldId="423"/>
            <ac:picMk id="9" creationId="{6A7869C8-183F-46A0-A155-7D6F57EB3006}"/>
          </ac:picMkLst>
        </pc:picChg>
        <pc:picChg chg="mod">
          <ac:chgData name="Benade, Gerdus" userId="15349777-206e-4d7a-8365-52131a346f04" providerId="ADAL" clId="{A9F11CE9-14EE-47A3-87CD-63FCB0A41D12}" dt="2022-10-06T23:57:48.488" v="12940" actId="1038"/>
          <ac:picMkLst>
            <pc:docMk/>
            <pc:sldMk cId="968076595" sldId="423"/>
            <ac:picMk id="10" creationId="{E582B624-5CE2-42A2-BB43-A2A3096140B4}"/>
          </ac:picMkLst>
        </pc:picChg>
        <pc:picChg chg="del">
          <ac:chgData name="Benade, Gerdus" userId="15349777-206e-4d7a-8365-52131a346f04" providerId="ADAL" clId="{A9F11CE9-14EE-47A3-87CD-63FCB0A41D12}" dt="2022-10-06T23:57:09.669" v="12860" actId="478"/>
          <ac:picMkLst>
            <pc:docMk/>
            <pc:sldMk cId="968076595" sldId="423"/>
            <ac:picMk id="11" creationId="{18142BB5-AE46-45BD-B4F1-2481D8253763}"/>
          </ac:picMkLst>
        </pc:picChg>
        <pc:cxnChg chg="add mod">
          <ac:chgData name="Benade, Gerdus" userId="15349777-206e-4d7a-8365-52131a346f04" providerId="ADAL" clId="{A9F11CE9-14EE-47A3-87CD-63FCB0A41D12}" dt="2022-10-07T00:00:37.766" v="13003" actId="1076"/>
          <ac:cxnSpMkLst>
            <pc:docMk/>
            <pc:sldMk cId="968076595" sldId="423"/>
            <ac:cxnSpMk id="18" creationId="{A09C936B-7FD2-4E63-814C-C709B730B58A}"/>
          </ac:cxnSpMkLst>
        </pc:cxnChg>
        <pc:cxnChg chg="add mod">
          <ac:chgData name="Benade, Gerdus" userId="15349777-206e-4d7a-8365-52131a346f04" providerId="ADAL" clId="{A9F11CE9-14EE-47A3-87CD-63FCB0A41D12}" dt="2022-10-07T00:00:37.766" v="13003" actId="1076"/>
          <ac:cxnSpMkLst>
            <pc:docMk/>
            <pc:sldMk cId="968076595" sldId="423"/>
            <ac:cxnSpMk id="20" creationId="{9450EC6E-04F8-4A3A-B4AB-304F9E92A826}"/>
          </ac:cxnSpMkLst>
        </pc:cxnChg>
      </pc:sldChg>
      <pc:sldChg chg="add del">
        <pc:chgData name="Benade, Gerdus" userId="15349777-206e-4d7a-8365-52131a346f04" providerId="ADAL" clId="{A9F11CE9-14EE-47A3-87CD-63FCB0A41D12}" dt="2022-10-07T00:11:32.347" v="13958" actId="47"/>
        <pc:sldMkLst>
          <pc:docMk/>
          <pc:sldMk cId="2553420510" sldId="424"/>
        </pc:sldMkLst>
      </pc:sldChg>
      <pc:sldChg chg="addSp delSp modSp add mod modAnim modNotesTx">
        <pc:chgData name="Benade, Gerdus" userId="15349777-206e-4d7a-8365-52131a346f04" providerId="ADAL" clId="{A9F11CE9-14EE-47A3-87CD-63FCB0A41D12}" dt="2022-10-07T02:15:50.096" v="19516" actId="5793"/>
        <pc:sldMkLst>
          <pc:docMk/>
          <pc:sldMk cId="3568654689" sldId="424"/>
        </pc:sldMkLst>
        <pc:spChg chg="mod">
          <ac:chgData name="Benade, Gerdus" userId="15349777-206e-4d7a-8365-52131a346f04" providerId="ADAL" clId="{A9F11CE9-14EE-47A3-87CD-63FCB0A41D12}" dt="2022-10-07T02:15:50.096" v="19516" actId="5793"/>
          <ac:spMkLst>
            <pc:docMk/>
            <pc:sldMk cId="3568654689" sldId="424"/>
            <ac:spMk id="3" creationId="{F0A4D051-DD6A-4558-B999-005A21365D50}"/>
          </ac:spMkLst>
        </pc:spChg>
        <pc:spChg chg="mod">
          <ac:chgData name="Benade, Gerdus" userId="15349777-206e-4d7a-8365-52131a346f04" providerId="ADAL" clId="{A9F11CE9-14EE-47A3-87CD-63FCB0A41D12}" dt="2022-10-07T00:16:13.694" v="14039" actId="1076"/>
          <ac:spMkLst>
            <pc:docMk/>
            <pc:sldMk cId="3568654689" sldId="424"/>
            <ac:spMk id="12" creationId="{AD087A9F-287F-4652-B80A-4E584C7E0136}"/>
          </ac:spMkLst>
        </pc:spChg>
        <pc:spChg chg="mod">
          <ac:chgData name="Benade, Gerdus" userId="15349777-206e-4d7a-8365-52131a346f04" providerId="ADAL" clId="{A9F11CE9-14EE-47A3-87CD-63FCB0A41D12}" dt="2022-10-07T00:16:27.181" v="14043" actId="14100"/>
          <ac:spMkLst>
            <pc:docMk/>
            <pc:sldMk cId="3568654689" sldId="424"/>
            <ac:spMk id="14" creationId="{9A465C74-82B0-4223-8A3F-E767AD7CF7D2}"/>
          </ac:spMkLst>
        </pc:spChg>
        <pc:spChg chg="add mod">
          <ac:chgData name="Benade, Gerdus" userId="15349777-206e-4d7a-8365-52131a346f04" providerId="ADAL" clId="{A9F11CE9-14EE-47A3-87CD-63FCB0A41D12}" dt="2022-10-07T00:16:23.740" v="14042" actId="14100"/>
          <ac:spMkLst>
            <pc:docMk/>
            <pc:sldMk cId="3568654689" sldId="424"/>
            <ac:spMk id="16" creationId="{22A80952-37DE-48F2-9357-32CECF776EBE}"/>
          </ac:spMkLst>
        </pc:spChg>
        <pc:cxnChg chg="del">
          <ac:chgData name="Benade, Gerdus" userId="15349777-206e-4d7a-8365-52131a346f04" providerId="ADAL" clId="{A9F11CE9-14EE-47A3-87CD-63FCB0A41D12}" dt="2022-10-07T01:50:36.808" v="18894" actId="478"/>
          <ac:cxnSpMkLst>
            <pc:docMk/>
            <pc:sldMk cId="3568654689" sldId="424"/>
            <ac:cxnSpMk id="18" creationId="{412295CB-0711-4685-BBFC-F42321C4CDA9}"/>
          </ac:cxnSpMkLst>
        </pc:cxnChg>
      </pc:sldChg>
      <pc:sldChg chg="add del">
        <pc:chgData name="Benade, Gerdus" userId="15349777-206e-4d7a-8365-52131a346f04" providerId="ADAL" clId="{A9F11CE9-14EE-47A3-87CD-63FCB0A41D12}" dt="2022-10-07T00:11:34.984" v="13959" actId="47"/>
        <pc:sldMkLst>
          <pc:docMk/>
          <pc:sldMk cId="79881907" sldId="425"/>
        </pc:sldMkLst>
      </pc:sldChg>
      <pc:sldChg chg="addSp delSp modSp add mod delAnim modAnim modNotesTx">
        <pc:chgData name="Benade, Gerdus" userId="15349777-206e-4d7a-8365-52131a346f04" providerId="ADAL" clId="{A9F11CE9-14EE-47A3-87CD-63FCB0A41D12}" dt="2022-10-07T02:15:56.450" v="19518" actId="20577"/>
        <pc:sldMkLst>
          <pc:docMk/>
          <pc:sldMk cId="3901904509" sldId="425"/>
        </pc:sldMkLst>
        <pc:spChg chg="mod">
          <ac:chgData name="Benade, Gerdus" userId="15349777-206e-4d7a-8365-52131a346f04" providerId="ADAL" clId="{A9F11CE9-14EE-47A3-87CD-63FCB0A41D12}" dt="2022-10-07T02:15:56.450" v="19518" actId="20577"/>
          <ac:spMkLst>
            <pc:docMk/>
            <pc:sldMk cId="3901904509" sldId="425"/>
            <ac:spMk id="3" creationId="{F0A4D051-DD6A-4558-B999-005A21365D50}"/>
          </ac:spMkLst>
        </pc:spChg>
        <pc:spChg chg="del mod">
          <ac:chgData name="Benade, Gerdus" userId="15349777-206e-4d7a-8365-52131a346f04" providerId="ADAL" clId="{A9F11CE9-14EE-47A3-87CD-63FCB0A41D12}" dt="2022-10-07T00:18:04.995" v="14059" actId="478"/>
          <ac:spMkLst>
            <pc:docMk/>
            <pc:sldMk cId="3901904509" sldId="425"/>
            <ac:spMk id="12" creationId="{AD087A9F-287F-4652-B80A-4E584C7E0136}"/>
          </ac:spMkLst>
        </pc:spChg>
        <pc:spChg chg="del mod">
          <ac:chgData name="Benade, Gerdus" userId="15349777-206e-4d7a-8365-52131a346f04" providerId="ADAL" clId="{A9F11CE9-14EE-47A3-87CD-63FCB0A41D12}" dt="2022-10-07T00:18:03.814" v="14058" actId="478"/>
          <ac:spMkLst>
            <pc:docMk/>
            <pc:sldMk cId="3901904509" sldId="425"/>
            <ac:spMk id="14" creationId="{9A465C74-82B0-4223-8A3F-E767AD7CF7D2}"/>
          </ac:spMkLst>
        </pc:spChg>
        <pc:spChg chg="add mod">
          <ac:chgData name="Benade, Gerdus" userId="15349777-206e-4d7a-8365-52131a346f04" providerId="ADAL" clId="{A9F11CE9-14EE-47A3-87CD-63FCB0A41D12}" dt="2022-10-07T00:17:22.308" v="14050"/>
          <ac:spMkLst>
            <pc:docMk/>
            <pc:sldMk cId="3901904509" sldId="425"/>
            <ac:spMk id="16" creationId="{733C5219-DE4D-4648-8806-FCA5C6E52B8C}"/>
          </ac:spMkLst>
        </pc:spChg>
        <pc:spChg chg="add mod">
          <ac:chgData name="Benade, Gerdus" userId="15349777-206e-4d7a-8365-52131a346f04" providerId="ADAL" clId="{A9F11CE9-14EE-47A3-87CD-63FCB0A41D12}" dt="2022-10-07T00:17:48.902" v="14055" actId="1036"/>
          <ac:spMkLst>
            <pc:docMk/>
            <pc:sldMk cId="3901904509" sldId="425"/>
            <ac:spMk id="17" creationId="{A5C7CF77-C361-4B1F-B095-216BA7CA2A16}"/>
          </ac:spMkLst>
        </pc:spChg>
        <pc:spChg chg="add mod">
          <ac:chgData name="Benade, Gerdus" userId="15349777-206e-4d7a-8365-52131a346f04" providerId="ADAL" clId="{A9F11CE9-14EE-47A3-87CD-63FCB0A41D12}" dt="2022-10-07T00:17:39.363" v="14053" actId="1076"/>
          <ac:spMkLst>
            <pc:docMk/>
            <pc:sldMk cId="3901904509" sldId="425"/>
            <ac:spMk id="19" creationId="{18498BD7-44FD-49DB-99B5-5EB38202B470}"/>
          </ac:spMkLst>
        </pc:spChg>
        <pc:spChg chg="add mod">
          <ac:chgData name="Benade, Gerdus" userId="15349777-206e-4d7a-8365-52131a346f04" providerId="ADAL" clId="{A9F11CE9-14EE-47A3-87CD-63FCB0A41D12}" dt="2022-10-07T00:17:31.841" v="14052" actId="1076"/>
          <ac:spMkLst>
            <pc:docMk/>
            <pc:sldMk cId="3901904509" sldId="425"/>
            <ac:spMk id="20" creationId="{84DCCF9A-351F-4733-A50B-287E66E9F1C3}"/>
          </ac:spMkLst>
        </pc:spChg>
        <pc:cxnChg chg="mod">
          <ac:chgData name="Benade, Gerdus" userId="15349777-206e-4d7a-8365-52131a346f04" providerId="ADAL" clId="{A9F11CE9-14EE-47A3-87CD-63FCB0A41D12}" dt="2022-10-07T00:17:52.550" v="14056" actId="1076"/>
          <ac:cxnSpMkLst>
            <pc:docMk/>
            <pc:sldMk cId="3901904509" sldId="425"/>
            <ac:cxnSpMk id="15" creationId="{D7599F10-3886-4274-A561-AA67CCC56B00}"/>
          </ac:cxnSpMkLst>
        </pc:cxnChg>
        <pc:cxnChg chg="mod">
          <ac:chgData name="Benade, Gerdus" userId="15349777-206e-4d7a-8365-52131a346f04" providerId="ADAL" clId="{A9F11CE9-14EE-47A3-87CD-63FCB0A41D12}" dt="2022-10-07T00:17:57.990" v="14057" actId="1076"/>
          <ac:cxnSpMkLst>
            <pc:docMk/>
            <pc:sldMk cId="3901904509" sldId="425"/>
            <ac:cxnSpMk id="18" creationId="{412295CB-0711-4685-BBFC-F42321C4CDA9}"/>
          </ac:cxnSpMkLst>
        </pc:cxnChg>
      </pc:sldChg>
      <pc:sldChg chg="addSp delSp modSp add mod delAnim modAnim">
        <pc:chgData name="Benade, Gerdus" userId="15349777-206e-4d7a-8365-52131a346f04" providerId="ADAL" clId="{A9F11CE9-14EE-47A3-87CD-63FCB0A41D12}" dt="2022-10-07T02:16:02.261" v="19522" actId="27636"/>
        <pc:sldMkLst>
          <pc:docMk/>
          <pc:sldMk cId="447639425" sldId="426"/>
        </pc:sldMkLst>
        <pc:spChg chg="mod">
          <ac:chgData name="Benade, Gerdus" userId="15349777-206e-4d7a-8365-52131a346f04" providerId="ADAL" clId="{A9F11CE9-14EE-47A3-87CD-63FCB0A41D12}" dt="2022-10-07T02:16:02.261" v="19522" actId="27636"/>
          <ac:spMkLst>
            <pc:docMk/>
            <pc:sldMk cId="447639425" sldId="426"/>
            <ac:spMk id="3" creationId="{F0A4D051-DD6A-4558-B999-005A21365D50}"/>
          </ac:spMkLst>
        </pc:spChg>
        <pc:spChg chg="del">
          <ac:chgData name="Benade, Gerdus" userId="15349777-206e-4d7a-8365-52131a346f04" providerId="ADAL" clId="{A9F11CE9-14EE-47A3-87CD-63FCB0A41D12}" dt="2022-10-07T00:18:51.734" v="14069" actId="478"/>
          <ac:spMkLst>
            <pc:docMk/>
            <pc:sldMk cId="447639425" sldId="426"/>
            <ac:spMk id="12" creationId="{AD087A9F-287F-4652-B80A-4E584C7E0136}"/>
          </ac:spMkLst>
        </pc:spChg>
        <pc:spChg chg="mod">
          <ac:chgData name="Benade, Gerdus" userId="15349777-206e-4d7a-8365-52131a346f04" providerId="ADAL" clId="{A9F11CE9-14EE-47A3-87CD-63FCB0A41D12}" dt="2022-10-07T00:19:05.023" v="14075" actId="1037"/>
          <ac:spMkLst>
            <pc:docMk/>
            <pc:sldMk cId="447639425" sldId="426"/>
            <ac:spMk id="14" creationId="{9A465C74-82B0-4223-8A3F-E767AD7CF7D2}"/>
          </ac:spMkLst>
        </pc:spChg>
        <pc:spChg chg="add del mod">
          <ac:chgData name="Benade, Gerdus" userId="15349777-206e-4d7a-8365-52131a346f04" providerId="ADAL" clId="{A9F11CE9-14EE-47A3-87CD-63FCB0A41D12}" dt="2022-10-07T00:19:13.335" v="14111" actId="478"/>
          <ac:spMkLst>
            <pc:docMk/>
            <pc:sldMk cId="447639425" sldId="426"/>
            <ac:spMk id="16" creationId="{26BD777A-C9AF-48DC-A6AC-5BEAF99C1FB6}"/>
          </ac:spMkLst>
        </pc:spChg>
        <pc:spChg chg="add del mod">
          <ac:chgData name="Benade, Gerdus" userId="15349777-206e-4d7a-8365-52131a346f04" providerId="ADAL" clId="{A9F11CE9-14EE-47A3-87CD-63FCB0A41D12}" dt="2022-10-07T00:19:01.498" v="14072" actId="478"/>
          <ac:spMkLst>
            <pc:docMk/>
            <pc:sldMk cId="447639425" sldId="426"/>
            <ac:spMk id="17" creationId="{BC2041A3-9E7C-4546-BCE4-E08F3803E2CE}"/>
          </ac:spMkLst>
        </pc:spChg>
        <pc:spChg chg="add mod">
          <ac:chgData name="Benade, Gerdus" userId="15349777-206e-4d7a-8365-52131a346f04" providerId="ADAL" clId="{A9F11CE9-14EE-47A3-87CD-63FCB0A41D12}" dt="2022-10-07T00:19:12.015" v="14110" actId="1038"/>
          <ac:spMkLst>
            <pc:docMk/>
            <pc:sldMk cId="447639425" sldId="426"/>
            <ac:spMk id="19" creationId="{93E3C859-14E0-4AE1-9490-9B2296247F03}"/>
          </ac:spMkLst>
        </pc:spChg>
        <pc:spChg chg="add mod">
          <ac:chgData name="Benade, Gerdus" userId="15349777-206e-4d7a-8365-52131a346f04" providerId="ADAL" clId="{A9F11CE9-14EE-47A3-87CD-63FCB0A41D12}" dt="2022-10-07T00:18:56.203" v="14071"/>
          <ac:spMkLst>
            <pc:docMk/>
            <pc:sldMk cId="447639425" sldId="426"/>
            <ac:spMk id="20" creationId="{1090A248-6CCA-4FD2-BF79-6D54EE8E7477}"/>
          </ac:spMkLst>
        </pc:spChg>
        <pc:cxnChg chg="mod">
          <ac:chgData name="Benade, Gerdus" userId="15349777-206e-4d7a-8365-52131a346f04" providerId="ADAL" clId="{A9F11CE9-14EE-47A3-87CD-63FCB0A41D12}" dt="2022-10-07T00:18:55.795" v="14070" actId="1076"/>
          <ac:cxnSpMkLst>
            <pc:docMk/>
            <pc:sldMk cId="447639425" sldId="426"/>
            <ac:cxnSpMk id="15" creationId="{D7599F10-3886-4274-A561-AA67CCC56B00}"/>
          </ac:cxnSpMkLst>
        </pc:cxnChg>
        <pc:cxnChg chg="mod">
          <ac:chgData name="Benade, Gerdus" userId="15349777-206e-4d7a-8365-52131a346f04" providerId="ADAL" clId="{A9F11CE9-14EE-47A3-87CD-63FCB0A41D12}" dt="2022-10-07T00:19:19.106" v="14112" actId="1076"/>
          <ac:cxnSpMkLst>
            <pc:docMk/>
            <pc:sldMk cId="447639425" sldId="426"/>
            <ac:cxnSpMk id="18" creationId="{412295CB-0711-4685-BBFC-F42321C4CDA9}"/>
          </ac:cxnSpMkLst>
        </pc:cxnChg>
      </pc:sldChg>
      <pc:sldChg chg="add del">
        <pc:chgData name="Benade, Gerdus" userId="15349777-206e-4d7a-8365-52131a346f04" providerId="ADAL" clId="{A9F11CE9-14EE-47A3-87CD-63FCB0A41D12}" dt="2022-10-07T00:11:36.063" v="13960" actId="47"/>
        <pc:sldMkLst>
          <pc:docMk/>
          <pc:sldMk cId="1075663619" sldId="426"/>
        </pc:sldMkLst>
      </pc:sldChg>
      <pc:sldChg chg="addSp delSp modSp add mod delAnim modAnim modNotesTx">
        <pc:chgData name="Benade, Gerdus" userId="15349777-206e-4d7a-8365-52131a346f04" providerId="ADAL" clId="{A9F11CE9-14EE-47A3-87CD-63FCB0A41D12}" dt="2022-10-07T02:16:08.205" v="19526" actId="27636"/>
        <pc:sldMkLst>
          <pc:docMk/>
          <pc:sldMk cId="606479377" sldId="427"/>
        </pc:sldMkLst>
        <pc:spChg chg="mod">
          <ac:chgData name="Benade, Gerdus" userId="15349777-206e-4d7a-8365-52131a346f04" providerId="ADAL" clId="{A9F11CE9-14EE-47A3-87CD-63FCB0A41D12}" dt="2022-10-07T02:16:08.205" v="19526" actId="27636"/>
          <ac:spMkLst>
            <pc:docMk/>
            <pc:sldMk cId="606479377" sldId="427"/>
            <ac:spMk id="3" creationId="{F0A4D051-DD6A-4558-B999-005A21365D50}"/>
          </ac:spMkLst>
        </pc:spChg>
        <pc:spChg chg="mod">
          <ac:chgData name="Benade, Gerdus" userId="15349777-206e-4d7a-8365-52131a346f04" providerId="ADAL" clId="{A9F11CE9-14EE-47A3-87CD-63FCB0A41D12}" dt="2022-10-07T00:20:00.247" v="14126" actId="1076"/>
          <ac:spMkLst>
            <pc:docMk/>
            <pc:sldMk cId="606479377" sldId="427"/>
            <ac:spMk id="14" creationId="{9A465C74-82B0-4223-8A3F-E767AD7CF7D2}"/>
          </ac:spMkLst>
        </pc:spChg>
        <pc:spChg chg="add mod">
          <ac:chgData name="Benade, Gerdus" userId="15349777-206e-4d7a-8365-52131a346f04" providerId="ADAL" clId="{A9F11CE9-14EE-47A3-87CD-63FCB0A41D12}" dt="2022-10-07T00:19:52.475" v="14124" actId="1076"/>
          <ac:spMkLst>
            <pc:docMk/>
            <pc:sldMk cId="606479377" sldId="427"/>
            <ac:spMk id="16" creationId="{E3869A87-128F-40E7-BDBC-2FEA17CF5491}"/>
          </ac:spMkLst>
        </pc:spChg>
        <pc:spChg chg="del">
          <ac:chgData name="Benade, Gerdus" userId="15349777-206e-4d7a-8365-52131a346f04" providerId="ADAL" clId="{A9F11CE9-14EE-47A3-87CD-63FCB0A41D12}" dt="2022-10-07T00:19:54.959" v="14125" actId="478"/>
          <ac:spMkLst>
            <pc:docMk/>
            <pc:sldMk cId="606479377" sldId="427"/>
            <ac:spMk id="19" creationId="{93E3C859-14E0-4AE1-9490-9B2296247F03}"/>
          </ac:spMkLst>
        </pc:spChg>
        <pc:spChg chg="del">
          <ac:chgData name="Benade, Gerdus" userId="15349777-206e-4d7a-8365-52131a346f04" providerId="ADAL" clId="{A9F11CE9-14EE-47A3-87CD-63FCB0A41D12}" dt="2022-10-07T00:20:03.059" v="14127" actId="478"/>
          <ac:spMkLst>
            <pc:docMk/>
            <pc:sldMk cId="606479377" sldId="427"/>
            <ac:spMk id="20" creationId="{1090A248-6CCA-4FD2-BF79-6D54EE8E7477}"/>
          </ac:spMkLst>
        </pc:spChg>
        <pc:cxnChg chg="mod">
          <ac:chgData name="Benade, Gerdus" userId="15349777-206e-4d7a-8365-52131a346f04" providerId="ADAL" clId="{A9F11CE9-14EE-47A3-87CD-63FCB0A41D12}" dt="2022-10-07T00:20:30.202" v="14135" actId="1036"/>
          <ac:cxnSpMkLst>
            <pc:docMk/>
            <pc:sldMk cId="606479377" sldId="427"/>
            <ac:cxnSpMk id="15" creationId="{D7599F10-3886-4274-A561-AA67CCC56B00}"/>
          </ac:cxnSpMkLst>
        </pc:cxnChg>
        <pc:cxnChg chg="del">
          <ac:chgData name="Benade, Gerdus" userId="15349777-206e-4d7a-8365-52131a346f04" providerId="ADAL" clId="{A9F11CE9-14EE-47A3-87CD-63FCB0A41D12}" dt="2022-10-07T00:20:05.350" v="14128" actId="478"/>
          <ac:cxnSpMkLst>
            <pc:docMk/>
            <pc:sldMk cId="606479377" sldId="427"/>
            <ac:cxnSpMk id="18" creationId="{412295CB-0711-4685-BBFC-F42321C4CDA9}"/>
          </ac:cxnSpMkLst>
        </pc:cxnChg>
      </pc:sldChg>
      <pc:sldChg chg="addSp modSp add mod modAnim modNotesTx">
        <pc:chgData name="Benade, Gerdus" userId="15349777-206e-4d7a-8365-52131a346f04" providerId="ADAL" clId="{A9F11CE9-14EE-47A3-87CD-63FCB0A41D12}" dt="2022-10-07T02:20:02.470" v="19558"/>
        <pc:sldMkLst>
          <pc:docMk/>
          <pc:sldMk cId="815675705" sldId="428"/>
        </pc:sldMkLst>
        <pc:spChg chg="mod">
          <ac:chgData name="Benade, Gerdus" userId="15349777-206e-4d7a-8365-52131a346f04" providerId="ADAL" clId="{A9F11CE9-14EE-47A3-87CD-63FCB0A41D12}" dt="2022-10-07T01:17:18.905" v="15744" actId="20577"/>
          <ac:spMkLst>
            <pc:docMk/>
            <pc:sldMk cId="815675705" sldId="428"/>
            <ac:spMk id="3" creationId="{AA9FCC2F-900F-4E0C-86D1-0144A36175DD}"/>
          </ac:spMkLst>
        </pc:spChg>
        <pc:spChg chg="add mod">
          <ac:chgData name="Benade, Gerdus" userId="15349777-206e-4d7a-8365-52131a346f04" providerId="ADAL" clId="{A9F11CE9-14EE-47A3-87CD-63FCB0A41D12}" dt="2022-10-07T01:17:29.469" v="15746" actId="1076"/>
          <ac:spMkLst>
            <pc:docMk/>
            <pc:sldMk cId="815675705" sldId="428"/>
            <ac:spMk id="4" creationId="{5643A2BD-9B1F-4404-AFB5-7BD5F6953C1C}"/>
          </ac:spMkLst>
        </pc:spChg>
      </pc:sldChg>
      <pc:sldChg chg="delSp modSp add del mod">
        <pc:chgData name="Benade, Gerdus" userId="15349777-206e-4d7a-8365-52131a346f04" providerId="ADAL" clId="{A9F11CE9-14EE-47A3-87CD-63FCB0A41D12}" dt="2022-10-07T00:25:00.127" v="14232" actId="47"/>
        <pc:sldMkLst>
          <pc:docMk/>
          <pc:sldMk cId="825650817" sldId="428"/>
        </pc:sldMkLst>
        <pc:spChg chg="mod">
          <ac:chgData name="Benade, Gerdus" userId="15349777-206e-4d7a-8365-52131a346f04" providerId="ADAL" clId="{A9F11CE9-14EE-47A3-87CD-63FCB0A41D12}" dt="2022-10-07T00:21:46.140" v="14186" actId="20577"/>
          <ac:spMkLst>
            <pc:docMk/>
            <pc:sldMk cId="825650817" sldId="428"/>
            <ac:spMk id="3" creationId="{F0A4D051-DD6A-4558-B999-005A21365D50}"/>
          </ac:spMkLst>
        </pc:spChg>
        <pc:cxnChg chg="del">
          <ac:chgData name="Benade, Gerdus" userId="15349777-206e-4d7a-8365-52131a346f04" providerId="ADAL" clId="{A9F11CE9-14EE-47A3-87CD-63FCB0A41D12}" dt="2022-10-07T00:21:41.758" v="14185" actId="478"/>
          <ac:cxnSpMkLst>
            <pc:docMk/>
            <pc:sldMk cId="825650817" sldId="428"/>
            <ac:cxnSpMk id="15" creationId="{D7599F10-3886-4274-A561-AA67CCC56B00}"/>
          </ac:cxnSpMkLst>
        </pc:cxnChg>
      </pc:sldChg>
      <pc:sldChg chg="add mod ord modShow">
        <pc:chgData name="Benade, Gerdus" userId="15349777-206e-4d7a-8365-52131a346f04" providerId="ADAL" clId="{A9F11CE9-14EE-47A3-87CD-63FCB0A41D12}" dt="2022-10-07T01:57:01.924" v="18960"/>
        <pc:sldMkLst>
          <pc:docMk/>
          <pc:sldMk cId="3853211233" sldId="429"/>
        </pc:sldMkLst>
      </pc:sldChg>
      <pc:sldChg chg="addSp delSp modSp add mod modAnim modNotesTx">
        <pc:chgData name="Benade, Gerdus" userId="15349777-206e-4d7a-8365-52131a346f04" providerId="ADAL" clId="{A9F11CE9-14EE-47A3-87CD-63FCB0A41D12}" dt="2022-10-07T02:21:12.050" v="19565"/>
        <pc:sldMkLst>
          <pc:docMk/>
          <pc:sldMk cId="45277465" sldId="430"/>
        </pc:sldMkLst>
        <pc:spChg chg="mod">
          <ac:chgData name="Benade, Gerdus" userId="15349777-206e-4d7a-8365-52131a346f04" providerId="ADAL" clId="{A9F11CE9-14EE-47A3-87CD-63FCB0A41D12}" dt="2022-10-07T01:24:34.733" v="16771" actId="20577"/>
          <ac:spMkLst>
            <pc:docMk/>
            <pc:sldMk cId="45277465" sldId="430"/>
            <ac:spMk id="2" creationId="{106E713E-0296-4D01-B87C-191FC618B451}"/>
          </ac:spMkLst>
        </pc:spChg>
        <pc:spChg chg="mod">
          <ac:chgData name="Benade, Gerdus" userId="15349777-206e-4d7a-8365-52131a346f04" providerId="ADAL" clId="{A9F11CE9-14EE-47A3-87CD-63FCB0A41D12}" dt="2022-10-07T02:21:06.478" v="19564" actId="20577"/>
          <ac:spMkLst>
            <pc:docMk/>
            <pc:sldMk cId="45277465" sldId="430"/>
            <ac:spMk id="3" creationId="{3B6A0903-D659-4787-82B1-B47A05C90D68}"/>
          </ac:spMkLst>
        </pc:spChg>
        <pc:picChg chg="add del mod">
          <ac:chgData name="Benade, Gerdus" userId="15349777-206e-4d7a-8365-52131a346f04" providerId="ADAL" clId="{A9F11CE9-14EE-47A3-87CD-63FCB0A41D12}" dt="2022-10-07T01:30:50.948" v="17541" actId="478"/>
          <ac:picMkLst>
            <pc:docMk/>
            <pc:sldMk cId="45277465" sldId="430"/>
            <ac:picMk id="6" creationId="{70B61925-3C67-4EE0-92E7-B16621BAF3C3}"/>
          </ac:picMkLst>
        </pc:picChg>
        <pc:picChg chg="add mod">
          <ac:chgData name="Benade, Gerdus" userId="15349777-206e-4d7a-8365-52131a346f04" providerId="ADAL" clId="{A9F11CE9-14EE-47A3-87CD-63FCB0A41D12}" dt="2022-10-07T01:31:07.908" v="17548" actId="1076"/>
          <ac:picMkLst>
            <pc:docMk/>
            <pc:sldMk cId="45277465" sldId="430"/>
            <ac:picMk id="8" creationId="{9306E8B7-CBD2-4697-BA8B-EDB65E4062BC}"/>
          </ac:picMkLst>
        </pc:picChg>
      </pc:sldChg>
      <pc:sldChg chg="addSp delSp modSp new mod modAnim modNotesTx">
        <pc:chgData name="Benade, Gerdus" userId="15349777-206e-4d7a-8365-52131a346f04" providerId="ADAL" clId="{A9F11CE9-14EE-47A3-87CD-63FCB0A41D12}" dt="2022-10-07T02:21:18.731" v="19566"/>
        <pc:sldMkLst>
          <pc:docMk/>
          <pc:sldMk cId="1407327885" sldId="431"/>
        </pc:sldMkLst>
        <pc:spChg chg="mod">
          <ac:chgData name="Benade, Gerdus" userId="15349777-206e-4d7a-8365-52131a346f04" providerId="ADAL" clId="{A9F11CE9-14EE-47A3-87CD-63FCB0A41D12}" dt="2022-10-07T01:25:22.266" v="16799" actId="20577"/>
          <ac:spMkLst>
            <pc:docMk/>
            <pc:sldMk cId="1407327885" sldId="431"/>
            <ac:spMk id="2" creationId="{55B0773F-067E-4F07-A3D8-E3A3AB6DBBA9}"/>
          </ac:spMkLst>
        </pc:spChg>
        <pc:spChg chg="add del mod">
          <ac:chgData name="Benade, Gerdus" userId="15349777-206e-4d7a-8365-52131a346f04" providerId="ADAL" clId="{A9F11CE9-14EE-47A3-87CD-63FCB0A41D12}" dt="2022-10-07T01:56:19.667" v="18956" actId="20577"/>
          <ac:spMkLst>
            <pc:docMk/>
            <pc:sldMk cId="1407327885" sldId="431"/>
            <ac:spMk id="3" creationId="{564EE417-965D-4339-ADED-3C4611DEB8DF}"/>
          </ac:spMkLst>
        </pc:spChg>
        <pc:picChg chg="add del mod ord">
          <ac:chgData name="Benade, Gerdus" userId="15349777-206e-4d7a-8365-52131a346f04" providerId="ADAL" clId="{A9F11CE9-14EE-47A3-87CD-63FCB0A41D12}" dt="2022-10-07T01:25:25.084" v="16801" actId="22"/>
          <ac:picMkLst>
            <pc:docMk/>
            <pc:sldMk cId="1407327885" sldId="431"/>
            <ac:picMk id="6" creationId="{9E54A81C-2C53-41CF-BD74-F1A74AA97FF1}"/>
          </ac:picMkLst>
        </pc:picChg>
      </pc:sldChg>
      <pc:sldChg chg="addSp modSp new mod modNotesTx">
        <pc:chgData name="Benade, Gerdus" userId="15349777-206e-4d7a-8365-52131a346f04" providerId="ADAL" clId="{A9F11CE9-14EE-47A3-87CD-63FCB0A41D12}" dt="2022-10-07T01:38:56.274" v="18280" actId="20577"/>
        <pc:sldMkLst>
          <pc:docMk/>
          <pc:sldMk cId="1928780445" sldId="432"/>
        </pc:sldMkLst>
        <pc:spChg chg="add mod">
          <ac:chgData name="Benade, Gerdus" userId="15349777-206e-4d7a-8365-52131a346f04" providerId="ADAL" clId="{A9F11CE9-14EE-47A3-87CD-63FCB0A41D12}" dt="2022-10-07T01:36:54.494" v="17913" actId="14100"/>
          <ac:spMkLst>
            <pc:docMk/>
            <pc:sldMk cId="1928780445" sldId="432"/>
            <ac:spMk id="7" creationId="{B1A4A1FB-5828-49B8-A745-496075114403}"/>
          </ac:spMkLst>
        </pc:spChg>
        <pc:picChg chg="add mod">
          <ac:chgData name="Benade, Gerdus" userId="15349777-206e-4d7a-8365-52131a346f04" providerId="ADAL" clId="{A9F11CE9-14EE-47A3-87CD-63FCB0A41D12}" dt="2022-10-07T01:36:38.566" v="17911" actId="1076"/>
          <ac:picMkLst>
            <pc:docMk/>
            <pc:sldMk cId="1928780445" sldId="432"/>
            <ac:picMk id="6" creationId="{B98147CE-7F07-440B-84A7-F7E787CE0AAF}"/>
          </ac:picMkLst>
        </pc:picChg>
      </pc:sldChg>
      <pc:sldMasterChg chg="addSldLayout delSldLayout modSldLayout">
        <pc:chgData name="Benade, Gerdus" userId="15349777-206e-4d7a-8365-52131a346f04" providerId="ADAL" clId="{A9F11CE9-14EE-47A3-87CD-63FCB0A41D12}" dt="2022-10-05T06:21:01.856" v="5478" actId="255"/>
        <pc:sldMasterMkLst>
          <pc:docMk/>
          <pc:sldMasterMk cId="4177908053" sldId="2147483648"/>
        </pc:sldMasterMkLst>
        <pc:sldLayoutChg chg="addSp modSp mod">
          <pc:chgData name="Benade, Gerdus" userId="15349777-206e-4d7a-8365-52131a346f04" providerId="ADAL" clId="{A9F11CE9-14EE-47A3-87CD-63FCB0A41D12}" dt="2022-10-05T06:16:10.962" v="5457" actId="1076"/>
          <pc:sldLayoutMkLst>
            <pc:docMk/>
            <pc:sldMasterMk cId="4177908053" sldId="2147483648"/>
            <pc:sldLayoutMk cId="972989558" sldId="2147483649"/>
          </pc:sldLayoutMkLst>
          <pc:picChg chg="add mod">
            <ac:chgData name="Benade, Gerdus" userId="15349777-206e-4d7a-8365-52131a346f04" providerId="ADAL" clId="{A9F11CE9-14EE-47A3-87CD-63FCB0A41D12}" dt="2022-10-05T06:16:04.742" v="5456" actId="1076"/>
            <ac:picMkLst>
              <pc:docMk/>
              <pc:sldMasterMk cId="4177908053" sldId="2147483648"/>
              <pc:sldLayoutMk cId="972989558" sldId="2147483649"/>
              <ac:picMk id="7" creationId="{A26A2879-A849-4833-8B78-492419D29F7C}"/>
            </ac:picMkLst>
          </pc:picChg>
          <pc:picChg chg="add mod">
            <ac:chgData name="Benade, Gerdus" userId="15349777-206e-4d7a-8365-52131a346f04" providerId="ADAL" clId="{A9F11CE9-14EE-47A3-87CD-63FCB0A41D12}" dt="2022-10-05T06:16:10.962" v="5457" actId="1076"/>
            <ac:picMkLst>
              <pc:docMk/>
              <pc:sldMasterMk cId="4177908053" sldId="2147483648"/>
              <pc:sldLayoutMk cId="972989558" sldId="2147483649"/>
              <ac:picMk id="8" creationId="{B3428A8D-A470-4734-AFAC-71A63B821602}"/>
            </ac:picMkLst>
          </pc:picChg>
          <pc:picChg chg="add mod ord modCrop">
            <ac:chgData name="Benade, Gerdus" userId="15349777-206e-4d7a-8365-52131a346f04" providerId="ADAL" clId="{A9F11CE9-14EE-47A3-87CD-63FCB0A41D12}" dt="2022-10-05T06:14:18.529" v="5453" actId="732"/>
            <ac:picMkLst>
              <pc:docMk/>
              <pc:sldMasterMk cId="4177908053" sldId="2147483648"/>
              <pc:sldLayoutMk cId="972989558" sldId="2147483649"/>
              <ac:picMk id="9" creationId="{79543AE6-9460-4F15-B384-639D7B584B85}"/>
            </ac:picMkLst>
          </pc:picChg>
          <pc:picChg chg="add mod modCrop">
            <ac:chgData name="Benade, Gerdus" userId="15349777-206e-4d7a-8365-52131a346f04" providerId="ADAL" clId="{A9F11CE9-14EE-47A3-87CD-63FCB0A41D12}" dt="2022-10-05T06:14:09.850" v="5452" actId="732"/>
            <ac:picMkLst>
              <pc:docMk/>
              <pc:sldMasterMk cId="4177908053" sldId="2147483648"/>
              <pc:sldLayoutMk cId="972989558" sldId="2147483649"/>
              <ac:picMk id="10" creationId="{6AE1BA4D-9F14-4F2B-9D4E-0CEAA01BF497}"/>
            </ac:picMkLst>
          </pc:picChg>
        </pc:sldLayoutChg>
        <pc:sldLayoutChg chg="addSp delSp modSp mod">
          <pc:chgData name="Benade, Gerdus" userId="15349777-206e-4d7a-8365-52131a346f04" providerId="ADAL" clId="{A9F11CE9-14EE-47A3-87CD-63FCB0A41D12}" dt="2022-10-05T06:21:01.856" v="5478" actId="255"/>
          <pc:sldLayoutMkLst>
            <pc:docMk/>
            <pc:sldMasterMk cId="4177908053" sldId="2147483648"/>
            <pc:sldLayoutMk cId="2509212548" sldId="2147483650"/>
          </pc:sldLayoutMkLst>
          <pc:spChg chg="mod">
            <ac:chgData name="Benade, Gerdus" userId="15349777-206e-4d7a-8365-52131a346f04" providerId="ADAL" clId="{A9F11CE9-14EE-47A3-87CD-63FCB0A41D12}" dt="2022-10-05T03:39:40.393" v="2153" actId="14100"/>
            <ac:spMkLst>
              <pc:docMk/>
              <pc:sldMasterMk cId="4177908053" sldId="2147483648"/>
              <pc:sldLayoutMk cId="2509212548" sldId="2147483650"/>
              <ac:spMk id="3" creationId="{00000000-0000-0000-0000-000000000000}"/>
            </ac:spMkLst>
          </pc:spChg>
          <pc:spChg chg="mod ord">
            <ac:chgData name="Benade, Gerdus" userId="15349777-206e-4d7a-8365-52131a346f04" providerId="ADAL" clId="{A9F11CE9-14EE-47A3-87CD-63FCB0A41D12}" dt="2022-10-05T06:21:01.856" v="5478" actId="255"/>
            <ac:spMkLst>
              <pc:docMk/>
              <pc:sldMasterMk cId="4177908053" sldId="2147483648"/>
              <pc:sldLayoutMk cId="2509212548" sldId="2147483650"/>
              <ac:spMk id="6" creationId="{00000000-0000-0000-0000-000000000000}"/>
            </ac:spMkLst>
          </pc:spChg>
          <pc:picChg chg="add del mod">
            <ac:chgData name="Benade, Gerdus" userId="15349777-206e-4d7a-8365-52131a346f04" providerId="ADAL" clId="{A9F11CE9-14EE-47A3-87CD-63FCB0A41D12}" dt="2022-10-05T06:16:19.169" v="5458" actId="478"/>
            <ac:picMkLst>
              <pc:docMk/>
              <pc:sldMasterMk cId="4177908053" sldId="2147483648"/>
              <pc:sldLayoutMk cId="2509212548" sldId="2147483650"/>
              <ac:picMk id="7" creationId="{4D1C0BD9-D84A-474C-87CE-B155F7D0A49D}"/>
            </ac:picMkLst>
          </pc:picChg>
          <pc:picChg chg="add del mod">
            <ac:chgData name="Benade, Gerdus" userId="15349777-206e-4d7a-8365-52131a346f04" providerId="ADAL" clId="{A9F11CE9-14EE-47A3-87CD-63FCB0A41D12}" dt="2022-10-05T06:16:21.695" v="5459" actId="478"/>
            <ac:picMkLst>
              <pc:docMk/>
              <pc:sldMasterMk cId="4177908053" sldId="2147483648"/>
              <pc:sldLayoutMk cId="2509212548" sldId="2147483650"/>
              <ac:picMk id="8" creationId="{CBCC3F94-B6B0-4FFB-9D13-3718AE9D414D}"/>
            </ac:picMkLst>
          </pc:picChg>
          <pc:picChg chg="add mod">
            <ac:chgData name="Benade, Gerdus" userId="15349777-206e-4d7a-8365-52131a346f04" providerId="ADAL" clId="{A9F11CE9-14EE-47A3-87CD-63FCB0A41D12}" dt="2022-10-05T06:16:22.061" v="5460"/>
            <ac:picMkLst>
              <pc:docMk/>
              <pc:sldMasterMk cId="4177908053" sldId="2147483648"/>
              <pc:sldLayoutMk cId="2509212548" sldId="2147483650"/>
              <ac:picMk id="9" creationId="{4CE63D4E-3CBF-4ACC-9C1A-0AEFA5221DB4}"/>
            </ac:picMkLst>
          </pc:picChg>
          <pc:picChg chg="add mod">
            <ac:chgData name="Benade, Gerdus" userId="15349777-206e-4d7a-8365-52131a346f04" providerId="ADAL" clId="{A9F11CE9-14EE-47A3-87CD-63FCB0A41D12}" dt="2022-10-05T06:16:22.061" v="5460"/>
            <ac:picMkLst>
              <pc:docMk/>
              <pc:sldMasterMk cId="4177908053" sldId="2147483648"/>
              <pc:sldLayoutMk cId="2509212548" sldId="2147483650"/>
              <ac:picMk id="10" creationId="{283B30A8-F7A0-48C7-83EC-A2437FF56824}"/>
            </ac:picMkLst>
          </pc:picChg>
          <pc:picChg chg="add mod ord">
            <ac:chgData name="Benade, Gerdus" userId="15349777-206e-4d7a-8365-52131a346f04" providerId="ADAL" clId="{A9F11CE9-14EE-47A3-87CD-63FCB0A41D12}" dt="2022-10-05T06:19:42.309" v="5473" actId="166"/>
            <ac:picMkLst>
              <pc:docMk/>
              <pc:sldMasterMk cId="4177908053" sldId="2147483648"/>
              <pc:sldLayoutMk cId="2509212548" sldId="2147483650"/>
              <ac:picMk id="11" creationId="{583FD9C7-40E6-4583-BC86-41963980C040}"/>
            </ac:picMkLst>
          </pc:picChg>
        </pc:sldLayoutChg>
        <pc:sldLayoutChg chg="addSp delSp modSp mod">
          <pc:chgData name="Benade, Gerdus" userId="15349777-206e-4d7a-8365-52131a346f04" providerId="ADAL" clId="{A9F11CE9-14EE-47A3-87CD-63FCB0A41D12}" dt="2022-10-05T06:16:29.188" v="5463"/>
          <pc:sldLayoutMkLst>
            <pc:docMk/>
            <pc:sldMasterMk cId="4177908053" sldId="2147483648"/>
            <pc:sldLayoutMk cId="1297743792" sldId="2147483651"/>
          </pc:sldLayoutMkLst>
          <pc:picChg chg="add del mod">
            <ac:chgData name="Benade, Gerdus" userId="15349777-206e-4d7a-8365-52131a346f04" providerId="ADAL" clId="{A9F11CE9-14EE-47A3-87CD-63FCB0A41D12}" dt="2022-10-05T06:16:26.052" v="5461" actId="478"/>
            <ac:picMkLst>
              <pc:docMk/>
              <pc:sldMasterMk cId="4177908053" sldId="2147483648"/>
              <pc:sldLayoutMk cId="1297743792" sldId="2147483651"/>
              <ac:picMk id="7" creationId="{77876FF5-DD4D-462E-B4E4-432191130AEF}"/>
            </ac:picMkLst>
          </pc:picChg>
          <pc:picChg chg="add del mod">
            <ac:chgData name="Benade, Gerdus" userId="15349777-206e-4d7a-8365-52131a346f04" providerId="ADAL" clId="{A9F11CE9-14EE-47A3-87CD-63FCB0A41D12}" dt="2022-10-05T06:16:28.787" v="5462" actId="478"/>
            <ac:picMkLst>
              <pc:docMk/>
              <pc:sldMasterMk cId="4177908053" sldId="2147483648"/>
              <pc:sldLayoutMk cId="1297743792" sldId="2147483651"/>
              <ac:picMk id="8" creationId="{07EC82EE-A180-43B0-AE37-BD4FA605D1D1}"/>
            </ac:picMkLst>
          </pc:picChg>
          <pc:picChg chg="add mod">
            <ac:chgData name="Benade, Gerdus" userId="15349777-206e-4d7a-8365-52131a346f04" providerId="ADAL" clId="{A9F11CE9-14EE-47A3-87CD-63FCB0A41D12}" dt="2022-10-05T06:16:29.188" v="5463"/>
            <ac:picMkLst>
              <pc:docMk/>
              <pc:sldMasterMk cId="4177908053" sldId="2147483648"/>
              <pc:sldLayoutMk cId="1297743792" sldId="2147483651"/>
              <ac:picMk id="9" creationId="{2846DDA9-DFDA-474B-8D7D-D6AD59CFF720}"/>
            </ac:picMkLst>
          </pc:picChg>
          <pc:picChg chg="add mod">
            <ac:chgData name="Benade, Gerdus" userId="15349777-206e-4d7a-8365-52131a346f04" providerId="ADAL" clId="{A9F11CE9-14EE-47A3-87CD-63FCB0A41D12}" dt="2022-10-05T06:16:29.188" v="5463"/>
            <ac:picMkLst>
              <pc:docMk/>
              <pc:sldMasterMk cId="4177908053" sldId="2147483648"/>
              <pc:sldLayoutMk cId="1297743792" sldId="2147483651"/>
              <ac:picMk id="10" creationId="{9279A16A-CA14-420A-80A0-AE070D7A95C1}"/>
            </ac:picMkLst>
          </pc:picChg>
        </pc:sldLayoutChg>
        <pc:sldLayoutChg chg="new del mod">
          <pc:chgData name="Benade, Gerdus" userId="15349777-206e-4d7a-8365-52131a346f04" providerId="ADAL" clId="{A9F11CE9-14EE-47A3-87CD-63FCB0A41D12}" dt="2022-10-05T06:19:01.856" v="5471" actId="2696"/>
          <pc:sldLayoutMkLst>
            <pc:docMk/>
            <pc:sldMasterMk cId="4177908053" sldId="2147483648"/>
            <pc:sldLayoutMk cId="2531066472" sldId="2147483660"/>
          </pc:sldLayoutMkLst>
        </pc:sldLayoutChg>
      </pc:sldMasterChg>
    </pc:docChg>
  </pc:docChgLst>
  <pc:docChgLst>
    <pc:chgData name="Benade, Gerdus" userId="15349777-206e-4d7a-8365-52131a346f04" providerId="ADAL" clId="{4DF22055-9612-4AF6-B78A-866EBDAB335D}"/>
    <pc:docChg chg="undo custSel addSld delSld modSld sldOrd modMainMaster">
      <pc:chgData name="Benade, Gerdus" userId="15349777-206e-4d7a-8365-52131a346f04" providerId="ADAL" clId="{4DF22055-9612-4AF6-B78A-866EBDAB335D}" dt="2022-09-15T16:33:09.243" v="18173" actId="20577"/>
      <pc:docMkLst>
        <pc:docMk/>
      </pc:docMkLst>
      <pc:sldChg chg="modSp mod">
        <pc:chgData name="Benade, Gerdus" userId="15349777-206e-4d7a-8365-52131a346f04" providerId="ADAL" clId="{4DF22055-9612-4AF6-B78A-866EBDAB335D}" dt="2022-09-12T05:07:30.925" v="484" actId="20577"/>
        <pc:sldMkLst>
          <pc:docMk/>
          <pc:sldMk cId="3778538757" sldId="256"/>
        </pc:sldMkLst>
        <pc:spChg chg="mod">
          <ac:chgData name="Benade, Gerdus" userId="15349777-206e-4d7a-8365-52131a346f04" providerId="ADAL" clId="{4DF22055-9612-4AF6-B78A-866EBDAB335D}" dt="2022-09-12T05:07:30.925" v="484" actId="20577"/>
          <ac:spMkLst>
            <pc:docMk/>
            <pc:sldMk cId="3778538757" sldId="256"/>
            <ac:spMk id="2" creationId="{00000000-0000-0000-0000-000000000000}"/>
          </ac:spMkLst>
        </pc:spChg>
      </pc:sldChg>
      <pc:sldChg chg="addSp modSp del mod">
        <pc:chgData name="Benade, Gerdus" userId="15349777-206e-4d7a-8365-52131a346f04" providerId="ADAL" clId="{4DF22055-9612-4AF6-B78A-866EBDAB335D}" dt="2022-09-12T05:07:11.628" v="430" actId="47"/>
        <pc:sldMkLst>
          <pc:docMk/>
          <pc:sldMk cId="602052036" sldId="257"/>
        </pc:sldMkLst>
        <pc:picChg chg="add mod">
          <ac:chgData name="Benade, Gerdus" userId="15349777-206e-4d7a-8365-52131a346f04" providerId="ADAL" clId="{4DF22055-9612-4AF6-B78A-866EBDAB335D}" dt="2022-09-12T05:02:22.681" v="1" actId="1076"/>
          <ac:picMkLst>
            <pc:docMk/>
            <pc:sldMk cId="602052036" sldId="257"/>
            <ac:picMk id="3" creationId="{C51159F0-4420-4B3A-8D80-B04D52BA8651}"/>
          </ac:picMkLst>
        </pc:picChg>
        <pc:picChg chg="add mod">
          <ac:chgData name="Benade, Gerdus" userId="15349777-206e-4d7a-8365-52131a346f04" providerId="ADAL" clId="{4DF22055-9612-4AF6-B78A-866EBDAB335D}" dt="2022-09-12T05:02:32.562" v="3" actId="1076"/>
          <ac:picMkLst>
            <pc:docMk/>
            <pc:sldMk cId="602052036" sldId="257"/>
            <ac:picMk id="12" creationId="{CF6D98F0-B699-4F00-B051-8FA8A59976EF}"/>
          </ac:picMkLst>
        </pc:picChg>
      </pc:sldChg>
      <pc:sldChg chg="del">
        <pc:chgData name="Benade, Gerdus" userId="15349777-206e-4d7a-8365-52131a346f04" providerId="ADAL" clId="{4DF22055-9612-4AF6-B78A-866EBDAB335D}" dt="2022-09-12T05:07:12.903" v="431" actId="47"/>
        <pc:sldMkLst>
          <pc:docMk/>
          <pc:sldMk cId="1480782011" sldId="258"/>
        </pc:sldMkLst>
      </pc:sldChg>
      <pc:sldChg chg="del">
        <pc:chgData name="Benade, Gerdus" userId="15349777-206e-4d7a-8365-52131a346f04" providerId="ADAL" clId="{4DF22055-9612-4AF6-B78A-866EBDAB335D}" dt="2022-09-12T05:55:46.684" v="2398" actId="47"/>
        <pc:sldMkLst>
          <pc:docMk/>
          <pc:sldMk cId="3840508012" sldId="259"/>
        </pc:sldMkLst>
      </pc:sldChg>
      <pc:sldChg chg="del">
        <pc:chgData name="Benade, Gerdus" userId="15349777-206e-4d7a-8365-52131a346f04" providerId="ADAL" clId="{4DF22055-9612-4AF6-B78A-866EBDAB335D}" dt="2022-09-12T05:21:33.061" v="1098" actId="47"/>
        <pc:sldMkLst>
          <pc:docMk/>
          <pc:sldMk cId="176903747" sldId="260"/>
        </pc:sldMkLst>
      </pc:sldChg>
      <pc:sldChg chg="del">
        <pc:chgData name="Benade, Gerdus" userId="15349777-206e-4d7a-8365-52131a346f04" providerId="ADAL" clId="{4DF22055-9612-4AF6-B78A-866EBDAB335D}" dt="2022-09-12T05:21:33.061" v="1098" actId="47"/>
        <pc:sldMkLst>
          <pc:docMk/>
          <pc:sldMk cId="938879094" sldId="261"/>
        </pc:sldMkLst>
      </pc:sldChg>
      <pc:sldChg chg="del">
        <pc:chgData name="Benade, Gerdus" userId="15349777-206e-4d7a-8365-52131a346f04" providerId="ADAL" clId="{4DF22055-9612-4AF6-B78A-866EBDAB335D}" dt="2022-09-12T05:21:33.061" v="1098" actId="47"/>
        <pc:sldMkLst>
          <pc:docMk/>
          <pc:sldMk cId="66907952" sldId="262"/>
        </pc:sldMkLst>
      </pc:sldChg>
      <pc:sldChg chg="del">
        <pc:chgData name="Benade, Gerdus" userId="15349777-206e-4d7a-8365-52131a346f04" providerId="ADAL" clId="{4DF22055-9612-4AF6-B78A-866EBDAB335D}" dt="2022-09-12T05:21:33.061" v="1098" actId="47"/>
        <pc:sldMkLst>
          <pc:docMk/>
          <pc:sldMk cId="1645135910" sldId="263"/>
        </pc:sldMkLst>
      </pc:sldChg>
      <pc:sldChg chg="addSp modSp del mod">
        <pc:chgData name="Benade, Gerdus" userId="15349777-206e-4d7a-8365-52131a346f04" providerId="ADAL" clId="{4DF22055-9612-4AF6-B78A-866EBDAB335D}" dt="2022-09-14T19:02:22.153" v="13100" actId="47"/>
        <pc:sldMkLst>
          <pc:docMk/>
          <pc:sldMk cId="827740783" sldId="264"/>
        </pc:sldMkLst>
        <pc:spChg chg="add mod">
          <ac:chgData name="Benade, Gerdus" userId="15349777-206e-4d7a-8365-52131a346f04" providerId="ADAL" clId="{4DF22055-9612-4AF6-B78A-866EBDAB335D}" dt="2022-09-12T05:09:44.278" v="505" actId="20577"/>
          <ac:spMkLst>
            <pc:docMk/>
            <pc:sldMk cId="827740783" sldId="264"/>
            <ac:spMk id="3" creationId="{149FB452-C40F-41B1-994B-E7EB10DAE4D8}"/>
          </ac:spMkLst>
        </pc:spChg>
      </pc:sldChg>
      <pc:sldChg chg="del">
        <pc:chgData name="Benade, Gerdus" userId="15349777-206e-4d7a-8365-52131a346f04" providerId="ADAL" clId="{4DF22055-9612-4AF6-B78A-866EBDAB335D}" dt="2022-09-14T19:02:22.153" v="13100" actId="47"/>
        <pc:sldMkLst>
          <pc:docMk/>
          <pc:sldMk cId="3146414418" sldId="265"/>
        </pc:sldMkLst>
      </pc:sldChg>
      <pc:sldChg chg="del">
        <pc:chgData name="Benade, Gerdus" userId="15349777-206e-4d7a-8365-52131a346f04" providerId="ADAL" clId="{4DF22055-9612-4AF6-B78A-866EBDAB335D}" dt="2022-09-14T19:02:22.153" v="13100" actId="47"/>
        <pc:sldMkLst>
          <pc:docMk/>
          <pc:sldMk cId="800184633" sldId="266"/>
        </pc:sldMkLst>
      </pc:sldChg>
      <pc:sldChg chg="del">
        <pc:chgData name="Benade, Gerdus" userId="15349777-206e-4d7a-8365-52131a346f04" providerId="ADAL" clId="{4DF22055-9612-4AF6-B78A-866EBDAB335D}" dt="2022-09-14T19:02:22.153" v="13100" actId="47"/>
        <pc:sldMkLst>
          <pc:docMk/>
          <pc:sldMk cId="3771530731" sldId="267"/>
        </pc:sldMkLst>
      </pc:sldChg>
      <pc:sldChg chg="del">
        <pc:chgData name="Benade, Gerdus" userId="15349777-206e-4d7a-8365-52131a346f04" providerId="ADAL" clId="{4DF22055-9612-4AF6-B78A-866EBDAB335D}" dt="2022-09-14T19:02:22.153" v="13100" actId="47"/>
        <pc:sldMkLst>
          <pc:docMk/>
          <pc:sldMk cId="3303016037" sldId="268"/>
        </pc:sldMkLst>
      </pc:sldChg>
      <pc:sldChg chg="del">
        <pc:chgData name="Benade, Gerdus" userId="15349777-206e-4d7a-8365-52131a346f04" providerId="ADAL" clId="{4DF22055-9612-4AF6-B78A-866EBDAB335D}" dt="2022-09-14T19:02:22.153" v="13100" actId="47"/>
        <pc:sldMkLst>
          <pc:docMk/>
          <pc:sldMk cId="778760703" sldId="269"/>
        </pc:sldMkLst>
      </pc:sldChg>
      <pc:sldChg chg="modSp add del mod modShow">
        <pc:chgData name="Benade, Gerdus" userId="15349777-206e-4d7a-8365-52131a346f04" providerId="ADAL" clId="{4DF22055-9612-4AF6-B78A-866EBDAB335D}" dt="2022-09-14T19:14:44.740" v="13583" actId="729"/>
        <pc:sldMkLst>
          <pc:docMk/>
          <pc:sldMk cId="1671284584" sldId="270"/>
        </pc:sldMkLst>
        <pc:spChg chg="mod">
          <ac:chgData name="Benade, Gerdus" userId="15349777-206e-4d7a-8365-52131a346f04" providerId="ADAL" clId="{4DF22055-9612-4AF6-B78A-866EBDAB335D}" dt="2022-09-14T19:02:56.267" v="13128" actId="20577"/>
          <ac:spMkLst>
            <pc:docMk/>
            <pc:sldMk cId="1671284584" sldId="270"/>
            <ac:spMk id="3" creationId="{00000000-0000-0000-0000-000000000000}"/>
          </ac:spMkLst>
        </pc:spChg>
      </pc:sldChg>
      <pc:sldChg chg="del">
        <pc:chgData name="Benade, Gerdus" userId="15349777-206e-4d7a-8365-52131a346f04" providerId="ADAL" clId="{4DF22055-9612-4AF6-B78A-866EBDAB335D}" dt="2022-09-12T05:55:49.694" v="2399" actId="47"/>
        <pc:sldMkLst>
          <pc:docMk/>
          <pc:sldMk cId="221686455" sldId="283"/>
        </pc:sldMkLst>
      </pc:sldChg>
      <pc:sldChg chg="del">
        <pc:chgData name="Benade, Gerdus" userId="15349777-206e-4d7a-8365-52131a346f04" providerId="ADAL" clId="{4DF22055-9612-4AF6-B78A-866EBDAB335D}" dt="2022-09-12T05:17:50.308" v="838" actId="47"/>
        <pc:sldMkLst>
          <pc:docMk/>
          <pc:sldMk cId="3490754788" sldId="284"/>
        </pc:sldMkLst>
      </pc:sldChg>
      <pc:sldChg chg="del">
        <pc:chgData name="Benade, Gerdus" userId="15349777-206e-4d7a-8365-52131a346f04" providerId="ADAL" clId="{4DF22055-9612-4AF6-B78A-866EBDAB335D}" dt="2022-09-12T05:21:33.061" v="1098" actId="47"/>
        <pc:sldMkLst>
          <pc:docMk/>
          <pc:sldMk cId="704896056" sldId="285"/>
        </pc:sldMkLst>
      </pc:sldChg>
      <pc:sldChg chg="del">
        <pc:chgData name="Benade, Gerdus" userId="15349777-206e-4d7a-8365-52131a346f04" providerId="ADAL" clId="{4DF22055-9612-4AF6-B78A-866EBDAB335D}" dt="2022-09-12T05:21:33.061" v="1098" actId="47"/>
        <pc:sldMkLst>
          <pc:docMk/>
          <pc:sldMk cId="1224572896" sldId="286"/>
        </pc:sldMkLst>
      </pc:sldChg>
      <pc:sldChg chg="del">
        <pc:chgData name="Benade, Gerdus" userId="15349777-206e-4d7a-8365-52131a346f04" providerId="ADAL" clId="{4DF22055-9612-4AF6-B78A-866EBDAB335D}" dt="2022-09-12T05:21:33.061" v="1098" actId="47"/>
        <pc:sldMkLst>
          <pc:docMk/>
          <pc:sldMk cId="442649737" sldId="287"/>
        </pc:sldMkLst>
      </pc:sldChg>
      <pc:sldChg chg="del">
        <pc:chgData name="Benade, Gerdus" userId="15349777-206e-4d7a-8365-52131a346f04" providerId="ADAL" clId="{4DF22055-9612-4AF6-B78A-866EBDAB335D}" dt="2022-09-12T05:21:33.061" v="1098" actId="47"/>
        <pc:sldMkLst>
          <pc:docMk/>
          <pc:sldMk cId="1594008223" sldId="288"/>
        </pc:sldMkLst>
      </pc:sldChg>
      <pc:sldChg chg="del">
        <pc:chgData name="Benade, Gerdus" userId="15349777-206e-4d7a-8365-52131a346f04" providerId="ADAL" clId="{4DF22055-9612-4AF6-B78A-866EBDAB335D}" dt="2022-09-12T05:21:33.061" v="1098" actId="47"/>
        <pc:sldMkLst>
          <pc:docMk/>
          <pc:sldMk cId="2240825937" sldId="289"/>
        </pc:sldMkLst>
      </pc:sldChg>
      <pc:sldChg chg="del">
        <pc:chgData name="Benade, Gerdus" userId="15349777-206e-4d7a-8365-52131a346f04" providerId="ADAL" clId="{4DF22055-9612-4AF6-B78A-866EBDAB335D}" dt="2022-09-12T05:21:33.061" v="1098" actId="47"/>
        <pc:sldMkLst>
          <pc:docMk/>
          <pc:sldMk cId="4256919286" sldId="291"/>
        </pc:sldMkLst>
      </pc:sldChg>
      <pc:sldChg chg="del">
        <pc:chgData name="Benade, Gerdus" userId="15349777-206e-4d7a-8365-52131a346f04" providerId="ADAL" clId="{4DF22055-9612-4AF6-B78A-866EBDAB335D}" dt="2022-09-12T05:21:33.061" v="1098" actId="47"/>
        <pc:sldMkLst>
          <pc:docMk/>
          <pc:sldMk cId="3266264881" sldId="292"/>
        </pc:sldMkLst>
      </pc:sldChg>
      <pc:sldChg chg="addSp modSp del mod">
        <pc:chgData name="Benade, Gerdus" userId="15349777-206e-4d7a-8365-52131a346f04" providerId="ADAL" clId="{4DF22055-9612-4AF6-B78A-866EBDAB335D}" dt="2022-09-14T19:02:22.153" v="13100" actId="47"/>
        <pc:sldMkLst>
          <pc:docMk/>
          <pc:sldMk cId="3177885348" sldId="294"/>
        </pc:sldMkLst>
        <pc:spChg chg="mod">
          <ac:chgData name="Benade, Gerdus" userId="15349777-206e-4d7a-8365-52131a346f04" providerId="ADAL" clId="{4DF22055-9612-4AF6-B78A-866EBDAB335D}" dt="2022-09-12T05:03:29.763" v="86" actId="1076"/>
          <ac:spMkLst>
            <pc:docMk/>
            <pc:sldMk cId="3177885348" sldId="294"/>
            <ac:spMk id="2" creationId="{00000000-0000-0000-0000-000000000000}"/>
          </ac:spMkLst>
        </pc:spChg>
        <pc:spChg chg="mod">
          <ac:chgData name="Benade, Gerdus" userId="15349777-206e-4d7a-8365-52131a346f04" providerId="ADAL" clId="{4DF22055-9612-4AF6-B78A-866EBDAB335D}" dt="2022-09-12T05:02:52.575" v="4" actId="1076"/>
          <ac:spMkLst>
            <pc:docMk/>
            <pc:sldMk cId="3177885348" sldId="294"/>
            <ac:spMk id="4" creationId="{00000000-0000-0000-0000-000000000000}"/>
          </ac:spMkLst>
        </pc:spChg>
        <pc:spChg chg="mod">
          <ac:chgData name="Benade, Gerdus" userId="15349777-206e-4d7a-8365-52131a346f04" providerId="ADAL" clId="{4DF22055-9612-4AF6-B78A-866EBDAB335D}" dt="2022-09-12T05:02:52.575" v="4" actId="1076"/>
          <ac:spMkLst>
            <pc:docMk/>
            <pc:sldMk cId="3177885348" sldId="294"/>
            <ac:spMk id="5" creationId="{00000000-0000-0000-0000-000000000000}"/>
          </ac:spMkLst>
        </pc:spChg>
        <pc:spChg chg="add mod">
          <ac:chgData name="Benade, Gerdus" userId="15349777-206e-4d7a-8365-52131a346f04" providerId="ADAL" clId="{4DF22055-9612-4AF6-B78A-866EBDAB335D}" dt="2022-09-12T05:05:27.323" v="303" actId="14100"/>
          <ac:spMkLst>
            <pc:docMk/>
            <pc:sldMk cId="3177885348" sldId="294"/>
            <ac:spMk id="9" creationId="{7852D6EA-1FE0-4A11-AAE8-FDB87CD16643}"/>
          </ac:spMkLst>
        </pc:spChg>
        <pc:spChg chg="add mod">
          <ac:chgData name="Benade, Gerdus" userId="15349777-206e-4d7a-8365-52131a346f04" providerId="ADAL" clId="{4DF22055-9612-4AF6-B78A-866EBDAB335D}" dt="2022-09-12T05:07:04.712" v="429" actId="1076"/>
          <ac:spMkLst>
            <pc:docMk/>
            <pc:sldMk cId="3177885348" sldId="294"/>
            <ac:spMk id="10" creationId="{C2949BBA-84E7-4EE1-B855-E386C1B02D67}"/>
          </ac:spMkLst>
        </pc:spChg>
        <pc:picChg chg="mod">
          <ac:chgData name="Benade, Gerdus" userId="15349777-206e-4d7a-8365-52131a346f04" providerId="ADAL" clId="{4DF22055-9612-4AF6-B78A-866EBDAB335D}" dt="2022-09-12T05:02:52.575" v="4" actId="1076"/>
          <ac:picMkLst>
            <pc:docMk/>
            <pc:sldMk cId="3177885348" sldId="294"/>
            <ac:picMk id="6" creationId="{00000000-0000-0000-0000-000000000000}"/>
          </ac:picMkLst>
        </pc:picChg>
        <pc:picChg chg="mod">
          <ac:chgData name="Benade, Gerdus" userId="15349777-206e-4d7a-8365-52131a346f04" providerId="ADAL" clId="{4DF22055-9612-4AF6-B78A-866EBDAB335D}" dt="2022-09-12T05:03:33.207" v="88" actId="1076"/>
          <ac:picMkLst>
            <pc:docMk/>
            <pc:sldMk cId="3177885348" sldId="294"/>
            <ac:picMk id="7" creationId="{00000000-0000-0000-0000-000000000000}"/>
          </ac:picMkLst>
        </pc:picChg>
        <pc:picChg chg="mod">
          <ac:chgData name="Benade, Gerdus" userId="15349777-206e-4d7a-8365-52131a346f04" providerId="ADAL" clId="{4DF22055-9612-4AF6-B78A-866EBDAB335D}" dt="2022-09-12T05:02:52.575" v="4" actId="1076"/>
          <ac:picMkLst>
            <pc:docMk/>
            <pc:sldMk cId="3177885348" sldId="294"/>
            <ac:picMk id="8" creationId="{00000000-0000-0000-0000-000000000000}"/>
          </ac:picMkLst>
        </pc:picChg>
      </pc:sldChg>
      <pc:sldChg chg="del mod modShow">
        <pc:chgData name="Benade, Gerdus" userId="15349777-206e-4d7a-8365-52131a346f04" providerId="ADAL" clId="{4DF22055-9612-4AF6-B78A-866EBDAB335D}" dt="2022-09-14T19:02:22.153" v="13100" actId="47"/>
        <pc:sldMkLst>
          <pc:docMk/>
          <pc:sldMk cId="1605271515" sldId="295"/>
        </pc:sldMkLst>
      </pc:sldChg>
      <pc:sldChg chg="del">
        <pc:chgData name="Benade, Gerdus" userId="15349777-206e-4d7a-8365-52131a346f04" providerId="ADAL" clId="{4DF22055-9612-4AF6-B78A-866EBDAB335D}" dt="2022-09-12T05:22:19.956" v="1099" actId="47"/>
        <pc:sldMkLst>
          <pc:docMk/>
          <pc:sldMk cId="3125685029" sldId="296"/>
        </pc:sldMkLst>
      </pc:sldChg>
      <pc:sldChg chg="del">
        <pc:chgData name="Benade, Gerdus" userId="15349777-206e-4d7a-8365-52131a346f04" providerId="ADAL" clId="{4DF22055-9612-4AF6-B78A-866EBDAB335D}" dt="2022-09-12T05:21:33.061" v="1098" actId="47"/>
        <pc:sldMkLst>
          <pc:docMk/>
          <pc:sldMk cId="882765168" sldId="297"/>
        </pc:sldMkLst>
      </pc:sldChg>
      <pc:sldChg chg="del">
        <pc:chgData name="Benade, Gerdus" userId="15349777-206e-4d7a-8365-52131a346f04" providerId="ADAL" clId="{4DF22055-9612-4AF6-B78A-866EBDAB335D}" dt="2022-09-12T05:21:33.061" v="1098" actId="47"/>
        <pc:sldMkLst>
          <pc:docMk/>
          <pc:sldMk cId="3598974163" sldId="298"/>
        </pc:sldMkLst>
      </pc:sldChg>
      <pc:sldChg chg="del">
        <pc:chgData name="Benade, Gerdus" userId="15349777-206e-4d7a-8365-52131a346f04" providerId="ADAL" clId="{4DF22055-9612-4AF6-B78A-866EBDAB335D}" dt="2022-09-12T05:21:33.061" v="1098" actId="47"/>
        <pc:sldMkLst>
          <pc:docMk/>
          <pc:sldMk cId="2740380970" sldId="299"/>
        </pc:sldMkLst>
      </pc:sldChg>
      <pc:sldChg chg="del">
        <pc:chgData name="Benade, Gerdus" userId="15349777-206e-4d7a-8365-52131a346f04" providerId="ADAL" clId="{4DF22055-9612-4AF6-B78A-866EBDAB335D}" dt="2022-09-12T05:21:33.061" v="1098" actId="47"/>
        <pc:sldMkLst>
          <pc:docMk/>
          <pc:sldMk cId="1134255365" sldId="302"/>
        </pc:sldMkLst>
      </pc:sldChg>
      <pc:sldChg chg="del">
        <pc:chgData name="Benade, Gerdus" userId="15349777-206e-4d7a-8365-52131a346f04" providerId="ADAL" clId="{4DF22055-9612-4AF6-B78A-866EBDAB335D}" dt="2022-09-12T05:21:33.061" v="1098" actId="47"/>
        <pc:sldMkLst>
          <pc:docMk/>
          <pc:sldMk cId="511964036" sldId="303"/>
        </pc:sldMkLst>
      </pc:sldChg>
      <pc:sldChg chg="del">
        <pc:chgData name="Benade, Gerdus" userId="15349777-206e-4d7a-8365-52131a346f04" providerId="ADAL" clId="{4DF22055-9612-4AF6-B78A-866EBDAB335D}" dt="2022-09-12T05:21:33.061" v="1098" actId="47"/>
        <pc:sldMkLst>
          <pc:docMk/>
          <pc:sldMk cId="4287530172" sldId="305"/>
        </pc:sldMkLst>
      </pc:sldChg>
      <pc:sldChg chg="del">
        <pc:chgData name="Benade, Gerdus" userId="15349777-206e-4d7a-8365-52131a346f04" providerId="ADAL" clId="{4DF22055-9612-4AF6-B78A-866EBDAB335D}" dt="2022-09-12T05:21:33.061" v="1098" actId="47"/>
        <pc:sldMkLst>
          <pc:docMk/>
          <pc:sldMk cId="1080250344" sldId="306"/>
        </pc:sldMkLst>
      </pc:sldChg>
      <pc:sldChg chg="del">
        <pc:chgData name="Benade, Gerdus" userId="15349777-206e-4d7a-8365-52131a346f04" providerId="ADAL" clId="{4DF22055-9612-4AF6-B78A-866EBDAB335D}" dt="2022-09-12T05:21:33.061" v="1098" actId="47"/>
        <pc:sldMkLst>
          <pc:docMk/>
          <pc:sldMk cId="4234094677" sldId="308"/>
        </pc:sldMkLst>
      </pc:sldChg>
      <pc:sldChg chg="del">
        <pc:chgData name="Benade, Gerdus" userId="15349777-206e-4d7a-8365-52131a346f04" providerId="ADAL" clId="{4DF22055-9612-4AF6-B78A-866EBDAB335D}" dt="2022-09-12T05:21:33.061" v="1098" actId="47"/>
        <pc:sldMkLst>
          <pc:docMk/>
          <pc:sldMk cId="3754915170" sldId="309"/>
        </pc:sldMkLst>
      </pc:sldChg>
      <pc:sldChg chg="del">
        <pc:chgData name="Benade, Gerdus" userId="15349777-206e-4d7a-8365-52131a346f04" providerId="ADAL" clId="{4DF22055-9612-4AF6-B78A-866EBDAB335D}" dt="2022-09-12T05:21:33.061" v="1098" actId="47"/>
        <pc:sldMkLst>
          <pc:docMk/>
          <pc:sldMk cId="1987048969" sldId="310"/>
        </pc:sldMkLst>
      </pc:sldChg>
      <pc:sldChg chg="del">
        <pc:chgData name="Benade, Gerdus" userId="15349777-206e-4d7a-8365-52131a346f04" providerId="ADAL" clId="{4DF22055-9612-4AF6-B78A-866EBDAB335D}" dt="2022-09-12T05:21:33.061" v="1098" actId="47"/>
        <pc:sldMkLst>
          <pc:docMk/>
          <pc:sldMk cId="1747490385" sldId="311"/>
        </pc:sldMkLst>
      </pc:sldChg>
      <pc:sldChg chg="del">
        <pc:chgData name="Benade, Gerdus" userId="15349777-206e-4d7a-8365-52131a346f04" providerId="ADAL" clId="{4DF22055-9612-4AF6-B78A-866EBDAB335D}" dt="2022-09-12T05:21:33.061" v="1098" actId="47"/>
        <pc:sldMkLst>
          <pc:docMk/>
          <pc:sldMk cId="4103016021" sldId="312"/>
        </pc:sldMkLst>
      </pc:sldChg>
      <pc:sldChg chg="del">
        <pc:chgData name="Benade, Gerdus" userId="15349777-206e-4d7a-8365-52131a346f04" providerId="ADAL" clId="{4DF22055-9612-4AF6-B78A-866EBDAB335D}" dt="2022-09-12T05:21:33.061" v="1098" actId="47"/>
        <pc:sldMkLst>
          <pc:docMk/>
          <pc:sldMk cId="1875662542" sldId="313"/>
        </pc:sldMkLst>
      </pc:sldChg>
      <pc:sldChg chg="del">
        <pc:chgData name="Benade, Gerdus" userId="15349777-206e-4d7a-8365-52131a346f04" providerId="ADAL" clId="{4DF22055-9612-4AF6-B78A-866EBDAB335D}" dt="2022-09-12T05:21:33.061" v="1098" actId="47"/>
        <pc:sldMkLst>
          <pc:docMk/>
          <pc:sldMk cId="1300084231" sldId="317"/>
        </pc:sldMkLst>
      </pc:sldChg>
      <pc:sldChg chg="del">
        <pc:chgData name="Benade, Gerdus" userId="15349777-206e-4d7a-8365-52131a346f04" providerId="ADAL" clId="{4DF22055-9612-4AF6-B78A-866EBDAB335D}" dt="2022-09-12T05:21:33.061" v="1098" actId="47"/>
        <pc:sldMkLst>
          <pc:docMk/>
          <pc:sldMk cId="63311138" sldId="318"/>
        </pc:sldMkLst>
      </pc:sldChg>
      <pc:sldChg chg="del">
        <pc:chgData name="Benade, Gerdus" userId="15349777-206e-4d7a-8365-52131a346f04" providerId="ADAL" clId="{4DF22055-9612-4AF6-B78A-866EBDAB335D}" dt="2022-09-12T05:21:33.061" v="1098" actId="47"/>
        <pc:sldMkLst>
          <pc:docMk/>
          <pc:sldMk cId="3490835629" sldId="319"/>
        </pc:sldMkLst>
      </pc:sldChg>
      <pc:sldChg chg="del">
        <pc:chgData name="Benade, Gerdus" userId="15349777-206e-4d7a-8365-52131a346f04" providerId="ADAL" clId="{4DF22055-9612-4AF6-B78A-866EBDAB335D}" dt="2022-09-12T05:21:33.061" v="1098" actId="47"/>
        <pc:sldMkLst>
          <pc:docMk/>
          <pc:sldMk cId="1574457720" sldId="320"/>
        </pc:sldMkLst>
      </pc:sldChg>
      <pc:sldChg chg="del">
        <pc:chgData name="Benade, Gerdus" userId="15349777-206e-4d7a-8365-52131a346f04" providerId="ADAL" clId="{4DF22055-9612-4AF6-B78A-866EBDAB335D}" dt="2022-09-12T05:21:33.061" v="1098" actId="47"/>
        <pc:sldMkLst>
          <pc:docMk/>
          <pc:sldMk cId="759901721" sldId="321"/>
        </pc:sldMkLst>
      </pc:sldChg>
      <pc:sldChg chg="del">
        <pc:chgData name="Benade, Gerdus" userId="15349777-206e-4d7a-8365-52131a346f04" providerId="ADAL" clId="{4DF22055-9612-4AF6-B78A-866EBDAB335D}" dt="2022-09-12T05:21:33.061" v="1098" actId="47"/>
        <pc:sldMkLst>
          <pc:docMk/>
          <pc:sldMk cId="2385617771" sldId="322"/>
        </pc:sldMkLst>
      </pc:sldChg>
      <pc:sldChg chg="del">
        <pc:chgData name="Benade, Gerdus" userId="15349777-206e-4d7a-8365-52131a346f04" providerId="ADAL" clId="{4DF22055-9612-4AF6-B78A-866EBDAB335D}" dt="2022-09-12T05:21:33.061" v="1098" actId="47"/>
        <pc:sldMkLst>
          <pc:docMk/>
          <pc:sldMk cId="1343650192" sldId="324"/>
        </pc:sldMkLst>
      </pc:sldChg>
      <pc:sldChg chg="del">
        <pc:chgData name="Benade, Gerdus" userId="15349777-206e-4d7a-8365-52131a346f04" providerId="ADAL" clId="{4DF22055-9612-4AF6-B78A-866EBDAB335D}" dt="2022-09-12T05:21:33.061" v="1098" actId="47"/>
        <pc:sldMkLst>
          <pc:docMk/>
          <pc:sldMk cId="2755485731" sldId="325"/>
        </pc:sldMkLst>
      </pc:sldChg>
      <pc:sldChg chg="del">
        <pc:chgData name="Benade, Gerdus" userId="15349777-206e-4d7a-8365-52131a346f04" providerId="ADAL" clId="{4DF22055-9612-4AF6-B78A-866EBDAB335D}" dt="2022-09-12T05:21:33.061" v="1098" actId="47"/>
        <pc:sldMkLst>
          <pc:docMk/>
          <pc:sldMk cId="3921491471" sldId="326"/>
        </pc:sldMkLst>
      </pc:sldChg>
      <pc:sldChg chg="del">
        <pc:chgData name="Benade, Gerdus" userId="15349777-206e-4d7a-8365-52131a346f04" providerId="ADAL" clId="{4DF22055-9612-4AF6-B78A-866EBDAB335D}" dt="2022-09-12T05:21:33.061" v="1098" actId="47"/>
        <pc:sldMkLst>
          <pc:docMk/>
          <pc:sldMk cId="2169397831" sldId="327"/>
        </pc:sldMkLst>
      </pc:sldChg>
      <pc:sldChg chg="del">
        <pc:chgData name="Benade, Gerdus" userId="15349777-206e-4d7a-8365-52131a346f04" providerId="ADAL" clId="{4DF22055-9612-4AF6-B78A-866EBDAB335D}" dt="2022-09-12T05:21:33.061" v="1098" actId="47"/>
        <pc:sldMkLst>
          <pc:docMk/>
          <pc:sldMk cId="3117773754" sldId="328"/>
        </pc:sldMkLst>
      </pc:sldChg>
      <pc:sldChg chg="del">
        <pc:chgData name="Benade, Gerdus" userId="15349777-206e-4d7a-8365-52131a346f04" providerId="ADAL" clId="{4DF22055-9612-4AF6-B78A-866EBDAB335D}" dt="2022-09-12T05:21:33.061" v="1098" actId="47"/>
        <pc:sldMkLst>
          <pc:docMk/>
          <pc:sldMk cId="2817165957" sldId="329"/>
        </pc:sldMkLst>
      </pc:sldChg>
      <pc:sldChg chg="del">
        <pc:chgData name="Benade, Gerdus" userId="15349777-206e-4d7a-8365-52131a346f04" providerId="ADAL" clId="{4DF22055-9612-4AF6-B78A-866EBDAB335D}" dt="2022-09-12T05:21:33.061" v="1098" actId="47"/>
        <pc:sldMkLst>
          <pc:docMk/>
          <pc:sldMk cId="2312459152" sldId="330"/>
        </pc:sldMkLst>
      </pc:sldChg>
      <pc:sldChg chg="del">
        <pc:chgData name="Benade, Gerdus" userId="15349777-206e-4d7a-8365-52131a346f04" providerId="ADAL" clId="{4DF22055-9612-4AF6-B78A-866EBDAB335D}" dt="2022-09-12T05:21:33.061" v="1098" actId="47"/>
        <pc:sldMkLst>
          <pc:docMk/>
          <pc:sldMk cId="709824398" sldId="331"/>
        </pc:sldMkLst>
      </pc:sldChg>
      <pc:sldChg chg="del">
        <pc:chgData name="Benade, Gerdus" userId="15349777-206e-4d7a-8365-52131a346f04" providerId="ADAL" clId="{4DF22055-9612-4AF6-B78A-866EBDAB335D}" dt="2022-09-12T05:21:33.061" v="1098" actId="47"/>
        <pc:sldMkLst>
          <pc:docMk/>
          <pc:sldMk cId="2539766755" sldId="332"/>
        </pc:sldMkLst>
      </pc:sldChg>
      <pc:sldChg chg="del">
        <pc:chgData name="Benade, Gerdus" userId="15349777-206e-4d7a-8365-52131a346f04" providerId="ADAL" clId="{4DF22055-9612-4AF6-B78A-866EBDAB335D}" dt="2022-09-12T05:21:33.061" v="1098" actId="47"/>
        <pc:sldMkLst>
          <pc:docMk/>
          <pc:sldMk cId="1206238488" sldId="333"/>
        </pc:sldMkLst>
      </pc:sldChg>
      <pc:sldChg chg="del">
        <pc:chgData name="Benade, Gerdus" userId="15349777-206e-4d7a-8365-52131a346f04" providerId="ADAL" clId="{4DF22055-9612-4AF6-B78A-866EBDAB335D}" dt="2022-09-12T05:21:33.061" v="1098" actId="47"/>
        <pc:sldMkLst>
          <pc:docMk/>
          <pc:sldMk cId="3378792395" sldId="334"/>
        </pc:sldMkLst>
      </pc:sldChg>
      <pc:sldChg chg="modSp new mod modShow modNotesTx">
        <pc:chgData name="Benade, Gerdus" userId="15349777-206e-4d7a-8365-52131a346f04" providerId="ADAL" clId="{4DF22055-9612-4AF6-B78A-866EBDAB335D}" dt="2022-09-14T19:14:50.885" v="13584" actId="729"/>
        <pc:sldMkLst>
          <pc:docMk/>
          <pc:sldMk cId="2422956788" sldId="335"/>
        </pc:sldMkLst>
        <pc:spChg chg="mod">
          <ac:chgData name="Benade, Gerdus" userId="15349777-206e-4d7a-8365-52131a346f04" providerId="ADAL" clId="{4DF22055-9612-4AF6-B78A-866EBDAB335D}" dt="2022-09-13T02:18:44.590" v="2409" actId="20577"/>
          <ac:spMkLst>
            <pc:docMk/>
            <pc:sldMk cId="2422956788" sldId="335"/>
            <ac:spMk id="2" creationId="{0581CC8A-B71B-4B96-B8B4-D69275A2EA41}"/>
          </ac:spMkLst>
        </pc:spChg>
        <pc:spChg chg="mod">
          <ac:chgData name="Benade, Gerdus" userId="15349777-206e-4d7a-8365-52131a346f04" providerId="ADAL" clId="{4DF22055-9612-4AF6-B78A-866EBDAB335D}" dt="2022-09-12T05:20:43.222" v="1097" actId="20577"/>
          <ac:spMkLst>
            <pc:docMk/>
            <pc:sldMk cId="2422956788" sldId="335"/>
            <ac:spMk id="3" creationId="{DBE5EAFF-B2E2-4488-B54D-5FC97C2A081E}"/>
          </ac:spMkLst>
        </pc:spChg>
      </pc:sldChg>
      <pc:sldChg chg="addSp delSp modSp new mod delAnim modAnim modNotesTx">
        <pc:chgData name="Benade, Gerdus" userId="15349777-206e-4d7a-8365-52131a346f04" providerId="ADAL" clId="{4DF22055-9612-4AF6-B78A-866EBDAB335D}" dt="2022-09-15T15:26:32.502" v="18075" actId="20577"/>
        <pc:sldMkLst>
          <pc:docMk/>
          <pc:sldMk cId="1822660216" sldId="336"/>
        </pc:sldMkLst>
        <pc:spChg chg="mod">
          <ac:chgData name="Benade, Gerdus" userId="15349777-206e-4d7a-8365-52131a346f04" providerId="ADAL" clId="{4DF22055-9612-4AF6-B78A-866EBDAB335D}" dt="2022-09-14T19:25:39.169" v="13771" actId="27636"/>
          <ac:spMkLst>
            <pc:docMk/>
            <pc:sldMk cId="1822660216" sldId="336"/>
            <ac:spMk id="2" creationId="{424BF30C-D489-46A2-A991-FCC56F949665}"/>
          </ac:spMkLst>
        </pc:spChg>
        <pc:spChg chg="mod">
          <ac:chgData name="Benade, Gerdus" userId="15349777-206e-4d7a-8365-52131a346f04" providerId="ADAL" clId="{4DF22055-9612-4AF6-B78A-866EBDAB335D}" dt="2022-09-14T19:30:43.024" v="13910" actId="6549"/>
          <ac:spMkLst>
            <pc:docMk/>
            <pc:sldMk cId="1822660216" sldId="336"/>
            <ac:spMk id="3" creationId="{E3D89552-3A77-4086-85E4-931FF91710A5}"/>
          </ac:spMkLst>
        </pc:spChg>
        <pc:spChg chg="add del">
          <ac:chgData name="Benade, Gerdus" userId="15349777-206e-4d7a-8365-52131a346f04" providerId="ADAL" clId="{4DF22055-9612-4AF6-B78A-866EBDAB335D}" dt="2022-09-12T05:23:37.547" v="1181" actId="478"/>
          <ac:spMkLst>
            <pc:docMk/>
            <pc:sldMk cId="1822660216" sldId="336"/>
            <ac:spMk id="5" creationId="{D5D866A2-C644-404E-9F40-16ED9868ECF6}"/>
          </ac:spMkLst>
        </pc:spChg>
        <pc:spChg chg="add mod">
          <ac:chgData name="Benade, Gerdus" userId="15349777-206e-4d7a-8365-52131a346f04" providerId="ADAL" clId="{4DF22055-9612-4AF6-B78A-866EBDAB335D}" dt="2022-09-15T15:26:02.155" v="18043" actId="20577"/>
          <ac:spMkLst>
            <pc:docMk/>
            <pc:sldMk cId="1822660216" sldId="336"/>
            <ac:spMk id="6" creationId="{5CA52DAF-4AAC-464B-8C62-0E77B3DA415F}"/>
          </ac:spMkLst>
        </pc:spChg>
        <pc:spChg chg="add mod">
          <ac:chgData name="Benade, Gerdus" userId="15349777-206e-4d7a-8365-52131a346f04" providerId="ADAL" clId="{4DF22055-9612-4AF6-B78A-866EBDAB335D}" dt="2022-09-14T20:19:57.468" v="14274" actId="20577"/>
          <ac:spMkLst>
            <pc:docMk/>
            <pc:sldMk cId="1822660216" sldId="336"/>
            <ac:spMk id="7" creationId="{4FE32598-7D96-4B5F-873F-3CB8C4D4DF84}"/>
          </ac:spMkLst>
        </pc:spChg>
        <pc:spChg chg="add del mod">
          <ac:chgData name="Benade, Gerdus" userId="15349777-206e-4d7a-8365-52131a346f04" providerId="ADAL" clId="{4DF22055-9612-4AF6-B78A-866EBDAB335D}" dt="2022-09-14T19:28:50.026" v="13790" actId="21"/>
          <ac:spMkLst>
            <pc:docMk/>
            <pc:sldMk cId="1822660216" sldId="336"/>
            <ac:spMk id="8" creationId="{2FC963E4-D54A-4A61-ACBA-9F0FFB1B4ACA}"/>
          </ac:spMkLst>
        </pc:spChg>
        <pc:spChg chg="add mod">
          <ac:chgData name="Benade, Gerdus" userId="15349777-206e-4d7a-8365-52131a346f04" providerId="ADAL" clId="{4DF22055-9612-4AF6-B78A-866EBDAB335D}" dt="2022-09-14T19:30:22.097" v="13901" actId="207"/>
          <ac:spMkLst>
            <pc:docMk/>
            <pc:sldMk cId="1822660216" sldId="336"/>
            <ac:spMk id="9" creationId="{18D3BF63-F60E-42BB-BEA0-F55C3C90AD6F}"/>
          </ac:spMkLst>
        </pc:spChg>
      </pc:sldChg>
      <pc:sldChg chg="addSp modSp new del mod modAnim modNotesTx">
        <pc:chgData name="Benade, Gerdus" userId="15349777-206e-4d7a-8365-52131a346f04" providerId="ADAL" clId="{4DF22055-9612-4AF6-B78A-866EBDAB335D}" dt="2022-09-13T03:18:47.557" v="4566" actId="47"/>
        <pc:sldMkLst>
          <pc:docMk/>
          <pc:sldMk cId="1231851149" sldId="337"/>
        </pc:sldMkLst>
        <pc:spChg chg="mod">
          <ac:chgData name="Benade, Gerdus" userId="15349777-206e-4d7a-8365-52131a346f04" providerId="ADAL" clId="{4DF22055-9612-4AF6-B78A-866EBDAB335D}" dt="2022-09-12T05:37:23.666" v="1828" actId="20577"/>
          <ac:spMkLst>
            <pc:docMk/>
            <pc:sldMk cId="1231851149" sldId="337"/>
            <ac:spMk id="2" creationId="{60183338-2A21-4612-84F4-60ED6C795BE7}"/>
          </ac:spMkLst>
        </pc:spChg>
        <pc:spChg chg="mod ord">
          <ac:chgData name="Benade, Gerdus" userId="15349777-206e-4d7a-8365-52131a346f04" providerId="ADAL" clId="{4DF22055-9612-4AF6-B78A-866EBDAB335D}" dt="2022-09-13T03:11:52.419" v="4557" actId="948"/>
          <ac:spMkLst>
            <pc:docMk/>
            <pc:sldMk cId="1231851149" sldId="337"/>
            <ac:spMk id="3" creationId="{D631B970-147D-4A65-A113-7470D2E8CC60}"/>
          </ac:spMkLst>
        </pc:spChg>
        <pc:spChg chg="add mod">
          <ac:chgData name="Benade, Gerdus" userId="15349777-206e-4d7a-8365-52131a346f04" providerId="ADAL" clId="{4DF22055-9612-4AF6-B78A-866EBDAB335D}" dt="2022-09-13T03:15:15.365" v="4559" actId="1035"/>
          <ac:spMkLst>
            <pc:docMk/>
            <pc:sldMk cId="1231851149" sldId="337"/>
            <ac:spMk id="4" creationId="{59A32C5C-7B01-4796-979D-252C96B66EF7}"/>
          </ac:spMkLst>
        </pc:spChg>
        <pc:spChg chg="add mod">
          <ac:chgData name="Benade, Gerdus" userId="15349777-206e-4d7a-8365-52131a346f04" providerId="ADAL" clId="{4DF22055-9612-4AF6-B78A-866EBDAB335D}" dt="2022-09-13T03:08:47.919" v="4300" actId="1076"/>
          <ac:spMkLst>
            <pc:docMk/>
            <pc:sldMk cId="1231851149" sldId="337"/>
            <ac:spMk id="10" creationId="{4C416B46-C644-4408-A2ED-EE5474A5D037}"/>
          </ac:spMkLst>
        </pc:spChg>
        <pc:spChg chg="add mod">
          <ac:chgData name="Benade, Gerdus" userId="15349777-206e-4d7a-8365-52131a346f04" providerId="ADAL" clId="{4DF22055-9612-4AF6-B78A-866EBDAB335D}" dt="2022-09-13T03:08:47.919" v="4300" actId="1076"/>
          <ac:spMkLst>
            <pc:docMk/>
            <pc:sldMk cId="1231851149" sldId="337"/>
            <ac:spMk id="11" creationId="{C546DBBA-26EA-4812-9B0B-2F1B39059F2B}"/>
          </ac:spMkLst>
        </pc:spChg>
        <pc:spChg chg="add mod">
          <ac:chgData name="Benade, Gerdus" userId="15349777-206e-4d7a-8365-52131a346f04" providerId="ADAL" clId="{4DF22055-9612-4AF6-B78A-866EBDAB335D}" dt="2022-09-13T03:08:47.919" v="4300" actId="1076"/>
          <ac:spMkLst>
            <pc:docMk/>
            <pc:sldMk cId="1231851149" sldId="337"/>
            <ac:spMk id="12" creationId="{FE530B41-4582-412A-AA53-6803F65CCD5C}"/>
          </ac:spMkLst>
        </pc:spChg>
        <pc:spChg chg="add mod ord">
          <ac:chgData name="Benade, Gerdus" userId="15349777-206e-4d7a-8365-52131a346f04" providerId="ADAL" clId="{4DF22055-9612-4AF6-B78A-866EBDAB335D}" dt="2022-09-13T03:08:47.919" v="4300" actId="1076"/>
          <ac:spMkLst>
            <pc:docMk/>
            <pc:sldMk cId="1231851149" sldId="337"/>
            <ac:spMk id="14" creationId="{5F999CE1-F2C3-4318-BFF8-A1934CC6A597}"/>
          </ac:spMkLst>
        </pc:spChg>
        <pc:spChg chg="add mod">
          <ac:chgData name="Benade, Gerdus" userId="15349777-206e-4d7a-8365-52131a346f04" providerId="ADAL" clId="{4DF22055-9612-4AF6-B78A-866EBDAB335D}" dt="2022-09-13T03:08:47.919" v="4300" actId="1076"/>
          <ac:spMkLst>
            <pc:docMk/>
            <pc:sldMk cId="1231851149" sldId="337"/>
            <ac:spMk id="15" creationId="{164BD4B7-4DCA-423A-9667-BA212E0D2844}"/>
          </ac:spMkLst>
        </pc:spChg>
        <pc:spChg chg="add mod ord">
          <ac:chgData name="Benade, Gerdus" userId="15349777-206e-4d7a-8365-52131a346f04" providerId="ADAL" clId="{4DF22055-9612-4AF6-B78A-866EBDAB335D}" dt="2022-09-13T03:08:47.919" v="4300" actId="1076"/>
          <ac:spMkLst>
            <pc:docMk/>
            <pc:sldMk cId="1231851149" sldId="337"/>
            <ac:spMk id="16" creationId="{D6A78358-F5F9-4C0F-BCF1-6110CADF63F4}"/>
          </ac:spMkLst>
        </pc:spChg>
        <pc:spChg chg="add mod">
          <ac:chgData name="Benade, Gerdus" userId="15349777-206e-4d7a-8365-52131a346f04" providerId="ADAL" clId="{4DF22055-9612-4AF6-B78A-866EBDAB335D}" dt="2022-09-13T03:08:47.919" v="4300" actId="1076"/>
          <ac:spMkLst>
            <pc:docMk/>
            <pc:sldMk cId="1231851149" sldId="337"/>
            <ac:spMk id="17" creationId="{5489B1F1-4B3A-4932-935F-CE4F7737B44A}"/>
          </ac:spMkLst>
        </pc:spChg>
        <pc:spChg chg="add mod">
          <ac:chgData name="Benade, Gerdus" userId="15349777-206e-4d7a-8365-52131a346f04" providerId="ADAL" clId="{4DF22055-9612-4AF6-B78A-866EBDAB335D}" dt="2022-09-13T03:08:47.919" v="4300" actId="1076"/>
          <ac:spMkLst>
            <pc:docMk/>
            <pc:sldMk cId="1231851149" sldId="337"/>
            <ac:spMk id="18" creationId="{A89B29DD-F4DD-4C84-9A0D-AC8A6B1D0E13}"/>
          </ac:spMkLst>
        </pc:spChg>
        <pc:spChg chg="add mod">
          <ac:chgData name="Benade, Gerdus" userId="15349777-206e-4d7a-8365-52131a346f04" providerId="ADAL" clId="{4DF22055-9612-4AF6-B78A-866EBDAB335D}" dt="2022-09-13T03:08:47.919" v="4300" actId="1076"/>
          <ac:spMkLst>
            <pc:docMk/>
            <pc:sldMk cId="1231851149" sldId="337"/>
            <ac:spMk id="19" creationId="{55C548E3-203A-453F-BC05-FCAE43D34ED8}"/>
          </ac:spMkLst>
        </pc:spChg>
        <pc:spChg chg="add mod">
          <ac:chgData name="Benade, Gerdus" userId="15349777-206e-4d7a-8365-52131a346f04" providerId="ADAL" clId="{4DF22055-9612-4AF6-B78A-866EBDAB335D}" dt="2022-09-13T03:08:47.919" v="4300" actId="1076"/>
          <ac:spMkLst>
            <pc:docMk/>
            <pc:sldMk cId="1231851149" sldId="337"/>
            <ac:spMk id="20" creationId="{ABF37F1B-187F-4E83-9CE0-F4A97F45AAE2}"/>
          </ac:spMkLst>
        </pc:spChg>
        <pc:spChg chg="add mod">
          <ac:chgData name="Benade, Gerdus" userId="15349777-206e-4d7a-8365-52131a346f04" providerId="ADAL" clId="{4DF22055-9612-4AF6-B78A-866EBDAB335D}" dt="2022-09-13T03:08:47.919" v="4300" actId="1076"/>
          <ac:spMkLst>
            <pc:docMk/>
            <pc:sldMk cId="1231851149" sldId="337"/>
            <ac:spMk id="21" creationId="{0AE65331-1624-48C7-9686-DB2FC0F23F5C}"/>
          </ac:spMkLst>
        </pc:spChg>
        <pc:cxnChg chg="add mod">
          <ac:chgData name="Benade, Gerdus" userId="15349777-206e-4d7a-8365-52131a346f04" providerId="ADAL" clId="{4DF22055-9612-4AF6-B78A-866EBDAB335D}" dt="2022-09-13T03:08:47.919" v="4300" actId="1076"/>
          <ac:cxnSpMkLst>
            <pc:docMk/>
            <pc:sldMk cId="1231851149" sldId="337"/>
            <ac:cxnSpMk id="6" creationId="{811388C2-074E-4176-940D-EFEC9B181E36}"/>
          </ac:cxnSpMkLst>
        </pc:cxnChg>
        <pc:cxnChg chg="add mod">
          <ac:chgData name="Benade, Gerdus" userId="15349777-206e-4d7a-8365-52131a346f04" providerId="ADAL" clId="{4DF22055-9612-4AF6-B78A-866EBDAB335D}" dt="2022-09-13T03:08:47.919" v="4300" actId="1076"/>
          <ac:cxnSpMkLst>
            <pc:docMk/>
            <pc:sldMk cId="1231851149" sldId="337"/>
            <ac:cxnSpMk id="7" creationId="{4A3F1091-F551-4A97-A485-12C317754003}"/>
          </ac:cxnSpMkLst>
        </pc:cxnChg>
        <pc:cxnChg chg="add mod">
          <ac:chgData name="Benade, Gerdus" userId="15349777-206e-4d7a-8365-52131a346f04" providerId="ADAL" clId="{4DF22055-9612-4AF6-B78A-866EBDAB335D}" dt="2022-09-13T03:08:47.919" v="4300" actId="1076"/>
          <ac:cxnSpMkLst>
            <pc:docMk/>
            <pc:sldMk cId="1231851149" sldId="337"/>
            <ac:cxnSpMk id="23" creationId="{E8B8472F-C20D-4B5F-AF75-A0EF48509BAF}"/>
          </ac:cxnSpMkLst>
        </pc:cxnChg>
        <pc:cxnChg chg="add mod ord">
          <ac:chgData name="Benade, Gerdus" userId="15349777-206e-4d7a-8365-52131a346f04" providerId="ADAL" clId="{4DF22055-9612-4AF6-B78A-866EBDAB335D}" dt="2022-09-13T03:08:47.919" v="4300" actId="1076"/>
          <ac:cxnSpMkLst>
            <pc:docMk/>
            <pc:sldMk cId="1231851149" sldId="337"/>
            <ac:cxnSpMk id="24" creationId="{12F288BF-FDC6-41BA-B271-C6E3432C19BC}"/>
          </ac:cxnSpMkLst>
        </pc:cxnChg>
      </pc:sldChg>
      <pc:sldChg chg="addSp delSp modSp add mod modAnim modNotesTx">
        <pc:chgData name="Benade, Gerdus" userId="15349777-206e-4d7a-8365-52131a346f04" providerId="ADAL" clId="{4DF22055-9612-4AF6-B78A-866EBDAB335D}" dt="2022-09-15T16:33:09.243" v="18173" actId="20577"/>
        <pc:sldMkLst>
          <pc:docMk/>
          <pc:sldMk cId="601509241" sldId="338"/>
        </pc:sldMkLst>
        <pc:spChg chg="mod">
          <ac:chgData name="Benade, Gerdus" userId="15349777-206e-4d7a-8365-52131a346f04" providerId="ADAL" clId="{4DF22055-9612-4AF6-B78A-866EBDAB335D}" dt="2022-09-14T19:38:21.757" v="14001" actId="20577"/>
          <ac:spMkLst>
            <pc:docMk/>
            <pc:sldMk cId="601509241" sldId="338"/>
            <ac:spMk id="2" creationId="{60183338-2A21-4612-84F4-60ED6C795BE7}"/>
          </ac:spMkLst>
        </pc:spChg>
        <pc:spChg chg="mod">
          <ac:chgData name="Benade, Gerdus" userId="15349777-206e-4d7a-8365-52131a346f04" providerId="ADAL" clId="{4DF22055-9612-4AF6-B78A-866EBDAB335D}" dt="2022-09-15T05:55:18.514" v="16884" actId="20577"/>
          <ac:spMkLst>
            <pc:docMk/>
            <pc:sldMk cId="601509241" sldId="338"/>
            <ac:spMk id="3" creationId="{D631B970-147D-4A65-A113-7470D2E8CC60}"/>
          </ac:spMkLst>
        </pc:spChg>
        <pc:spChg chg="add mod">
          <ac:chgData name="Benade, Gerdus" userId="15349777-206e-4d7a-8365-52131a346f04" providerId="ADAL" clId="{4DF22055-9612-4AF6-B78A-866EBDAB335D}" dt="2022-09-15T15:28:47.020" v="18138" actId="20577"/>
          <ac:spMkLst>
            <pc:docMk/>
            <pc:sldMk cId="601509241" sldId="338"/>
            <ac:spMk id="4" creationId="{2BDA6110-368F-4158-8DFB-8C2677F3F6C9}"/>
          </ac:spMkLst>
        </pc:spChg>
        <pc:spChg chg="add mod">
          <ac:chgData name="Benade, Gerdus" userId="15349777-206e-4d7a-8365-52131a346f04" providerId="ADAL" clId="{4DF22055-9612-4AF6-B78A-866EBDAB335D}" dt="2022-09-14T19:37:35.200" v="13997" actId="20577"/>
          <ac:spMkLst>
            <pc:docMk/>
            <pc:sldMk cId="601509241" sldId="338"/>
            <ac:spMk id="6" creationId="{FA8FD0F6-DF9C-4C5E-B6FA-0625CA31A738}"/>
          </ac:spMkLst>
        </pc:spChg>
        <pc:spChg chg="add mod">
          <ac:chgData name="Benade, Gerdus" userId="15349777-206e-4d7a-8365-52131a346f04" providerId="ADAL" clId="{4DF22055-9612-4AF6-B78A-866EBDAB335D}" dt="2022-09-14T19:46:07.520" v="14125" actId="1076"/>
          <ac:spMkLst>
            <pc:docMk/>
            <pc:sldMk cId="601509241" sldId="338"/>
            <ac:spMk id="7" creationId="{235220C3-CF64-4DA3-9A8B-C45B4F31324A}"/>
          </ac:spMkLst>
        </pc:spChg>
        <pc:spChg chg="add del mod">
          <ac:chgData name="Benade, Gerdus" userId="15349777-206e-4d7a-8365-52131a346f04" providerId="ADAL" clId="{4DF22055-9612-4AF6-B78A-866EBDAB335D}" dt="2022-09-13T04:10:27.907" v="5431" actId="478"/>
          <ac:spMkLst>
            <pc:docMk/>
            <pc:sldMk cId="601509241" sldId="338"/>
            <ac:spMk id="8" creationId="{3D656225-6C12-469E-A707-BC1D054A1CE6}"/>
          </ac:spMkLst>
        </pc:spChg>
        <pc:spChg chg="add del mod">
          <ac:chgData name="Benade, Gerdus" userId="15349777-206e-4d7a-8365-52131a346f04" providerId="ADAL" clId="{4DF22055-9612-4AF6-B78A-866EBDAB335D}" dt="2022-09-13T04:12:37.469" v="5570"/>
          <ac:spMkLst>
            <pc:docMk/>
            <pc:sldMk cId="601509241" sldId="338"/>
            <ac:spMk id="9" creationId="{E3710122-2D4E-4684-AB51-EB0943CE057C}"/>
          </ac:spMkLst>
        </pc:spChg>
        <pc:spChg chg="add mod">
          <ac:chgData name="Benade, Gerdus" userId="15349777-206e-4d7a-8365-52131a346f04" providerId="ADAL" clId="{4DF22055-9612-4AF6-B78A-866EBDAB335D}" dt="2022-09-14T19:43:18.480" v="14106" actId="1076"/>
          <ac:spMkLst>
            <pc:docMk/>
            <pc:sldMk cId="601509241" sldId="338"/>
            <ac:spMk id="10" creationId="{188B2D7C-E9DB-45EC-AE44-988BD418F2D1}"/>
          </ac:spMkLst>
        </pc:spChg>
        <pc:spChg chg="add del mod">
          <ac:chgData name="Benade, Gerdus" userId="15349777-206e-4d7a-8365-52131a346f04" providerId="ADAL" clId="{4DF22055-9612-4AF6-B78A-866EBDAB335D}" dt="2022-09-13T04:14:06.123" v="5641" actId="478"/>
          <ac:spMkLst>
            <pc:docMk/>
            <pc:sldMk cId="601509241" sldId="338"/>
            <ac:spMk id="11" creationId="{95E6C018-C075-4C8C-8C1E-04B3560F845A}"/>
          </ac:spMkLst>
        </pc:spChg>
        <pc:spChg chg="add mod">
          <ac:chgData name="Benade, Gerdus" userId="15349777-206e-4d7a-8365-52131a346f04" providerId="ADAL" clId="{4DF22055-9612-4AF6-B78A-866EBDAB335D}" dt="2022-09-14T19:48:31.056" v="14136" actId="1582"/>
          <ac:spMkLst>
            <pc:docMk/>
            <pc:sldMk cId="601509241" sldId="338"/>
            <ac:spMk id="12" creationId="{887E83F0-CF23-4D7D-AFD2-E726DBF8BD75}"/>
          </ac:spMkLst>
        </pc:spChg>
        <pc:spChg chg="add del mod">
          <ac:chgData name="Benade, Gerdus" userId="15349777-206e-4d7a-8365-52131a346f04" providerId="ADAL" clId="{4DF22055-9612-4AF6-B78A-866EBDAB335D}" dt="2022-09-14T19:43:11.122" v="14105" actId="478"/>
          <ac:spMkLst>
            <pc:docMk/>
            <pc:sldMk cId="601509241" sldId="338"/>
            <ac:spMk id="13" creationId="{E00D46C6-F7F8-4E81-A77F-D9DFF95D914A}"/>
          </ac:spMkLst>
        </pc:spChg>
        <pc:spChg chg="add mod">
          <ac:chgData name="Benade, Gerdus" userId="15349777-206e-4d7a-8365-52131a346f04" providerId="ADAL" clId="{4DF22055-9612-4AF6-B78A-866EBDAB335D}" dt="2022-09-14T19:40:15.278" v="14024" actId="207"/>
          <ac:spMkLst>
            <pc:docMk/>
            <pc:sldMk cId="601509241" sldId="338"/>
            <ac:spMk id="14" creationId="{F3637923-1B96-4B9F-AB51-0788AC3D3549}"/>
          </ac:spMkLst>
        </pc:spChg>
        <pc:picChg chg="add mod">
          <ac:chgData name="Benade, Gerdus" userId="15349777-206e-4d7a-8365-52131a346f04" providerId="ADAL" clId="{4DF22055-9612-4AF6-B78A-866EBDAB335D}" dt="2022-09-15T05:55:42.673" v="16886" actId="1037"/>
          <ac:picMkLst>
            <pc:docMk/>
            <pc:sldMk cId="601509241" sldId="338"/>
            <ac:picMk id="5" creationId="{868A1795-BF60-46AA-9058-461C321953A9}"/>
          </ac:picMkLst>
        </pc:picChg>
        <pc:picChg chg="add mod ord modCrop">
          <ac:chgData name="Benade, Gerdus" userId="15349777-206e-4d7a-8365-52131a346f04" providerId="ADAL" clId="{4DF22055-9612-4AF6-B78A-866EBDAB335D}" dt="2022-09-14T19:40:24.669" v="14026" actId="1036"/>
          <ac:picMkLst>
            <pc:docMk/>
            <pc:sldMk cId="601509241" sldId="338"/>
            <ac:picMk id="15" creationId="{FAA7112B-1E41-4885-AFA5-A6189C6D0397}"/>
          </ac:picMkLst>
        </pc:picChg>
        <pc:cxnChg chg="add mod">
          <ac:chgData name="Benade, Gerdus" userId="15349777-206e-4d7a-8365-52131a346f04" providerId="ADAL" clId="{4DF22055-9612-4AF6-B78A-866EBDAB335D}" dt="2022-09-14T19:48:31.056" v="14136" actId="1582"/>
          <ac:cxnSpMkLst>
            <pc:docMk/>
            <pc:sldMk cId="601509241" sldId="338"/>
            <ac:cxnSpMk id="9" creationId="{FD371E06-23E9-4428-8AED-0915DD7A4951}"/>
          </ac:cxnSpMkLst>
        </pc:cxnChg>
        <pc:cxnChg chg="add mod">
          <ac:chgData name="Benade, Gerdus" userId="15349777-206e-4d7a-8365-52131a346f04" providerId="ADAL" clId="{4DF22055-9612-4AF6-B78A-866EBDAB335D}" dt="2022-09-14T19:48:31.056" v="14136" actId="1582"/>
          <ac:cxnSpMkLst>
            <pc:docMk/>
            <pc:sldMk cId="601509241" sldId="338"/>
            <ac:cxnSpMk id="16" creationId="{2C169A6B-73B8-4C12-A858-28277F93A6AA}"/>
          </ac:cxnSpMkLst>
        </pc:cxnChg>
        <pc:cxnChg chg="add mod">
          <ac:chgData name="Benade, Gerdus" userId="15349777-206e-4d7a-8365-52131a346f04" providerId="ADAL" clId="{4DF22055-9612-4AF6-B78A-866EBDAB335D}" dt="2022-09-14T19:48:31.056" v="14136" actId="1582"/>
          <ac:cxnSpMkLst>
            <pc:docMk/>
            <pc:sldMk cId="601509241" sldId="338"/>
            <ac:cxnSpMk id="18" creationId="{007739BF-DF59-4EC0-A7EF-ACB1BE2DD11D}"/>
          </ac:cxnSpMkLst>
        </pc:cxnChg>
      </pc:sldChg>
      <pc:sldChg chg="modSp new del mod">
        <pc:chgData name="Benade, Gerdus" userId="15349777-206e-4d7a-8365-52131a346f04" providerId="ADAL" clId="{4DF22055-9612-4AF6-B78A-866EBDAB335D}" dt="2022-09-13T04:35:38.282" v="6396" actId="47"/>
        <pc:sldMkLst>
          <pc:docMk/>
          <pc:sldMk cId="1132583507" sldId="339"/>
        </pc:sldMkLst>
        <pc:spChg chg="mod">
          <ac:chgData name="Benade, Gerdus" userId="15349777-206e-4d7a-8365-52131a346f04" providerId="ADAL" clId="{4DF22055-9612-4AF6-B78A-866EBDAB335D}" dt="2022-09-12T05:43:22.913" v="1959" actId="20577"/>
          <ac:spMkLst>
            <pc:docMk/>
            <pc:sldMk cId="1132583507" sldId="339"/>
            <ac:spMk id="3" creationId="{EAA23ADB-2A08-4826-AFF6-C3A045856915}"/>
          </ac:spMkLst>
        </pc:spChg>
      </pc:sldChg>
      <pc:sldChg chg="addSp modSp new mod ord modAnim modNotesTx">
        <pc:chgData name="Benade, Gerdus" userId="15349777-206e-4d7a-8365-52131a346f04" providerId="ADAL" clId="{4DF22055-9612-4AF6-B78A-866EBDAB335D}" dt="2022-09-15T06:03:37.148" v="17550" actId="20577"/>
        <pc:sldMkLst>
          <pc:docMk/>
          <pc:sldMk cId="3838607557" sldId="340"/>
        </pc:sldMkLst>
        <pc:spChg chg="mod">
          <ac:chgData name="Benade, Gerdus" userId="15349777-206e-4d7a-8365-52131a346f04" providerId="ADAL" clId="{4DF22055-9612-4AF6-B78A-866EBDAB335D}" dt="2022-09-14T20:24:42.851" v="14420" actId="20577"/>
          <ac:spMkLst>
            <pc:docMk/>
            <pc:sldMk cId="3838607557" sldId="340"/>
            <ac:spMk id="2" creationId="{4B0D5422-33DE-4CE1-8B34-EA347A186135}"/>
          </ac:spMkLst>
        </pc:spChg>
        <pc:spChg chg="mod">
          <ac:chgData name="Benade, Gerdus" userId="15349777-206e-4d7a-8365-52131a346f04" providerId="ADAL" clId="{4DF22055-9612-4AF6-B78A-866EBDAB335D}" dt="2022-09-14T16:13:32.440" v="9924" actId="20577"/>
          <ac:spMkLst>
            <pc:docMk/>
            <pc:sldMk cId="3838607557" sldId="340"/>
            <ac:spMk id="3" creationId="{C35E964F-34E1-4AD1-A159-F368397304EB}"/>
          </ac:spMkLst>
        </pc:spChg>
        <pc:spChg chg="add mod">
          <ac:chgData name="Benade, Gerdus" userId="15349777-206e-4d7a-8365-52131a346f04" providerId="ADAL" clId="{4DF22055-9612-4AF6-B78A-866EBDAB335D}" dt="2022-09-13T05:07:15.630" v="8359"/>
          <ac:spMkLst>
            <pc:docMk/>
            <pc:sldMk cId="3838607557" sldId="340"/>
            <ac:spMk id="4" creationId="{282B1334-2E39-4A82-BC28-8A263EF97C3B}"/>
          </ac:spMkLst>
        </pc:spChg>
        <pc:spChg chg="add mod">
          <ac:chgData name="Benade, Gerdus" userId="15349777-206e-4d7a-8365-52131a346f04" providerId="ADAL" clId="{4DF22055-9612-4AF6-B78A-866EBDAB335D}" dt="2022-09-14T16:13:00.134" v="9858" actId="1036"/>
          <ac:spMkLst>
            <pc:docMk/>
            <pc:sldMk cId="3838607557" sldId="340"/>
            <ac:spMk id="5" creationId="{F80EA375-E60D-42C5-9331-FE2EE0BCDF0B}"/>
          </ac:spMkLst>
        </pc:spChg>
      </pc:sldChg>
      <pc:sldChg chg="addSp modSp new mod modAnim modShow">
        <pc:chgData name="Benade, Gerdus" userId="15349777-206e-4d7a-8365-52131a346f04" providerId="ADAL" clId="{4DF22055-9612-4AF6-B78A-866EBDAB335D}" dt="2022-09-14T20:33:38.564" v="14941" actId="729"/>
        <pc:sldMkLst>
          <pc:docMk/>
          <pc:sldMk cId="3571880266" sldId="341"/>
        </pc:sldMkLst>
        <pc:spChg chg="mod">
          <ac:chgData name="Benade, Gerdus" userId="15349777-206e-4d7a-8365-52131a346f04" providerId="ADAL" clId="{4DF22055-9612-4AF6-B78A-866EBDAB335D}" dt="2022-09-12T05:52:55.986" v="2216" actId="20577"/>
          <ac:spMkLst>
            <pc:docMk/>
            <pc:sldMk cId="3571880266" sldId="341"/>
            <ac:spMk id="2" creationId="{B26B447E-30FA-4D59-A593-B04E1CF4D53D}"/>
          </ac:spMkLst>
        </pc:spChg>
        <pc:spChg chg="mod">
          <ac:chgData name="Benade, Gerdus" userId="15349777-206e-4d7a-8365-52131a346f04" providerId="ADAL" clId="{4DF22055-9612-4AF6-B78A-866EBDAB335D}" dt="2022-09-14T20:17:46.177" v="14244" actId="5793"/>
          <ac:spMkLst>
            <pc:docMk/>
            <pc:sldMk cId="3571880266" sldId="341"/>
            <ac:spMk id="3" creationId="{89ED3119-29A9-483D-82C4-76C2AFDE6E2D}"/>
          </ac:spMkLst>
        </pc:spChg>
        <pc:spChg chg="add mod">
          <ac:chgData name="Benade, Gerdus" userId="15349777-206e-4d7a-8365-52131a346f04" providerId="ADAL" clId="{4DF22055-9612-4AF6-B78A-866EBDAB335D}" dt="2022-09-14T20:17:55.961" v="14246" actId="1076"/>
          <ac:spMkLst>
            <pc:docMk/>
            <pc:sldMk cId="3571880266" sldId="341"/>
            <ac:spMk id="4" creationId="{84A8F483-DB96-431E-9C6A-87A4126BDC0D}"/>
          </ac:spMkLst>
        </pc:spChg>
      </pc:sldChg>
      <pc:sldChg chg="modSp add mod modAnim modShow">
        <pc:chgData name="Benade, Gerdus" userId="15349777-206e-4d7a-8365-52131a346f04" providerId="ADAL" clId="{4DF22055-9612-4AF6-B78A-866EBDAB335D}" dt="2022-09-13T03:45:06.683" v="4854" actId="729"/>
        <pc:sldMkLst>
          <pc:docMk/>
          <pc:sldMk cId="1140839159" sldId="342"/>
        </pc:sldMkLst>
        <pc:spChg chg="mod">
          <ac:chgData name="Benade, Gerdus" userId="15349777-206e-4d7a-8365-52131a346f04" providerId="ADAL" clId="{4DF22055-9612-4AF6-B78A-866EBDAB335D}" dt="2022-09-13T03:19:11.474" v="4597" actId="20577"/>
          <ac:spMkLst>
            <pc:docMk/>
            <pc:sldMk cId="1140839159" sldId="342"/>
            <ac:spMk id="3" creationId="{D631B970-147D-4A65-A113-7470D2E8CC60}"/>
          </ac:spMkLst>
        </pc:spChg>
      </pc:sldChg>
      <pc:sldChg chg="addSp modSp add mod modAnim">
        <pc:chgData name="Benade, Gerdus" userId="15349777-206e-4d7a-8365-52131a346f04" providerId="ADAL" clId="{4DF22055-9612-4AF6-B78A-866EBDAB335D}" dt="2022-09-13T03:31:29.964" v="4852"/>
        <pc:sldMkLst>
          <pc:docMk/>
          <pc:sldMk cId="118538881" sldId="343"/>
        </pc:sldMkLst>
        <pc:spChg chg="mod">
          <ac:chgData name="Benade, Gerdus" userId="15349777-206e-4d7a-8365-52131a346f04" providerId="ADAL" clId="{4DF22055-9612-4AF6-B78A-866EBDAB335D}" dt="2022-09-13T03:30:39.192" v="4849" actId="20577"/>
          <ac:spMkLst>
            <pc:docMk/>
            <pc:sldMk cId="118538881" sldId="343"/>
            <ac:spMk id="3" creationId="{D631B970-147D-4A65-A113-7470D2E8CC60}"/>
          </ac:spMkLst>
        </pc:spChg>
        <pc:spChg chg="add mod">
          <ac:chgData name="Benade, Gerdus" userId="15349777-206e-4d7a-8365-52131a346f04" providerId="ADAL" clId="{4DF22055-9612-4AF6-B78A-866EBDAB335D}" dt="2022-09-13T03:26:41.809" v="4641" actId="1076"/>
          <ac:spMkLst>
            <pc:docMk/>
            <pc:sldMk cId="118538881" sldId="343"/>
            <ac:spMk id="22" creationId="{27A3485F-DED9-4E41-AEAA-98E577952679}"/>
          </ac:spMkLst>
        </pc:spChg>
      </pc:sldChg>
      <pc:sldChg chg="add del">
        <pc:chgData name="Benade, Gerdus" userId="15349777-206e-4d7a-8365-52131a346f04" providerId="ADAL" clId="{4DF22055-9612-4AF6-B78A-866EBDAB335D}" dt="2022-09-13T03:18:44.276" v="4565" actId="47"/>
        <pc:sldMkLst>
          <pc:docMk/>
          <pc:sldMk cId="4269521908" sldId="343"/>
        </pc:sldMkLst>
      </pc:sldChg>
      <pc:sldChg chg="add del">
        <pc:chgData name="Benade, Gerdus" userId="15349777-206e-4d7a-8365-52131a346f04" providerId="ADAL" clId="{4DF22055-9612-4AF6-B78A-866EBDAB335D}" dt="2022-09-13T03:18:44.276" v="4565" actId="47"/>
        <pc:sldMkLst>
          <pc:docMk/>
          <pc:sldMk cId="18988389" sldId="344"/>
        </pc:sldMkLst>
      </pc:sldChg>
      <pc:sldChg chg="addSp delSp modSp add mod">
        <pc:chgData name="Benade, Gerdus" userId="15349777-206e-4d7a-8365-52131a346f04" providerId="ADAL" clId="{4DF22055-9612-4AF6-B78A-866EBDAB335D}" dt="2022-09-15T05:52:14.505" v="16624" actId="20577"/>
        <pc:sldMkLst>
          <pc:docMk/>
          <pc:sldMk cId="926003037" sldId="344"/>
        </pc:sldMkLst>
        <pc:spChg chg="mod">
          <ac:chgData name="Benade, Gerdus" userId="15349777-206e-4d7a-8365-52131a346f04" providerId="ADAL" clId="{4DF22055-9612-4AF6-B78A-866EBDAB335D}" dt="2022-09-15T05:52:14.505" v="16624" actId="20577"/>
          <ac:spMkLst>
            <pc:docMk/>
            <pc:sldMk cId="926003037" sldId="344"/>
            <ac:spMk id="2" creationId="{60183338-2A21-4612-84F4-60ED6C795BE7}"/>
          </ac:spMkLst>
        </pc:spChg>
        <pc:spChg chg="mod">
          <ac:chgData name="Benade, Gerdus" userId="15349777-206e-4d7a-8365-52131a346f04" providerId="ADAL" clId="{4DF22055-9612-4AF6-B78A-866EBDAB335D}" dt="2022-09-15T05:51:53.073" v="16621"/>
          <ac:spMkLst>
            <pc:docMk/>
            <pc:sldMk cId="926003037" sldId="344"/>
            <ac:spMk id="3" creationId="{D631B970-147D-4A65-A113-7470D2E8CC60}"/>
          </ac:spMkLst>
        </pc:spChg>
        <pc:spChg chg="mod">
          <ac:chgData name="Benade, Gerdus" userId="15349777-206e-4d7a-8365-52131a346f04" providerId="ADAL" clId="{4DF22055-9612-4AF6-B78A-866EBDAB335D}" dt="2022-09-13T03:22:54.782" v="4610" actId="208"/>
          <ac:spMkLst>
            <pc:docMk/>
            <pc:sldMk cId="926003037" sldId="344"/>
            <ac:spMk id="12" creationId="{FE530B41-4582-412A-AA53-6803F65CCD5C}"/>
          </ac:spMkLst>
        </pc:spChg>
        <pc:spChg chg="mod">
          <ac:chgData name="Benade, Gerdus" userId="15349777-206e-4d7a-8365-52131a346f04" providerId="ADAL" clId="{4DF22055-9612-4AF6-B78A-866EBDAB335D}" dt="2022-09-13T03:22:35.813" v="4606" actId="207"/>
          <ac:spMkLst>
            <pc:docMk/>
            <pc:sldMk cId="926003037" sldId="344"/>
            <ac:spMk id="14" creationId="{5F999CE1-F2C3-4318-BFF8-A1934CC6A597}"/>
          </ac:spMkLst>
        </pc:spChg>
        <pc:spChg chg="del">
          <ac:chgData name="Benade, Gerdus" userId="15349777-206e-4d7a-8365-52131a346f04" providerId="ADAL" clId="{4DF22055-9612-4AF6-B78A-866EBDAB335D}" dt="2022-09-13T03:22:43.309" v="4608" actId="478"/>
          <ac:spMkLst>
            <pc:docMk/>
            <pc:sldMk cId="926003037" sldId="344"/>
            <ac:spMk id="15" creationId="{164BD4B7-4DCA-423A-9667-BA212E0D2844}"/>
          </ac:spMkLst>
        </pc:spChg>
        <pc:spChg chg="del">
          <ac:chgData name="Benade, Gerdus" userId="15349777-206e-4d7a-8365-52131a346f04" providerId="ADAL" clId="{4DF22055-9612-4AF6-B78A-866EBDAB335D}" dt="2022-09-13T03:22:41.168" v="4607" actId="478"/>
          <ac:spMkLst>
            <pc:docMk/>
            <pc:sldMk cId="926003037" sldId="344"/>
            <ac:spMk id="17" creationId="{5489B1F1-4B3A-4932-935F-CE4F7737B44A}"/>
          </ac:spMkLst>
        </pc:spChg>
        <pc:cxnChg chg="add mod">
          <ac:chgData name="Benade, Gerdus" userId="15349777-206e-4d7a-8365-52131a346f04" providerId="ADAL" clId="{4DF22055-9612-4AF6-B78A-866EBDAB335D}" dt="2022-09-13T03:24:30.006" v="4630" actId="1076"/>
          <ac:cxnSpMkLst>
            <pc:docMk/>
            <pc:sldMk cId="926003037" sldId="344"/>
            <ac:cxnSpMk id="8" creationId="{958E10D2-68D0-49EE-A131-0F2F73264D12}"/>
          </ac:cxnSpMkLst>
        </pc:cxnChg>
        <pc:cxnChg chg="add mod">
          <ac:chgData name="Benade, Gerdus" userId="15349777-206e-4d7a-8365-52131a346f04" providerId="ADAL" clId="{4DF22055-9612-4AF6-B78A-866EBDAB335D}" dt="2022-09-13T03:24:04.213" v="4625" actId="1076"/>
          <ac:cxnSpMkLst>
            <pc:docMk/>
            <pc:sldMk cId="926003037" sldId="344"/>
            <ac:cxnSpMk id="22" creationId="{61E7BA28-6C89-4131-A692-0B4164A30109}"/>
          </ac:cxnSpMkLst>
        </pc:cxnChg>
        <pc:cxnChg chg="add mod">
          <ac:chgData name="Benade, Gerdus" userId="15349777-206e-4d7a-8365-52131a346f04" providerId="ADAL" clId="{4DF22055-9612-4AF6-B78A-866EBDAB335D}" dt="2022-09-13T03:24:23.034" v="4629" actId="1076"/>
          <ac:cxnSpMkLst>
            <pc:docMk/>
            <pc:sldMk cId="926003037" sldId="344"/>
            <ac:cxnSpMk id="25" creationId="{A4109482-4927-4A0A-923A-5EA4BFCD5E13}"/>
          </ac:cxnSpMkLst>
        </pc:cxnChg>
        <pc:cxnChg chg="add mod">
          <ac:chgData name="Benade, Gerdus" userId="15349777-206e-4d7a-8365-52131a346f04" providerId="ADAL" clId="{4DF22055-9612-4AF6-B78A-866EBDAB335D}" dt="2022-09-13T03:24:44.669" v="4634" actId="1076"/>
          <ac:cxnSpMkLst>
            <pc:docMk/>
            <pc:sldMk cId="926003037" sldId="344"/>
            <ac:cxnSpMk id="27" creationId="{630AEFEE-9B56-4D05-AF04-36A613177C12}"/>
          </ac:cxnSpMkLst>
        </pc:cxnChg>
        <pc:cxnChg chg="add mod">
          <ac:chgData name="Benade, Gerdus" userId="15349777-206e-4d7a-8365-52131a346f04" providerId="ADAL" clId="{4DF22055-9612-4AF6-B78A-866EBDAB335D}" dt="2022-09-13T03:24:58.372" v="4637" actId="1076"/>
          <ac:cxnSpMkLst>
            <pc:docMk/>
            <pc:sldMk cId="926003037" sldId="344"/>
            <ac:cxnSpMk id="32" creationId="{007FB32F-35B7-418B-8078-6BA9DB494245}"/>
          </ac:cxnSpMkLst>
        </pc:cxnChg>
      </pc:sldChg>
      <pc:sldChg chg="add del">
        <pc:chgData name="Benade, Gerdus" userId="15349777-206e-4d7a-8365-52131a346f04" providerId="ADAL" clId="{4DF22055-9612-4AF6-B78A-866EBDAB335D}" dt="2022-09-13T03:18:44.276" v="4565" actId="47"/>
        <pc:sldMkLst>
          <pc:docMk/>
          <pc:sldMk cId="274389444" sldId="345"/>
        </pc:sldMkLst>
      </pc:sldChg>
      <pc:sldChg chg="delSp modSp add mod modAnim modNotesTx">
        <pc:chgData name="Benade, Gerdus" userId="15349777-206e-4d7a-8365-52131a346f04" providerId="ADAL" clId="{4DF22055-9612-4AF6-B78A-866EBDAB335D}" dt="2022-09-15T05:53:41.042" v="16819" actId="20577"/>
        <pc:sldMkLst>
          <pc:docMk/>
          <pc:sldMk cId="1123061075" sldId="345"/>
        </pc:sldMkLst>
        <pc:spChg chg="mod">
          <ac:chgData name="Benade, Gerdus" userId="15349777-206e-4d7a-8365-52131a346f04" providerId="ADAL" clId="{4DF22055-9612-4AF6-B78A-866EBDAB335D}" dt="2022-09-14T19:35:26.122" v="13993" actId="6549"/>
          <ac:spMkLst>
            <pc:docMk/>
            <pc:sldMk cId="1123061075" sldId="345"/>
            <ac:spMk id="2" creationId="{60183338-2A21-4612-84F4-60ED6C795BE7}"/>
          </ac:spMkLst>
        </pc:spChg>
        <pc:spChg chg="mod">
          <ac:chgData name="Benade, Gerdus" userId="15349777-206e-4d7a-8365-52131a346f04" providerId="ADAL" clId="{4DF22055-9612-4AF6-B78A-866EBDAB335D}" dt="2022-09-15T05:51:39.423" v="16620" actId="20577"/>
          <ac:spMkLst>
            <pc:docMk/>
            <pc:sldMk cId="1123061075" sldId="345"/>
            <ac:spMk id="3" creationId="{D631B970-147D-4A65-A113-7470D2E8CC60}"/>
          </ac:spMkLst>
        </pc:spChg>
        <pc:spChg chg="del">
          <ac:chgData name="Benade, Gerdus" userId="15349777-206e-4d7a-8365-52131a346f04" providerId="ADAL" clId="{4DF22055-9612-4AF6-B78A-866EBDAB335D}" dt="2022-09-13T03:21:41.418" v="4603" actId="478"/>
          <ac:spMkLst>
            <pc:docMk/>
            <pc:sldMk cId="1123061075" sldId="345"/>
            <ac:spMk id="10" creationId="{4C416B46-C644-4408-A2ED-EE5474A5D037}"/>
          </ac:spMkLst>
        </pc:spChg>
        <pc:spChg chg="del">
          <ac:chgData name="Benade, Gerdus" userId="15349777-206e-4d7a-8365-52131a346f04" providerId="ADAL" clId="{4DF22055-9612-4AF6-B78A-866EBDAB335D}" dt="2022-09-13T03:21:41.418" v="4603" actId="478"/>
          <ac:spMkLst>
            <pc:docMk/>
            <pc:sldMk cId="1123061075" sldId="345"/>
            <ac:spMk id="11" creationId="{C546DBBA-26EA-4812-9B0B-2F1B39059F2B}"/>
          </ac:spMkLst>
        </pc:spChg>
        <pc:spChg chg="del">
          <ac:chgData name="Benade, Gerdus" userId="15349777-206e-4d7a-8365-52131a346f04" providerId="ADAL" clId="{4DF22055-9612-4AF6-B78A-866EBDAB335D}" dt="2022-09-13T03:21:41.418" v="4603" actId="478"/>
          <ac:spMkLst>
            <pc:docMk/>
            <pc:sldMk cId="1123061075" sldId="345"/>
            <ac:spMk id="12" creationId="{FE530B41-4582-412A-AA53-6803F65CCD5C}"/>
          </ac:spMkLst>
        </pc:spChg>
        <pc:spChg chg="del">
          <ac:chgData name="Benade, Gerdus" userId="15349777-206e-4d7a-8365-52131a346f04" providerId="ADAL" clId="{4DF22055-9612-4AF6-B78A-866EBDAB335D}" dt="2022-09-13T03:21:41.418" v="4603" actId="478"/>
          <ac:spMkLst>
            <pc:docMk/>
            <pc:sldMk cId="1123061075" sldId="345"/>
            <ac:spMk id="14" creationId="{5F999CE1-F2C3-4318-BFF8-A1934CC6A597}"/>
          </ac:spMkLst>
        </pc:spChg>
        <pc:spChg chg="del">
          <ac:chgData name="Benade, Gerdus" userId="15349777-206e-4d7a-8365-52131a346f04" providerId="ADAL" clId="{4DF22055-9612-4AF6-B78A-866EBDAB335D}" dt="2022-09-13T03:21:41.418" v="4603" actId="478"/>
          <ac:spMkLst>
            <pc:docMk/>
            <pc:sldMk cId="1123061075" sldId="345"/>
            <ac:spMk id="15" creationId="{164BD4B7-4DCA-423A-9667-BA212E0D2844}"/>
          </ac:spMkLst>
        </pc:spChg>
        <pc:spChg chg="del">
          <ac:chgData name="Benade, Gerdus" userId="15349777-206e-4d7a-8365-52131a346f04" providerId="ADAL" clId="{4DF22055-9612-4AF6-B78A-866EBDAB335D}" dt="2022-09-13T03:21:41.418" v="4603" actId="478"/>
          <ac:spMkLst>
            <pc:docMk/>
            <pc:sldMk cId="1123061075" sldId="345"/>
            <ac:spMk id="16" creationId="{D6A78358-F5F9-4C0F-BCF1-6110CADF63F4}"/>
          </ac:spMkLst>
        </pc:spChg>
        <pc:spChg chg="del">
          <ac:chgData name="Benade, Gerdus" userId="15349777-206e-4d7a-8365-52131a346f04" providerId="ADAL" clId="{4DF22055-9612-4AF6-B78A-866EBDAB335D}" dt="2022-09-13T03:21:41.418" v="4603" actId="478"/>
          <ac:spMkLst>
            <pc:docMk/>
            <pc:sldMk cId="1123061075" sldId="345"/>
            <ac:spMk id="17" creationId="{5489B1F1-4B3A-4932-935F-CE4F7737B44A}"/>
          </ac:spMkLst>
        </pc:spChg>
        <pc:spChg chg="del">
          <ac:chgData name="Benade, Gerdus" userId="15349777-206e-4d7a-8365-52131a346f04" providerId="ADAL" clId="{4DF22055-9612-4AF6-B78A-866EBDAB335D}" dt="2022-09-13T03:21:41.418" v="4603" actId="478"/>
          <ac:spMkLst>
            <pc:docMk/>
            <pc:sldMk cId="1123061075" sldId="345"/>
            <ac:spMk id="18" creationId="{A89B29DD-F4DD-4C84-9A0D-AC8A6B1D0E13}"/>
          </ac:spMkLst>
        </pc:spChg>
        <pc:spChg chg="del">
          <ac:chgData name="Benade, Gerdus" userId="15349777-206e-4d7a-8365-52131a346f04" providerId="ADAL" clId="{4DF22055-9612-4AF6-B78A-866EBDAB335D}" dt="2022-09-13T03:21:41.418" v="4603" actId="478"/>
          <ac:spMkLst>
            <pc:docMk/>
            <pc:sldMk cId="1123061075" sldId="345"/>
            <ac:spMk id="19" creationId="{55C548E3-203A-453F-BC05-FCAE43D34ED8}"/>
          </ac:spMkLst>
        </pc:spChg>
        <pc:spChg chg="del">
          <ac:chgData name="Benade, Gerdus" userId="15349777-206e-4d7a-8365-52131a346f04" providerId="ADAL" clId="{4DF22055-9612-4AF6-B78A-866EBDAB335D}" dt="2022-09-13T03:21:41.418" v="4603" actId="478"/>
          <ac:spMkLst>
            <pc:docMk/>
            <pc:sldMk cId="1123061075" sldId="345"/>
            <ac:spMk id="20" creationId="{ABF37F1B-187F-4E83-9CE0-F4A97F45AAE2}"/>
          </ac:spMkLst>
        </pc:spChg>
        <pc:spChg chg="del">
          <ac:chgData name="Benade, Gerdus" userId="15349777-206e-4d7a-8365-52131a346f04" providerId="ADAL" clId="{4DF22055-9612-4AF6-B78A-866EBDAB335D}" dt="2022-09-13T03:21:41.418" v="4603" actId="478"/>
          <ac:spMkLst>
            <pc:docMk/>
            <pc:sldMk cId="1123061075" sldId="345"/>
            <ac:spMk id="21" creationId="{0AE65331-1624-48C7-9686-DB2FC0F23F5C}"/>
          </ac:spMkLst>
        </pc:spChg>
        <pc:cxnChg chg="del">
          <ac:chgData name="Benade, Gerdus" userId="15349777-206e-4d7a-8365-52131a346f04" providerId="ADAL" clId="{4DF22055-9612-4AF6-B78A-866EBDAB335D}" dt="2022-09-13T03:21:41.418" v="4603" actId="478"/>
          <ac:cxnSpMkLst>
            <pc:docMk/>
            <pc:sldMk cId="1123061075" sldId="345"/>
            <ac:cxnSpMk id="6" creationId="{811388C2-074E-4176-940D-EFEC9B181E36}"/>
          </ac:cxnSpMkLst>
        </pc:cxnChg>
        <pc:cxnChg chg="del">
          <ac:chgData name="Benade, Gerdus" userId="15349777-206e-4d7a-8365-52131a346f04" providerId="ADAL" clId="{4DF22055-9612-4AF6-B78A-866EBDAB335D}" dt="2022-09-13T03:21:41.418" v="4603" actId="478"/>
          <ac:cxnSpMkLst>
            <pc:docMk/>
            <pc:sldMk cId="1123061075" sldId="345"/>
            <ac:cxnSpMk id="7" creationId="{4A3F1091-F551-4A97-A485-12C317754003}"/>
          </ac:cxnSpMkLst>
        </pc:cxnChg>
        <pc:cxnChg chg="del">
          <ac:chgData name="Benade, Gerdus" userId="15349777-206e-4d7a-8365-52131a346f04" providerId="ADAL" clId="{4DF22055-9612-4AF6-B78A-866EBDAB335D}" dt="2022-09-13T03:21:41.418" v="4603" actId="478"/>
          <ac:cxnSpMkLst>
            <pc:docMk/>
            <pc:sldMk cId="1123061075" sldId="345"/>
            <ac:cxnSpMk id="23" creationId="{E8B8472F-C20D-4B5F-AF75-A0EF48509BAF}"/>
          </ac:cxnSpMkLst>
        </pc:cxnChg>
        <pc:cxnChg chg="del">
          <ac:chgData name="Benade, Gerdus" userId="15349777-206e-4d7a-8365-52131a346f04" providerId="ADAL" clId="{4DF22055-9612-4AF6-B78A-866EBDAB335D}" dt="2022-09-13T03:21:41.418" v="4603" actId="478"/>
          <ac:cxnSpMkLst>
            <pc:docMk/>
            <pc:sldMk cId="1123061075" sldId="345"/>
            <ac:cxnSpMk id="24" creationId="{12F288BF-FDC6-41BA-B271-C6E3432C19BC}"/>
          </ac:cxnSpMkLst>
        </pc:cxnChg>
      </pc:sldChg>
      <pc:sldChg chg="add modAnim">
        <pc:chgData name="Benade, Gerdus" userId="15349777-206e-4d7a-8365-52131a346f04" providerId="ADAL" clId="{4DF22055-9612-4AF6-B78A-866EBDAB335D}" dt="2022-09-13T03:44:44.069" v="4853"/>
        <pc:sldMkLst>
          <pc:docMk/>
          <pc:sldMk cId="1907724605" sldId="346"/>
        </pc:sldMkLst>
      </pc:sldChg>
      <pc:sldChg chg="add del">
        <pc:chgData name="Benade, Gerdus" userId="15349777-206e-4d7a-8365-52131a346f04" providerId="ADAL" clId="{4DF22055-9612-4AF6-B78A-866EBDAB335D}" dt="2022-09-13T03:45:08.815" v="4855" actId="47"/>
        <pc:sldMkLst>
          <pc:docMk/>
          <pc:sldMk cId="991780700" sldId="347"/>
        </pc:sldMkLst>
      </pc:sldChg>
      <pc:sldChg chg="addSp delSp modSp add mod modAnim modNotesTx">
        <pc:chgData name="Benade, Gerdus" userId="15349777-206e-4d7a-8365-52131a346f04" providerId="ADAL" clId="{4DF22055-9612-4AF6-B78A-866EBDAB335D}" dt="2022-09-15T06:00:50.789" v="17347" actId="20577"/>
        <pc:sldMkLst>
          <pc:docMk/>
          <pc:sldMk cId="1687455583" sldId="347"/>
        </pc:sldMkLst>
        <pc:spChg chg="del">
          <ac:chgData name="Benade, Gerdus" userId="15349777-206e-4d7a-8365-52131a346f04" providerId="ADAL" clId="{4DF22055-9612-4AF6-B78A-866EBDAB335D}" dt="2022-09-13T04:20:44.093" v="5847" actId="478"/>
          <ac:spMkLst>
            <pc:docMk/>
            <pc:sldMk cId="1687455583" sldId="347"/>
            <ac:spMk id="2" creationId="{60183338-2A21-4612-84F4-60ED6C795BE7}"/>
          </ac:spMkLst>
        </pc:spChg>
        <pc:spChg chg="mod">
          <ac:chgData name="Benade, Gerdus" userId="15349777-206e-4d7a-8365-52131a346f04" providerId="ADAL" clId="{4DF22055-9612-4AF6-B78A-866EBDAB335D}" dt="2022-09-15T05:59:39.370" v="17240" actId="6549"/>
          <ac:spMkLst>
            <pc:docMk/>
            <pc:sldMk cId="1687455583" sldId="347"/>
            <ac:spMk id="3" creationId="{D631B970-147D-4A65-A113-7470D2E8CC60}"/>
          </ac:spMkLst>
        </pc:spChg>
        <pc:spChg chg="mod">
          <ac:chgData name="Benade, Gerdus" userId="15349777-206e-4d7a-8365-52131a346f04" providerId="ADAL" clId="{4DF22055-9612-4AF6-B78A-866EBDAB335D}" dt="2022-09-14T20:08:22.048" v="14159" actId="20577"/>
          <ac:spMkLst>
            <pc:docMk/>
            <pc:sldMk cId="1687455583" sldId="347"/>
            <ac:spMk id="6" creationId="{FA8FD0F6-DF9C-4C5E-B6FA-0625CA31A738}"/>
          </ac:spMkLst>
        </pc:spChg>
        <pc:spChg chg="add del mod">
          <ac:chgData name="Benade, Gerdus" userId="15349777-206e-4d7a-8365-52131a346f04" providerId="ADAL" clId="{4DF22055-9612-4AF6-B78A-866EBDAB335D}" dt="2022-09-13T04:20:47.574" v="5848" actId="478"/>
          <ac:spMkLst>
            <pc:docMk/>
            <pc:sldMk cId="1687455583" sldId="347"/>
            <ac:spMk id="7" creationId="{06E80DA9-8D7B-491B-8B09-A60C17C71842}"/>
          </ac:spMkLst>
        </pc:spChg>
        <pc:picChg chg="mod">
          <ac:chgData name="Benade, Gerdus" userId="15349777-206e-4d7a-8365-52131a346f04" providerId="ADAL" clId="{4DF22055-9612-4AF6-B78A-866EBDAB335D}" dt="2022-09-13T04:24:05.453" v="5935" actId="1076"/>
          <ac:picMkLst>
            <pc:docMk/>
            <pc:sldMk cId="1687455583" sldId="347"/>
            <ac:picMk id="5" creationId="{868A1795-BF60-46AA-9058-461C321953A9}"/>
          </ac:picMkLst>
        </pc:picChg>
      </pc:sldChg>
      <pc:sldChg chg="addSp delSp modSp add mod delAnim modAnim modNotesTx">
        <pc:chgData name="Benade, Gerdus" userId="15349777-206e-4d7a-8365-52131a346f04" providerId="ADAL" clId="{4DF22055-9612-4AF6-B78A-866EBDAB335D}" dt="2022-09-15T06:01:15.479" v="17357" actId="20577"/>
        <pc:sldMkLst>
          <pc:docMk/>
          <pc:sldMk cId="1818967834" sldId="348"/>
        </pc:sldMkLst>
        <pc:spChg chg="mod">
          <ac:chgData name="Benade, Gerdus" userId="15349777-206e-4d7a-8365-52131a346f04" providerId="ADAL" clId="{4DF22055-9612-4AF6-B78A-866EBDAB335D}" dt="2022-09-14T20:08:45.917" v="14170" actId="20577"/>
          <ac:spMkLst>
            <pc:docMk/>
            <pc:sldMk cId="1818967834" sldId="348"/>
            <ac:spMk id="2" creationId="{60183338-2A21-4612-84F4-60ED6C795BE7}"/>
          </ac:spMkLst>
        </pc:spChg>
        <pc:spChg chg="mod">
          <ac:chgData name="Benade, Gerdus" userId="15349777-206e-4d7a-8365-52131a346f04" providerId="ADAL" clId="{4DF22055-9612-4AF6-B78A-866EBDAB335D}" dt="2022-09-14T16:03:52.898" v="9429" actId="6549"/>
          <ac:spMkLst>
            <pc:docMk/>
            <pc:sldMk cId="1818967834" sldId="348"/>
            <ac:spMk id="3" creationId="{D631B970-147D-4A65-A113-7470D2E8CC60}"/>
          </ac:spMkLst>
        </pc:spChg>
        <pc:spChg chg="del">
          <ac:chgData name="Benade, Gerdus" userId="15349777-206e-4d7a-8365-52131a346f04" providerId="ADAL" clId="{4DF22055-9612-4AF6-B78A-866EBDAB335D}" dt="2022-09-13T04:36:00.238" v="6398" actId="478"/>
          <ac:spMkLst>
            <pc:docMk/>
            <pc:sldMk cId="1818967834" sldId="348"/>
            <ac:spMk id="4" creationId="{2BDA6110-368F-4158-8DFB-8C2677F3F6C9}"/>
          </ac:spMkLst>
        </pc:spChg>
        <pc:spChg chg="mod">
          <ac:chgData name="Benade, Gerdus" userId="15349777-206e-4d7a-8365-52131a346f04" providerId="ADAL" clId="{4DF22055-9612-4AF6-B78A-866EBDAB335D}" dt="2022-09-14T20:08:28.221" v="14161" actId="20577"/>
          <ac:spMkLst>
            <pc:docMk/>
            <pc:sldMk cId="1818967834" sldId="348"/>
            <ac:spMk id="6" creationId="{FA8FD0F6-DF9C-4C5E-B6FA-0625CA31A738}"/>
          </ac:spMkLst>
        </pc:spChg>
        <pc:spChg chg="del">
          <ac:chgData name="Benade, Gerdus" userId="15349777-206e-4d7a-8365-52131a346f04" providerId="ADAL" clId="{4DF22055-9612-4AF6-B78A-866EBDAB335D}" dt="2022-09-13T04:36:00.238" v="6398" actId="478"/>
          <ac:spMkLst>
            <pc:docMk/>
            <pc:sldMk cId="1818967834" sldId="348"/>
            <ac:spMk id="7" creationId="{235220C3-CF64-4DA3-9A8B-C45B4F31324A}"/>
          </ac:spMkLst>
        </pc:spChg>
        <pc:spChg chg="del">
          <ac:chgData name="Benade, Gerdus" userId="15349777-206e-4d7a-8365-52131a346f04" providerId="ADAL" clId="{4DF22055-9612-4AF6-B78A-866EBDAB335D}" dt="2022-09-13T04:36:00.238" v="6398" actId="478"/>
          <ac:spMkLst>
            <pc:docMk/>
            <pc:sldMk cId="1818967834" sldId="348"/>
            <ac:spMk id="10" creationId="{188B2D7C-E9DB-45EC-AE44-988BD418F2D1}"/>
          </ac:spMkLst>
        </pc:spChg>
        <pc:spChg chg="del">
          <ac:chgData name="Benade, Gerdus" userId="15349777-206e-4d7a-8365-52131a346f04" providerId="ADAL" clId="{4DF22055-9612-4AF6-B78A-866EBDAB335D}" dt="2022-09-13T04:36:00.238" v="6398" actId="478"/>
          <ac:spMkLst>
            <pc:docMk/>
            <pc:sldMk cId="1818967834" sldId="348"/>
            <ac:spMk id="12" creationId="{887E83F0-CF23-4D7D-AFD2-E726DBF8BD75}"/>
          </ac:spMkLst>
        </pc:spChg>
        <pc:spChg chg="del">
          <ac:chgData name="Benade, Gerdus" userId="15349777-206e-4d7a-8365-52131a346f04" providerId="ADAL" clId="{4DF22055-9612-4AF6-B78A-866EBDAB335D}" dt="2022-09-13T04:36:00.238" v="6398" actId="478"/>
          <ac:spMkLst>
            <pc:docMk/>
            <pc:sldMk cId="1818967834" sldId="348"/>
            <ac:spMk id="13" creationId="{E00D46C6-F7F8-4E81-A77F-D9DFF95D914A}"/>
          </ac:spMkLst>
        </pc:spChg>
        <pc:spChg chg="add del mod">
          <ac:chgData name="Benade, Gerdus" userId="15349777-206e-4d7a-8365-52131a346f04" providerId="ADAL" clId="{4DF22055-9612-4AF6-B78A-866EBDAB335D}" dt="2022-09-13T04:45:52.609" v="6835" actId="478"/>
          <ac:spMkLst>
            <pc:docMk/>
            <pc:sldMk cId="1818967834" sldId="348"/>
            <ac:spMk id="14" creationId="{22D4A6EC-ED66-4C57-BC9C-63F990EF3F9B}"/>
          </ac:spMkLst>
        </pc:spChg>
        <pc:picChg chg="del">
          <ac:chgData name="Benade, Gerdus" userId="15349777-206e-4d7a-8365-52131a346f04" providerId="ADAL" clId="{4DF22055-9612-4AF6-B78A-866EBDAB335D}" dt="2022-09-13T04:36:00.238" v="6398" actId="478"/>
          <ac:picMkLst>
            <pc:docMk/>
            <pc:sldMk cId="1818967834" sldId="348"/>
            <ac:picMk id="5" creationId="{868A1795-BF60-46AA-9058-461C321953A9}"/>
          </ac:picMkLst>
        </pc:picChg>
        <pc:picChg chg="del">
          <ac:chgData name="Benade, Gerdus" userId="15349777-206e-4d7a-8365-52131a346f04" providerId="ADAL" clId="{4DF22055-9612-4AF6-B78A-866EBDAB335D}" dt="2022-09-13T04:36:00.238" v="6398" actId="478"/>
          <ac:picMkLst>
            <pc:docMk/>
            <pc:sldMk cId="1818967834" sldId="348"/>
            <ac:picMk id="15" creationId="{FAA7112B-1E41-4885-AFA5-A6189C6D0397}"/>
          </ac:picMkLst>
        </pc:picChg>
      </pc:sldChg>
      <pc:sldChg chg="addSp modSp new mod ord modAnim modNotesTx">
        <pc:chgData name="Benade, Gerdus" userId="15349777-206e-4d7a-8365-52131a346f04" providerId="ADAL" clId="{4DF22055-9612-4AF6-B78A-866EBDAB335D}" dt="2022-09-15T06:01:40.820" v="17368" actId="20577"/>
        <pc:sldMkLst>
          <pc:docMk/>
          <pc:sldMk cId="2332855898" sldId="349"/>
        </pc:sldMkLst>
        <pc:spChg chg="mod">
          <ac:chgData name="Benade, Gerdus" userId="15349777-206e-4d7a-8365-52131a346f04" providerId="ADAL" clId="{4DF22055-9612-4AF6-B78A-866EBDAB335D}" dt="2022-09-14T20:10:02.686" v="14233" actId="20577"/>
          <ac:spMkLst>
            <pc:docMk/>
            <pc:sldMk cId="2332855898" sldId="349"/>
            <ac:spMk id="2" creationId="{97BDD1EA-7F33-41F5-954F-BE183F633317}"/>
          </ac:spMkLst>
        </pc:spChg>
        <pc:spChg chg="mod">
          <ac:chgData name="Benade, Gerdus" userId="15349777-206e-4d7a-8365-52131a346f04" providerId="ADAL" clId="{4DF22055-9612-4AF6-B78A-866EBDAB335D}" dt="2022-09-15T04:44:15.454" v="15326" actId="20577"/>
          <ac:spMkLst>
            <pc:docMk/>
            <pc:sldMk cId="2332855898" sldId="349"/>
            <ac:spMk id="3" creationId="{003635E7-CAD9-44E5-B97C-9ED3547072C7}"/>
          </ac:spMkLst>
        </pc:spChg>
        <pc:spChg chg="add mod">
          <ac:chgData name="Benade, Gerdus" userId="15349777-206e-4d7a-8365-52131a346f04" providerId="ADAL" clId="{4DF22055-9612-4AF6-B78A-866EBDAB335D}" dt="2022-09-13T04:45:08.577" v="6802" actId="1076"/>
          <ac:spMkLst>
            <pc:docMk/>
            <pc:sldMk cId="2332855898" sldId="349"/>
            <ac:spMk id="4" creationId="{2DBE7106-8104-4FC3-BEE8-5E606AA2E7F1}"/>
          </ac:spMkLst>
        </pc:spChg>
      </pc:sldChg>
      <pc:sldChg chg="delSp modSp add mod delAnim modNotesTx">
        <pc:chgData name="Benade, Gerdus" userId="15349777-206e-4d7a-8365-52131a346f04" providerId="ADAL" clId="{4DF22055-9612-4AF6-B78A-866EBDAB335D}" dt="2022-09-15T05:43:45.797" v="16138" actId="20577"/>
        <pc:sldMkLst>
          <pc:docMk/>
          <pc:sldMk cId="3270172761" sldId="350"/>
        </pc:sldMkLst>
        <pc:spChg chg="mod">
          <ac:chgData name="Benade, Gerdus" userId="15349777-206e-4d7a-8365-52131a346f04" providerId="ADAL" clId="{4DF22055-9612-4AF6-B78A-866EBDAB335D}" dt="2022-09-14T16:54:36.842" v="9990" actId="1076"/>
          <ac:spMkLst>
            <pc:docMk/>
            <pc:sldMk cId="3270172761" sldId="350"/>
            <ac:spMk id="2"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3" creationId="{00000000-0000-0000-0000-000000000000}"/>
          </ac:spMkLst>
        </pc:spChg>
        <pc:spChg chg="del">
          <ac:chgData name="Benade, Gerdus" userId="15349777-206e-4d7a-8365-52131a346f04" providerId="ADAL" clId="{4DF22055-9612-4AF6-B78A-866EBDAB335D}" dt="2022-09-14T16:52:10.048" v="9926" actId="478"/>
          <ac:spMkLst>
            <pc:docMk/>
            <pc:sldMk cId="3270172761" sldId="350"/>
            <ac:spMk id="4"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5"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9" creationId="{7852D6EA-1FE0-4A11-AAE8-FDB87CD16643}"/>
          </ac:spMkLst>
        </pc:spChg>
        <pc:spChg chg="del">
          <ac:chgData name="Benade, Gerdus" userId="15349777-206e-4d7a-8365-52131a346f04" providerId="ADAL" clId="{4DF22055-9612-4AF6-B78A-866EBDAB335D}" dt="2022-09-14T16:52:20.634" v="9928" actId="478"/>
          <ac:spMkLst>
            <pc:docMk/>
            <pc:sldMk cId="3270172761" sldId="350"/>
            <ac:spMk id="10" creationId="{C2949BBA-84E7-4EE1-B855-E386C1B02D67}"/>
          </ac:spMkLst>
        </pc:spChg>
        <pc:picChg chg="del">
          <ac:chgData name="Benade, Gerdus" userId="15349777-206e-4d7a-8365-52131a346f04" providerId="ADAL" clId="{4DF22055-9612-4AF6-B78A-866EBDAB335D}" dt="2022-09-14T16:52:15.487" v="9927" actId="478"/>
          <ac:picMkLst>
            <pc:docMk/>
            <pc:sldMk cId="3270172761" sldId="350"/>
            <ac:picMk id="6" creationId="{00000000-0000-0000-0000-000000000000}"/>
          </ac:picMkLst>
        </pc:picChg>
        <pc:picChg chg="del">
          <ac:chgData name="Benade, Gerdus" userId="15349777-206e-4d7a-8365-52131a346f04" providerId="ADAL" clId="{4DF22055-9612-4AF6-B78A-866EBDAB335D}" dt="2022-09-14T16:52:15.487" v="9927" actId="478"/>
          <ac:picMkLst>
            <pc:docMk/>
            <pc:sldMk cId="3270172761" sldId="350"/>
            <ac:picMk id="7" creationId="{00000000-0000-0000-0000-000000000000}"/>
          </ac:picMkLst>
        </pc:picChg>
        <pc:picChg chg="del">
          <ac:chgData name="Benade, Gerdus" userId="15349777-206e-4d7a-8365-52131a346f04" providerId="ADAL" clId="{4DF22055-9612-4AF6-B78A-866EBDAB335D}" dt="2022-09-14T16:52:15.487" v="9927" actId="478"/>
          <ac:picMkLst>
            <pc:docMk/>
            <pc:sldMk cId="3270172761" sldId="350"/>
            <ac:picMk id="8" creationId="{00000000-0000-0000-0000-000000000000}"/>
          </ac:picMkLst>
        </pc:picChg>
      </pc:sldChg>
      <pc:sldChg chg="addSp delSp modSp new mod modNotesTx">
        <pc:chgData name="Benade, Gerdus" userId="15349777-206e-4d7a-8365-52131a346f04" providerId="ADAL" clId="{4DF22055-9612-4AF6-B78A-866EBDAB335D}" dt="2022-09-15T05:27:41.330" v="15495" actId="20577"/>
        <pc:sldMkLst>
          <pc:docMk/>
          <pc:sldMk cId="3508885076" sldId="351"/>
        </pc:sldMkLst>
        <pc:spChg chg="mod">
          <ac:chgData name="Benade, Gerdus" userId="15349777-206e-4d7a-8365-52131a346f04" providerId="ADAL" clId="{4DF22055-9612-4AF6-B78A-866EBDAB335D}" dt="2022-09-14T20:57:12.792" v="15320" actId="20577"/>
          <ac:spMkLst>
            <pc:docMk/>
            <pc:sldMk cId="3508885076" sldId="351"/>
            <ac:spMk id="2" creationId="{FE99E072-4A70-4E50-8E37-0F7C87E357C0}"/>
          </ac:spMkLst>
        </pc:spChg>
        <pc:spChg chg="del">
          <ac:chgData name="Benade, Gerdus" userId="15349777-206e-4d7a-8365-52131a346f04" providerId="ADAL" clId="{4DF22055-9612-4AF6-B78A-866EBDAB335D}" dt="2022-09-14T20:55:21.900" v="15264"/>
          <ac:spMkLst>
            <pc:docMk/>
            <pc:sldMk cId="3508885076" sldId="351"/>
            <ac:spMk id="3" creationId="{D269474B-2BC6-40BB-9552-7C069B863AC4}"/>
          </ac:spMkLst>
        </pc:spChg>
        <pc:spChg chg="add mod">
          <ac:chgData name="Benade, Gerdus" userId="15349777-206e-4d7a-8365-52131a346f04" providerId="ADAL" clId="{4DF22055-9612-4AF6-B78A-866EBDAB335D}" dt="2022-09-14T20:56:57.997" v="15306" actId="1076"/>
          <ac:spMkLst>
            <pc:docMk/>
            <pc:sldMk cId="3508885076" sldId="351"/>
            <ac:spMk id="4" creationId="{CE687CB2-24DC-4A13-ABB7-E3F750085CE8}"/>
          </ac:spMkLst>
        </pc:spChg>
        <pc:spChg chg="add mod">
          <ac:chgData name="Benade, Gerdus" userId="15349777-206e-4d7a-8365-52131a346f04" providerId="ADAL" clId="{4DF22055-9612-4AF6-B78A-866EBDAB335D}" dt="2022-09-14T20:57:05.351" v="15310" actId="1038"/>
          <ac:spMkLst>
            <pc:docMk/>
            <pc:sldMk cId="3508885076" sldId="351"/>
            <ac:spMk id="7" creationId="{841E91BF-5EC5-411A-86DD-B64080A52B11}"/>
          </ac:spMkLst>
        </pc:spChg>
        <pc:picChg chg="add mod">
          <ac:chgData name="Benade, Gerdus" userId="15349777-206e-4d7a-8365-52131a346f04" providerId="ADAL" clId="{4DF22055-9612-4AF6-B78A-866EBDAB335D}" dt="2022-09-14T20:55:27.157" v="15266" actId="1076"/>
          <ac:picMkLst>
            <pc:docMk/>
            <pc:sldMk cId="3508885076" sldId="351"/>
            <ac:picMk id="1026" creationId="{1A108221-B237-46BF-AB01-4E1C7DFC24B4}"/>
          </ac:picMkLst>
        </pc:picChg>
        <pc:picChg chg="add mod">
          <ac:chgData name="Benade, Gerdus" userId="15349777-206e-4d7a-8365-52131a346f04" providerId="ADAL" clId="{4DF22055-9612-4AF6-B78A-866EBDAB335D}" dt="2022-09-14T20:56:24.718" v="15276" actId="1076"/>
          <ac:picMkLst>
            <pc:docMk/>
            <pc:sldMk cId="3508885076" sldId="351"/>
            <ac:picMk id="1028" creationId="{F504660A-D869-4000-B861-23381BAD7123}"/>
          </ac:picMkLst>
        </pc:picChg>
      </pc:sldChg>
      <pc:sldChg chg="addSp delSp modSp new mod addAnim delAnim modAnim modNotesTx">
        <pc:chgData name="Benade, Gerdus" userId="15349777-206e-4d7a-8365-52131a346f04" providerId="ADAL" clId="{4DF22055-9612-4AF6-B78A-866EBDAB335D}" dt="2022-09-15T15:16:42.210" v="17613" actId="5793"/>
        <pc:sldMkLst>
          <pc:docMk/>
          <pc:sldMk cId="1646291469" sldId="352"/>
        </pc:sldMkLst>
        <pc:spChg chg="mod">
          <ac:chgData name="Benade, Gerdus" userId="15349777-206e-4d7a-8365-52131a346f04" providerId="ADAL" clId="{4DF22055-9612-4AF6-B78A-866EBDAB335D}" dt="2022-09-14T16:54:53.275" v="10014" actId="20577"/>
          <ac:spMkLst>
            <pc:docMk/>
            <pc:sldMk cId="1646291469" sldId="352"/>
            <ac:spMk id="2" creationId="{986D822E-9F0F-4CE3-A5D0-2AD1E20F1A14}"/>
          </ac:spMkLst>
        </pc:spChg>
        <pc:spChg chg="mod">
          <ac:chgData name="Benade, Gerdus" userId="15349777-206e-4d7a-8365-52131a346f04" providerId="ADAL" clId="{4DF22055-9612-4AF6-B78A-866EBDAB335D}" dt="2022-09-14T20:34:06.148" v="14942" actId="20577"/>
          <ac:spMkLst>
            <pc:docMk/>
            <pc:sldMk cId="1646291469" sldId="352"/>
            <ac:spMk id="3" creationId="{B9B0D5F3-3053-4A12-86F7-74B086EE85BE}"/>
          </ac:spMkLst>
        </pc:spChg>
        <pc:picChg chg="add del mod">
          <ac:chgData name="Benade, Gerdus" userId="15349777-206e-4d7a-8365-52131a346f04" providerId="ADAL" clId="{4DF22055-9612-4AF6-B78A-866EBDAB335D}" dt="2022-09-14T17:13:05.970" v="10679" actId="1036"/>
          <ac:picMkLst>
            <pc:docMk/>
            <pc:sldMk cId="1646291469" sldId="352"/>
            <ac:picMk id="4" creationId="{D15C9C4D-09E2-43A4-A70A-5660336020C6}"/>
          </ac:picMkLst>
        </pc:picChg>
        <pc:picChg chg="add del mod">
          <ac:chgData name="Benade, Gerdus" userId="15349777-206e-4d7a-8365-52131a346f04" providerId="ADAL" clId="{4DF22055-9612-4AF6-B78A-866EBDAB335D}" dt="2022-09-14T17:12:41.906" v="10664" actId="14100"/>
          <ac:picMkLst>
            <pc:docMk/>
            <pc:sldMk cId="1646291469" sldId="352"/>
            <ac:picMk id="5" creationId="{21419E5F-048B-4AA3-8F88-2EF6E335622B}"/>
          </ac:picMkLst>
        </pc:picChg>
        <pc:picChg chg="add del mod">
          <ac:chgData name="Benade, Gerdus" userId="15349777-206e-4d7a-8365-52131a346f04" providerId="ADAL" clId="{4DF22055-9612-4AF6-B78A-866EBDAB335D}" dt="2022-09-14T17:14:51.972" v="10686" actId="478"/>
          <ac:picMkLst>
            <pc:docMk/>
            <pc:sldMk cId="1646291469" sldId="352"/>
            <ac:picMk id="6" creationId="{2AD58B3C-47C0-4D87-983D-18C296FBDADF}"/>
          </ac:picMkLst>
        </pc:picChg>
        <pc:picChg chg="add mod">
          <ac:chgData name="Benade, Gerdus" userId="15349777-206e-4d7a-8365-52131a346f04" providerId="ADAL" clId="{4DF22055-9612-4AF6-B78A-866EBDAB335D}" dt="2022-09-14T17:14:50.186" v="10685" actId="1076"/>
          <ac:picMkLst>
            <pc:docMk/>
            <pc:sldMk cId="1646291469" sldId="352"/>
            <ac:picMk id="8" creationId="{B15205B7-FD14-4DE4-B9B9-5199DC263CD6}"/>
          </ac:picMkLst>
        </pc:picChg>
      </pc:sldChg>
      <pc:sldChg chg="modSp new mod modAnim">
        <pc:chgData name="Benade, Gerdus" userId="15349777-206e-4d7a-8365-52131a346f04" providerId="ADAL" clId="{4DF22055-9612-4AF6-B78A-866EBDAB335D}" dt="2022-09-14T19:16:32.776" v="13593"/>
        <pc:sldMkLst>
          <pc:docMk/>
          <pc:sldMk cId="1168795868" sldId="353"/>
        </pc:sldMkLst>
        <pc:spChg chg="mod">
          <ac:chgData name="Benade, Gerdus" userId="15349777-206e-4d7a-8365-52131a346f04" providerId="ADAL" clId="{4DF22055-9612-4AF6-B78A-866EBDAB335D}" dt="2022-09-14T17:17:01.749" v="10703" actId="20577"/>
          <ac:spMkLst>
            <pc:docMk/>
            <pc:sldMk cId="1168795868" sldId="353"/>
            <ac:spMk id="2" creationId="{E6698673-50DD-4450-9F77-F21546E7B77D}"/>
          </ac:spMkLst>
        </pc:spChg>
        <pc:spChg chg="mod">
          <ac:chgData name="Benade, Gerdus" userId="15349777-206e-4d7a-8365-52131a346f04" providerId="ADAL" clId="{4DF22055-9612-4AF6-B78A-866EBDAB335D}" dt="2022-09-14T18:02:29.875" v="11205" actId="5793"/>
          <ac:spMkLst>
            <pc:docMk/>
            <pc:sldMk cId="1168795868" sldId="353"/>
            <ac:spMk id="3" creationId="{573B91B8-7D5B-499F-8945-C357E21BAD30}"/>
          </ac:spMkLst>
        </pc:spChg>
      </pc:sldChg>
      <pc:sldChg chg="addSp delSp modSp new mod modShow">
        <pc:chgData name="Benade, Gerdus" userId="15349777-206e-4d7a-8365-52131a346f04" providerId="ADAL" clId="{4DF22055-9612-4AF6-B78A-866EBDAB335D}" dt="2022-09-15T05:37:11.513" v="15947" actId="729"/>
        <pc:sldMkLst>
          <pc:docMk/>
          <pc:sldMk cId="1172376435" sldId="354"/>
        </pc:sldMkLst>
        <pc:spChg chg="mod">
          <ac:chgData name="Benade, Gerdus" userId="15349777-206e-4d7a-8365-52131a346f04" providerId="ADAL" clId="{4DF22055-9612-4AF6-B78A-866EBDAB335D}" dt="2022-09-14T18:02:46.668" v="11226" actId="20577"/>
          <ac:spMkLst>
            <pc:docMk/>
            <pc:sldMk cId="1172376435" sldId="354"/>
            <ac:spMk id="2" creationId="{B19F7A62-E069-4A74-803F-ABFCCDE7930E}"/>
          </ac:spMkLst>
        </pc:spChg>
        <pc:spChg chg="mod">
          <ac:chgData name="Benade, Gerdus" userId="15349777-206e-4d7a-8365-52131a346f04" providerId="ADAL" clId="{4DF22055-9612-4AF6-B78A-866EBDAB335D}" dt="2022-09-14T19:17:30.863" v="13600" actId="1076"/>
          <ac:spMkLst>
            <pc:docMk/>
            <pc:sldMk cId="1172376435" sldId="354"/>
            <ac:spMk id="3" creationId="{80E3E261-07E5-46CE-84D4-A8B784B63B16}"/>
          </ac:spMkLst>
        </pc:spChg>
        <pc:spChg chg="add del mod">
          <ac:chgData name="Benade, Gerdus" userId="15349777-206e-4d7a-8365-52131a346f04" providerId="ADAL" clId="{4DF22055-9612-4AF6-B78A-866EBDAB335D}" dt="2022-09-14T19:17:37.023" v="13601" actId="478"/>
          <ac:spMkLst>
            <pc:docMk/>
            <pc:sldMk cId="1172376435" sldId="354"/>
            <ac:spMk id="7" creationId="{B33E3C6A-7855-424B-90FC-C0F77787DCE6}"/>
          </ac:spMkLst>
        </pc:spChg>
        <pc:spChg chg="add del mod">
          <ac:chgData name="Benade, Gerdus" userId="15349777-206e-4d7a-8365-52131a346f04" providerId="ADAL" clId="{4DF22055-9612-4AF6-B78A-866EBDAB335D}" dt="2022-09-14T19:17:37.023" v="13601" actId="478"/>
          <ac:spMkLst>
            <pc:docMk/>
            <pc:sldMk cId="1172376435" sldId="354"/>
            <ac:spMk id="8" creationId="{9093C3AC-5B53-4586-B697-90B439AAA2EB}"/>
          </ac:spMkLst>
        </pc:spChg>
        <pc:spChg chg="add del mod">
          <ac:chgData name="Benade, Gerdus" userId="15349777-206e-4d7a-8365-52131a346f04" providerId="ADAL" clId="{4DF22055-9612-4AF6-B78A-866EBDAB335D}" dt="2022-09-14T19:17:37.023" v="13601" actId="478"/>
          <ac:spMkLst>
            <pc:docMk/>
            <pc:sldMk cId="1172376435" sldId="354"/>
            <ac:spMk id="9" creationId="{01A41612-27CA-427F-919A-25CF0514B82B}"/>
          </ac:spMkLst>
        </pc:spChg>
        <pc:spChg chg="add del mod">
          <ac:chgData name="Benade, Gerdus" userId="15349777-206e-4d7a-8365-52131a346f04" providerId="ADAL" clId="{4DF22055-9612-4AF6-B78A-866EBDAB335D}" dt="2022-09-14T19:17:37.023" v="13601" actId="478"/>
          <ac:spMkLst>
            <pc:docMk/>
            <pc:sldMk cId="1172376435" sldId="354"/>
            <ac:spMk id="15" creationId="{2CC201E6-EEF0-4717-8D26-6399CEB39686}"/>
          </ac:spMkLst>
        </pc:spChg>
        <pc:spChg chg="add del mod">
          <ac:chgData name="Benade, Gerdus" userId="15349777-206e-4d7a-8365-52131a346f04" providerId="ADAL" clId="{4DF22055-9612-4AF6-B78A-866EBDAB335D}" dt="2022-09-14T19:17:37.023" v="13601" actId="478"/>
          <ac:spMkLst>
            <pc:docMk/>
            <pc:sldMk cId="1172376435" sldId="354"/>
            <ac:spMk id="16" creationId="{F35103D3-C9F4-4946-8957-84E5035E699B}"/>
          </ac:spMkLst>
        </pc:spChg>
        <pc:graphicFrameChg chg="add del mod ord modGraphic">
          <ac:chgData name="Benade, Gerdus" userId="15349777-206e-4d7a-8365-52131a346f04" providerId="ADAL" clId="{4DF22055-9612-4AF6-B78A-866EBDAB335D}" dt="2022-09-14T19:17:37.023" v="13601" actId="478"/>
          <ac:graphicFrameMkLst>
            <pc:docMk/>
            <pc:sldMk cId="1172376435" sldId="354"/>
            <ac:graphicFrameMk id="12" creationId="{075BEE22-7010-4EE5-95D7-B5A5319F24ED}"/>
          </ac:graphicFrameMkLst>
        </pc:graphicFrameChg>
        <pc:graphicFrameChg chg="add del mod ord modGraphic">
          <ac:chgData name="Benade, Gerdus" userId="15349777-206e-4d7a-8365-52131a346f04" providerId="ADAL" clId="{4DF22055-9612-4AF6-B78A-866EBDAB335D}" dt="2022-09-14T19:17:37.023" v="13601" actId="478"/>
          <ac:graphicFrameMkLst>
            <pc:docMk/>
            <pc:sldMk cId="1172376435" sldId="354"/>
            <ac:graphicFrameMk id="14" creationId="{671174C7-3AFC-4CEA-9D37-2129BA2F29C3}"/>
          </ac:graphicFrameMkLst>
        </pc:graphicFrameChg>
        <pc:picChg chg="add del mod">
          <ac:chgData name="Benade, Gerdus" userId="15349777-206e-4d7a-8365-52131a346f04" providerId="ADAL" clId="{4DF22055-9612-4AF6-B78A-866EBDAB335D}" dt="2022-09-14T19:17:37.023" v="13601" actId="478"/>
          <ac:picMkLst>
            <pc:docMk/>
            <pc:sldMk cId="1172376435" sldId="354"/>
            <ac:picMk id="4" creationId="{6A74D340-4397-4A04-AA9B-77784177D1ED}"/>
          </ac:picMkLst>
        </pc:picChg>
        <pc:picChg chg="add del mod">
          <ac:chgData name="Benade, Gerdus" userId="15349777-206e-4d7a-8365-52131a346f04" providerId="ADAL" clId="{4DF22055-9612-4AF6-B78A-866EBDAB335D}" dt="2022-09-14T19:17:37.023" v="13601" actId="478"/>
          <ac:picMkLst>
            <pc:docMk/>
            <pc:sldMk cId="1172376435" sldId="354"/>
            <ac:picMk id="5" creationId="{E50E8341-4521-4388-AF60-746CEE1F5285}"/>
          </ac:picMkLst>
        </pc:picChg>
        <pc:picChg chg="add del mod">
          <ac:chgData name="Benade, Gerdus" userId="15349777-206e-4d7a-8365-52131a346f04" providerId="ADAL" clId="{4DF22055-9612-4AF6-B78A-866EBDAB335D}" dt="2022-09-14T19:17:37.023" v="13601" actId="478"/>
          <ac:picMkLst>
            <pc:docMk/>
            <pc:sldMk cId="1172376435" sldId="354"/>
            <ac:picMk id="6" creationId="{9A0AF2E0-5793-4770-A101-F0F1A10A2E35}"/>
          </ac:picMkLst>
        </pc:picChg>
        <pc:picChg chg="add del mod">
          <ac:chgData name="Benade, Gerdus" userId="15349777-206e-4d7a-8365-52131a346f04" providerId="ADAL" clId="{4DF22055-9612-4AF6-B78A-866EBDAB335D}" dt="2022-09-14T18:20:57.042" v="11587" actId="478"/>
          <ac:picMkLst>
            <pc:docMk/>
            <pc:sldMk cId="1172376435" sldId="354"/>
            <ac:picMk id="10" creationId="{E84CCDB5-65FE-4940-AAC4-8CD79D5EE74E}"/>
          </ac:picMkLst>
        </pc:picChg>
        <pc:picChg chg="add del mod">
          <ac:chgData name="Benade, Gerdus" userId="15349777-206e-4d7a-8365-52131a346f04" providerId="ADAL" clId="{4DF22055-9612-4AF6-B78A-866EBDAB335D}" dt="2022-09-14T18:20:56.258" v="11586" actId="478"/>
          <ac:picMkLst>
            <pc:docMk/>
            <pc:sldMk cId="1172376435" sldId="354"/>
            <ac:picMk id="11" creationId="{4259BDE6-C1F3-4C7C-899E-152F3AA36D9A}"/>
          </ac:picMkLst>
        </pc:picChg>
        <pc:picChg chg="add del mod">
          <ac:chgData name="Benade, Gerdus" userId="15349777-206e-4d7a-8365-52131a346f04" providerId="ADAL" clId="{4DF22055-9612-4AF6-B78A-866EBDAB335D}" dt="2022-09-14T18:10:10.093" v="11315" actId="478"/>
          <ac:picMkLst>
            <pc:docMk/>
            <pc:sldMk cId="1172376435" sldId="354"/>
            <ac:picMk id="13" creationId="{4A80B6FB-40C6-43EE-AE0A-EF0C574DCE7E}"/>
          </ac:picMkLst>
        </pc:picChg>
      </pc:sldChg>
      <pc:sldChg chg="addSp delSp modSp add mod modAnim modNotesTx">
        <pc:chgData name="Benade, Gerdus" userId="15349777-206e-4d7a-8365-52131a346f04" providerId="ADAL" clId="{4DF22055-9612-4AF6-B78A-866EBDAB335D}" dt="2022-09-15T15:20:50.847" v="18039" actId="20577"/>
        <pc:sldMkLst>
          <pc:docMk/>
          <pc:sldMk cId="882440536" sldId="355"/>
        </pc:sldMkLst>
        <pc:spChg chg="mod">
          <ac:chgData name="Benade, Gerdus" userId="15349777-206e-4d7a-8365-52131a346f04" providerId="ADAL" clId="{4DF22055-9612-4AF6-B78A-866EBDAB335D}" dt="2022-09-15T05:45:58.824" v="16160" actId="20577"/>
          <ac:spMkLst>
            <pc:docMk/>
            <pc:sldMk cId="882440536" sldId="355"/>
            <ac:spMk id="3" creationId="{80E3E261-07E5-46CE-84D4-A8B784B63B16}"/>
          </ac:spMkLst>
        </pc:spChg>
        <pc:spChg chg="add del">
          <ac:chgData name="Benade, Gerdus" userId="15349777-206e-4d7a-8365-52131a346f04" providerId="ADAL" clId="{4DF22055-9612-4AF6-B78A-866EBDAB335D}" dt="2022-09-14T18:41:58.002" v="12573" actId="22"/>
          <ac:spMkLst>
            <pc:docMk/>
            <pc:sldMk cId="882440536" sldId="355"/>
            <ac:spMk id="5" creationId="{ED84F681-771C-4C3D-BBDE-BB313BF82126}"/>
          </ac:spMkLst>
        </pc:spChg>
      </pc:sldChg>
      <pc:sldChg chg="add del">
        <pc:chgData name="Benade, Gerdus" userId="15349777-206e-4d7a-8365-52131a346f04" providerId="ADAL" clId="{4DF22055-9612-4AF6-B78A-866EBDAB335D}" dt="2022-09-14T18:27:00.762" v="11712" actId="47"/>
        <pc:sldMkLst>
          <pc:docMk/>
          <pc:sldMk cId="3223122797" sldId="356"/>
        </pc:sldMkLst>
      </pc:sldChg>
      <pc:sldChg chg="addSp delSp modSp add mod modShow">
        <pc:chgData name="Benade, Gerdus" userId="15349777-206e-4d7a-8365-52131a346f04" providerId="ADAL" clId="{4DF22055-9612-4AF6-B78A-866EBDAB335D}" dt="2022-09-15T05:37:11.513" v="15947" actId="729"/>
        <pc:sldMkLst>
          <pc:docMk/>
          <pc:sldMk cId="2654872719" sldId="357"/>
        </pc:sldMkLst>
        <pc:spChg chg="mod">
          <ac:chgData name="Benade, Gerdus" userId="15349777-206e-4d7a-8365-52131a346f04" providerId="ADAL" clId="{4DF22055-9612-4AF6-B78A-866EBDAB335D}" dt="2022-09-14T18:37:58.052" v="12534"/>
          <ac:spMkLst>
            <pc:docMk/>
            <pc:sldMk cId="2654872719" sldId="357"/>
            <ac:spMk id="3" creationId="{80E3E261-07E5-46CE-84D4-A8B784B63B16}"/>
          </ac:spMkLst>
        </pc:spChg>
        <pc:spChg chg="mod">
          <ac:chgData name="Benade, Gerdus" userId="15349777-206e-4d7a-8365-52131a346f04" providerId="ADAL" clId="{4DF22055-9612-4AF6-B78A-866EBDAB335D}" dt="2022-09-14T18:27:07.245" v="11714" actId="20577"/>
          <ac:spMkLst>
            <pc:docMk/>
            <pc:sldMk cId="2654872719" sldId="357"/>
            <ac:spMk id="7" creationId="{B33E3C6A-7855-424B-90FC-C0F77787DCE6}"/>
          </ac:spMkLst>
        </pc:spChg>
        <pc:spChg chg="mod">
          <ac:chgData name="Benade, Gerdus" userId="15349777-206e-4d7a-8365-52131a346f04" providerId="ADAL" clId="{4DF22055-9612-4AF6-B78A-866EBDAB335D}" dt="2022-09-14T18:19:15.630" v="11539" actId="1076"/>
          <ac:spMkLst>
            <pc:docMk/>
            <pc:sldMk cId="2654872719" sldId="357"/>
            <ac:spMk id="8" creationId="{9093C3AC-5B53-4586-B697-90B439AAA2EB}"/>
          </ac:spMkLst>
        </pc:spChg>
        <pc:spChg chg="del">
          <ac:chgData name="Benade, Gerdus" userId="15349777-206e-4d7a-8365-52131a346f04" providerId="ADAL" clId="{4DF22055-9612-4AF6-B78A-866EBDAB335D}" dt="2022-09-14T18:19:24.497" v="11541" actId="478"/>
          <ac:spMkLst>
            <pc:docMk/>
            <pc:sldMk cId="2654872719" sldId="357"/>
            <ac:spMk id="9" creationId="{01A41612-27CA-427F-919A-25CF0514B82B}"/>
          </ac:spMkLst>
        </pc:spChg>
        <pc:spChg chg="add mod">
          <ac:chgData name="Benade, Gerdus" userId="15349777-206e-4d7a-8365-52131a346f04" providerId="ADAL" clId="{4DF22055-9612-4AF6-B78A-866EBDAB335D}" dt="2022-09-14T18:19:38.784" v="11544" actId="1038"/>
          <ac:spMkLst>
            <pc:docMk/>
            <pc:sldMk cId="2654872719" sldId="357"/>
            <ac:spMk id="17" creationId="{E1423E8B-A143-4761-B54A-F75C2AB0F123}"/>
          </ac:spMkLst>
        </pc:spChg>
        <pc:spChg chg="add mod">
          <ac:chgData name="Benade, Gerdus" userId="15349777-206e-4d7a-8365-52131a346f04" providerId="ADAL" clId="{4DF22055-9612-4AF6-B78A-866EBDAB335D}" dt="2022-09-14T18:28:03.631" v="11744" actId="6549"/>
          <ac:spMkLst>
            <pc:docMk/>
            <pc:sldMk cId="2654872719" sldId="357"/>
            <ac:spMk id="19" creationId="{DEF29E31-B212-4EBA-8C1A-A20BD4C5CA57}"/>
          </ac:spMkLst>
        </pc:spChg>
        <pc:spChg chg="add mod">
          <ac:chgData name="Benade, Gerdus" userId="15349777-206e-4d7a-8365-52131a346f04" providerId="ADAL" clId="{4DF22055-9612-4AF6-B78A-866EBDAB335D}" dt="2022-09-14T18:28:14.192" v="11753" actId="20577"/>
          <ac:spMkLst>
            <pc:docMk/>
            <pc:sldMk cId="2654872719" sldId="357"/>
            <ac:spMk id="20" creationId="{625A9B86-62D8-4E83-850C-3CFFCB82DE14}"/>
          </ac:spMkLst>
        </pc:spChg>
        <pc:graphicFrameChg chg="mod modGraphic">
          <ac:chgData name="Benade, Gerdus" userId="15349777-206e-4d7a-8365-52131a346f04" providerId="ADAL" clId="{4DF22055-9612-4AF6-B78A-866EBDAB335D}" dt="2022-09-14T18:28:40.109" v="11755" actId="20577"/>
          <ac:graphicFrameMkLst>
            <pc:docMk/>
            <pc:sldMk cId="2654872719" sldId="357"/>
            <ac:graphicFrameMk id="12" creationId="{075BEE22-7010-4EE5-95D7-B5A5319F24ED}"/>
          </ac:graphicFrameMkLst>
        </pc:graphicFrameChg>
        <pc:graphicFrameChg chg="ord modGraphic">
          <ac:chgData name="Benade, Gerdus" userId="15349777-206e-4d7a-8365-52131a346f04" providerId="ADAL" clId="{4DF22055-9612-4AF6-B78A-866EBDAB335D}" dt="2022-09-14T18:28:46.187" v="11768" actId="20577"/>
          <ac:graphicFrameMkLst>
            <pc:docMk/>
            <pc:sldMk cId="2654872719" sldId="357"/>
            <ac:graphicFrameMk id="14" creationId="{671174C7-3AFC-4CEA-9D37-2129BA2F29C3}"/>
          </ac:graphicFrameMkLst>
        </pc:graphicFrameChg>
        <pc:picChg chg="add del mod">
          <ac:chgData name="Benade, Gerdus" userId="15349777-206e-4d7a-8365-52131a346f04" providerId="ADAL" clId="{4DF22055-9612-4AF6-B78A-866EBDAB335D}" dt="2022-09-14T18:22:56.726" v="11633" actId="478"/>
          <ac:picMkLst>
            <pc:docMk/>
            <pc:sldMk cId="2654872719" sldId="357"/>
            <ac:picMk id="18" creationId="{47B1914F-3ADA-4504-8517-CEED8812217C}"/>
          </ac:picMkLst>
        </pc:picChg>
      </pc:sldChg>
      <pc:sldChg chg="addSp delSp modSp add mod modShow">
        <pc:chgData name="Benade, Gerdus" userId="15349777-206e-4d7a-8365-52131a346f04" providerId="ADAL" clId="{4DF22055-9612-4AF6-B78A-866EBDAB335D}" dt="2022-09-15T05:37:11.513" v="15947" actId="729"/>
        <pc:sldMkLst>
          <pc:docMk/>
          <pc:sldMk cId="2853528623" sldId="358"/>
        </pc:sldMkLst>
        <pc:spChg chg="mod">
          <ac:chgData name="Benade, Gerdus" userId="15349777-206e-4d7a-8365-52131a346f04" providerId="ADAL" clId="{4DF22055-9612-4AF6-B78A-866EBDAB335D}" dt="2022-09-14T18:38:14.450" v="12539"/>
          <ac:spMkLst>
            <pc:docMk/>
            <pc:sldMk cId="2853528623" sldId="358"/>
            <ac:spMk id="3" creationId="{80E3E261-07E5-46CE-84D4-A8B784B63B16}"/>
          </ac:spMkLst>
        </pc:spChg>
        <pc:spChg chg="del">
          <ac:chgData name="Benade, Gerdus" userId="15349777-206e-4d7a-8365-52131a346f04" providerId="ADAL" clId="{4DF22055-9612-4AF6-B78A-866EBDAB335D}" dt="2022-09-14T18:22:02.405" v="11625" actId="478"/>
          <ac:spMkLst>
            <pc:docMk/>
            <pc:sldMk cId="2853528623" sldId="358"/>
            <ac:spMk id="8" creationId="{9093C3AC-5B53-4586-B697-90B439AAA2EB}"/>
          </ac:spMkLst>
        </pc:spChg>
        <pc:spChg chg="del">
          <ac:chgData name="Benade, Gerdus" userId="15349777-206e-4d7a-8365-52131a346f04" providerId="ADAL" clId="{4DF22055-9612-4AF6-B78A-866EBDAB335D}" dt="2022-09-14T18:22:04.038" v="11626" actId="478"/>
          <ac:spMkLst>
            <pc:docMk/>
            <pc:sldMk cId="2853528623" sldId="358"/>
            <ac:spMk id="9" creationId="{01A41612-27CA-427F-919A-25CF0514B82B}"/>
          </ac:spMkLst>
        </pc:spChg>
        <pc:spChg chg="del">
          <ac:chgData name="Benade, Gerdus" userId="15349777-206e-4d7a-8365-52131a346f04" providerId="ADAL" clId="{4DF22055-9612-4AF6-B78A-866EBDAB335D}" dt="2022-09-14T18:21:58.805" v="11624" actId="478"/>
          <ac:spMkLst>
            <pc:docMk/>
            <pc:sldMk cId="2853528623" sldId="358"/>
            <ac:spMk id="15" creationId="{2CC201E6-EEF0-4717-8D26-6399CEB39686}"/>
          </ac:spMkLst>
        </pc:spChg>
        <pc:spChg chg="del">
          <ac:chgData name="Benade, Gerdus" userId="15349777-206e-4d7a-8365-52131a346f04" providerId="ADAL" clId="{4DF22055-9612-4AF6-B78A-866EBDAB335D}" dt="2022-09-14T18:22:05.125" v="11627" actId="478"/>
          <ac:spMkLst>
            <pc:docMk/>
            <pc:sldMk cId="2853528623" sldId="358"/>
            <ac:spMk id="16" creationId="{F35103D3-C9F4-4946-8957-84E5035E699B}"/>
          </ac:spMkLst>
        </pc:spChg>
        <pc:graphicFrameChg chg="mod modGraphic">
          <ac:chgData name="Benade, Gerdus" userId="15349777-206e-4d7a-8365-52131a346f04" providerId="ADAL" clId="{4DF22055-9612-4AF6-B78A-866EBDAB335D}" dt="2022-09-14T18:21:52.389" v="11622" actId="20577"/>
          <ac:graphicFrameMkLst>
            <pc:docMk/>
            <pc:sldMk cId="2853528623" sldId="358"/>
            <ac:graphicFrameMk id="12" creationId="{075BEE22-7010-4EE5-95D7-B5A5319F24ED}"/>
          </ac:graphicFrameMkLst>
        </pc:graphicFrameChg>
        <pc:picChg chg="del">
          <ac:chgData name="Benade, Gerdus" userId="15349777-206e-4d7a-8365-52131a346f04" providerId="ADAL" clId="{4DF22055-9612-4AF6-B78A-866EBDAB335D}" dt="2022-09-14T18:21:55.701" v="11623" actId="478"/>
          <ac:picMkLst>
            <pc:docMk/>
            <pc:sldMk cId="2853528623" sldId="358"/>
            <ac:picMk id="4" creationId="{6A74D340-4397-4A04-AA9B-77784177D1ED}"/>
          </ac:picMkLst>
        </pc:picChg>
        <pc:picChg chg="add mod">
          <ac:chgData name="Benade, Gerdus" userId="15349777-206e-4d7a-8365-52131a346f04" providerId="ADAL" clId="{4DF22055-9612-4AF6-B78A-866EBDAB335D}" dt="2022-09-14T18:21:44.648" v="11615"/>
          <ac:picMkLst>
            <pc:docMk/>
            <pc:sldMk cId="2853528623" sldId="358"/>
            <ac:picMk id="17" creationId="{A85E3F28-F9DE-4C9F-A31B-5162898657FC}"/>
          </ac:picMkLst>
        </pc:picChg>
      </pc:sldChg>
      <pc:sldChg chg="add del">
        <pc:chgData name="Benade, Gerdus" userId="15349777-206e-4d7a-8365-52131a346f04" providerId="ADAL" clId="{4DF22055-9612-4AF6-B78A-866EBDAB335D}" dt="2022-09-14T18:21:33.975" v="11613"/>
        <pc:sldMkLst>
          <pc:docMk/>
          <pc:sldMk cId="3365872719" sldId="358"/>
        </pc:sldMkLst>
      </pc:sldChg>
      <pc:sldChg chg="addSp modSp add mod modShow">
        <pc:chgData name="Benade, Gerdus" userId="15349777-206e-4d7a-8365-52131a346f04" providerId="ADAL" clId="{4DF22055-9612-4AF6-B78A-866EBDAB335D}" dt="2022-09-15T05:37:11.513" v="15947" actId="729"/>
        <pc:sldMkLst>
          <pc:docMk/>
          <pc:sldMk cId="3133838608" sldId="359"/>
        </pc:sldMkLst>
        <pc:spChg chg="mod">
          <ac:chgData name="Benade, Gerdus" userId="15349777-206e-4d7a-8365-52131a346f04" providerId="ADAL" clId="{4DF22055-9612-4AF6-B78A-866EBDAB335D}" dt="2022-09-14T18:38:11.940" v="12538"/>
          <ac:spMkLst>
            <pc:docMk/>
            <pc:sldMk cId="3133838608" sldId="359"/>
            <ac:spMk id="3" creationId="{80E3E261-07E5-46CE-84D4-A8B784B63B16}"/>
          </ac:spMkLst>
        </pc:spChg>
        <pc:spChg chg="mod">
          <ac:chgData name="Benade, Gerdus" userId="15349777-206e-4d7a-8365-52131a346f04" providerId="ADAL" clId="{4DF22055-9612-4AF6-B78A-866EBDAB335D}" dt="2022-09-14T18:22:38.859" v="11630" actId="20577"/>
          <ac:spMkLst>
            <pc:docMk/>
            <pc:sldMk cId="3133838608" sldId="359"/>
            <ac:spMk id="7" creationId="{B33E3C6A-7855-424B-90FC-C0F77787DCE6}"/>
          </ac:spMkLst>
        </pc:spChg>
        <pc:spChg chg="add mod">
          <ac:chgData name="Benade, Gerdus" userId="15349777-206e-4d7a-8365-52131a346f04" providerId="ADAL" clId="{4DF22055-9612-4AF6-B78A-866EBDAB335D}" dt="2022-09-14T18:22:35.338" v="11629"/>
          <ac:spMkLst>
            <pc:docMk/>
            <pc:sldMk cId="3133838608" sldId="359"/>
            <ac:spMk id="10" creationId="{3C952367-9067-4511-B70F-F97CB98A9371}"/>
          </ac:spMkLst>
        </pc:spChg>
        <pc:spChg chg="add mod">
          <ac:chgData name="Benade, Gerdus" userId="15349777-206e-4d7a-8365-52131a346f04" providerId="ADAL" clId="{4DF22055-9612-4AF6-B78A-866EBDAB335D}" dt="2022-09-14T18:23:20.681" v="11639" actId="20577"/>
          <ac:spMkLst>
            <pc:docMk/>
            <pc:sldMk cId="3133838608" sldId="359"/>
            <ac:spMk id="11" creationId="{E3D61B59-C14D-4066-9802-DD2B18E41F2E}"/>
          </ac:spMkLst>
        </pc:spChg>
        <pc:spChg chg="add mod">
          <ac:chgData name="Benade, Gerdus" userId="15349777-206e-4d7a-8365-52131a346f04" providerId="ADAL" clId="{4DF22055-9612-4AF6-B78A-866EBDAB335D}" dt="2022-09-14T18:22:35.338" v="11629"/>
          <ac:spMkLst>
            <pc:docMk/>
            <pc:sldMk cId="3133838608" sldId="359"/>
            <ac:spMk id="13" creationId="{6C9A8A4D-9E94-4DBE-BA6E-59B3239AE12A}"/>
          </ac:spMkLst>
        </pc:spChg>
        <pc:spChg chg="add mod">
          <ac:chgData name="Benade, Gerdus" userId="15349777-206e-4d7a-8365-52131a346f04" providerId="ADAL" clId="{4DF22055-9612-4AF6-B78A-866EBDAB335D}" dt="2022-09-14T18:22:35.338" v="11629"/>
          <ac:spMkLst>
            <pc:docMk/>
            <pc:sldMk cId="3133838608" sldId="359"/>
            <ac:spMk id="15" creationId="{5D4EF886-B812-43BC-8D02-96DF820299FF}"/>
          </ac:spMkLst>
        </pc:spChg>
        <pc:picChg chg="add mod">
          <ac:chgData name="Benade, Gerdus" userId="15349777-206e-4d7a-8365-52131a346f04" providerId="ADAL" clId="{4DF22055-9612-4AF6-B78A-866EBDAB335D}" dt="2022-09-14T18:23:16.878" v="11637" actId="1076"/>
          <ac:picMkLst>
            <pc:docMk/>
            <pc:sldMk cId="3133838608" sldId="359"/>
            <ac:picMk id="16" creationId="{948EDA92-5B8C-4BA2-8C3F-A7DA1745794F}"/>
          </ac:picMkLst>
        </pc:picChg>
      </pc:sldChg>
      <pc:sldChg chg="addSp delSp modSp add mod modShow">
        <pc:chgData name="Benade, Gerdus" userId="15349777-206e-4d7a-8365-52131a346f04" providerId="ADAL" clId="{4DF22055-9612-4AF6-B78A-866EBDAB335D}" dt="2022-09-15T05:37:11.513" v="15947" actId="729"/>
        <pc:sldMkLst>
          <pc:docMk/>
          <pc:sldMk cId="3416884205" sldId="360"/>
        </pc:sldMkLst>
        <pc:spChg chg="mod">
          <ac:chgData name="Benade, Gerdus" userId="15349777-206e-4d7a-8365-52131a346f04" providerId="ADAL" clId="{4DF22055-9612-4AF6-B78A-866EBDAB335D}" dt="2022-09-14T18:38:07.717" v="12537"/>
          <ac:spMkLst>
            <pc:docMk/>
            <pc:sldMk cId="3416884205" sldId="360"/>
            <ac:spMk id="3" creationId="{80E3E261-07E5-46CE-84D4-A8B784B63B16}"/>
          </ac:spMkLst>
        </pc:spChg>
        <pc:spChg chg="del">
          <ac:chgData name="Benade, Gerdus" userId="15349777-206e-4d7a-8365-52131a346f04" providerId="ADAL" clId="{4DF22055-9612-4AF6-B78A-866EBDAB335D}" dt="2022-09-14T18:24:39.498" v="11650" actId="478"/>
          <ac:spMkLst>
            <pc:docMk/>
            <pc:sldMk cId="3416884205" sldId="360"/>
            <ac:spMk id="10" creationId="{3C952367-9067-4511-B70F-F97CB98A9371}"/>
          </ac:spMkLst>
        </pc:spChg>
        <pc:spChg chg="del">
          <ac:chgData name="Benade, Gerdus" userId="15349777-206e-4d7a-8365-52131a346f04" providerId="ADAL" clId="{4DF22055-9612-4AF6-B78A-866EBDAB335D}" dt="2022-09-14T18:24:39.498" v="11650" actId="478"/>
          <ac:spMkLst>
            <pc:docMk/>
            <pc:sldMk cId="3416884205" sldId="360"/>
            <ac:spMk id="11" creationId="{E3D61B59-C14D-4066-9802-DD2B18E41F2E}"/>
          </ac:spMkLst>
        </pc:spChg>
        <pc:spChg chg="del">
          <ac:chgData name="Benade, Gerdus" userId="15349777-206e-4d7a-8365-52131a346f04" providerId="ADAL" clId="{4DF22055-9612-4AF6-B78A-866EBDAB335D}" dt="2022-09-14T18:24:39.498" v="11650" actId="478"/>
          <ac:spMkLst>
            <pc:docMk/>
            <pc:sldMk cId="3416884205" sldId="360"/>
            <ac:spMk id="13" creationId="{6C9A8A4D-9E94-4DBE-BA6E-59B3239AE12A}"/>
          </ac:spMkLst>
        </pc:spChg>
        <pc:spChg chg="del">
          <ac:chgData name="Benade, Gerdus" userId="15349777-206e-4d7a-8365-52131a346f04" providerId="ADAL" clId="{4DF22055-9612-4AF6-B78A-866EBDAB335D}" dt="2022-09-14T18:24:39.498" v="11650" actId="478"/>
          <ac:spMkLst>
            <pc:docMk/>
            <pc:sldMk cId="3416884205" sldId="360"/>
            <ac:spMk id="15" creationId="{5D4EF886-B812-43BC-8D02-96DF820299FF}"/>
          </ac:spMkLst>
        </pc:spChg>
        <pc:graphicFrameChg chg="mod modGraphic">
          <ac:chgData name="Benade, Gerdus" userId="15349777-206e-4d7a-8365-52131a346f04" providerId="ADAL" clId="{4DF22055-9612-4AF6-B78A-866EBDAB335D}" dt="2022-09-14T18:23:51.111" v="11647" actId="6549"/>
          <ac:graphicFrameMkLst>
            <pc:docMk/>
            <pc:sldMk cId="3416884205" sldId="360"/>
            <ac:graphicFrameMk id="14" creationId="{671174C7-3AFC-4CEA-9D37-2129BA2F29C3}"/>
          </ac:graphicFrameMkLst>
        </pc:graphicFrameChg>
        <pc:picChg chg="add mod">
          <ac:chgData name="Benade, Gerdus" userId="15349777-206e-4d7a-8365-52131a346f04" providerId="ADAL" clId="{4DF22055-9612-4AF6-B78A-866EBDAB335D}" dt="2022-09-14T18:23:36.337" v="11642" actId="1076"/>
          <ac:picMkLst>
            <pc:docMk/>
            <pc:sldMk cId="3416884205" sldId="360"/>
            <ac:picMk id="8" creationId="{10F1B23F-6DAB-44C3-8E5F-D7ACBA0EF00B}"/>
          </ac:picMkLst>
        </pc:picChg>
        <pc:picChg chg="del">
          <ac:chgData name="Benade, Gerdus" userId="15349777-206e-4d7a-8365-52131a346f04" providerId="ADAL" clId="{4DF22055-9612-4AF6-B78A-866EBDAB335D}" dt="2022-09-14T18:24:39.498" v="11650" actId="478"/>
          <ac:picMkLst>
            <pc:docMk/>
            <pc:sldMk cId="3416884205" sldId="360"/>
            <ac:picMk id="16" creationId="{948EDA92-5B8C-4BA2-8C3F-A7DA1745794F}"/>
          </ac:picMkLst>
        </pc:picChg>
      </pc:sldChg>
      <pc:sldChg chg="addSp delSp modSp add mod modShow">
        <pc:chgData name="Benade, Gerdus" userId="15349777-206e-4d7a-8365-52131a346f04" providerId="ADAL" clId="{4DF22055-9612-4AF6-B78A-866EBDAB335D}" dt="2022-09-15T05:37:11.513" v="15947" actId="729"/>
        <pc:sldMkLst>
          <pc:docMk/>
          <pc:sldMk cId="1025136820" sldId="361"/>
        </pc:sldMkLst>
        <pc:spChg chg="mod">
          <ac:chgData name="Benade, Gerdus" userId="15349777-206e-4d7a-8365-52131a346f04" providerId="ADAL" clId="{4DF22055-9612-4AF6-B78A-866EBDAB335D}" dt="2022-09-14T18:38:04.820" v="12536"/>
          <ac:spMkLst>
            <pc:docMk/>
            <pc:sldMk cId="1025136820" sldId="361"/>
            <ac:spMk id="3" creationId="{80E3E261-07E5-46CE-84D4-A8B784B63B16}"/>
          </ac:spMkLst>
        </pc:spChg>
        <pc:spChg chg="mod">
          <ac:chgData name="Benade, Gerdus" userId="15349777-206e-4d7a-8365-52131a346f04" providerId="ADAL" clId="{4DF22055-9612-4AF6-B78A-866EBDAB335D}" dt="2022-09-14T18:26:32.077" v="11711" actId="6549"/>
          <ac:spMkLst>
            <pc:docMk/>
            <pc:sldMk cId="1025136820" sldId="361"/>
            <ac:spMk id="7" creationId="{B33E3C6A-7855-424B-90FC-C0F77787DCE6}"/>
          </ac:spMkLst>
        </pc:spChg>
        <pc:spChg chg="mod">
          <ac:chgData name="Benade, Gerdus" userId="15349777-206e-4d7a-8365-52131a346f04" providerId="ADAL" clId="{4DF22055-9612-4AF6-B78A-866EBDAB335D}" dt="2022-09-14T18:25:42.601" v="11678" actId="1037"/>
          <ac:spMkLst>
            <pc:docMk/>
            <pc:sldMk cId="1025136820" sldId="361"/>
            <ac:spMk id="10" creationId="{3C952367-9067-4511-B70F-F97CB98A9371}"/>
          </ac:spMkLst>
        </pc:spChg>
        <pc:spChg chg="mod">
          <ac:chgData name="Benade, Gerdus" userId="15349777-206e-4d7a-8365-52131a346f04" providerId="ADAL" clId="{4DF22055-9612-4AF6-B78A-866EBDAB335D}" dt="2022-09-14T18:25:54.746" v="11694" actId="1037"/>
          <ac:spMkLst>
            <pc:docMk/>
            <pc:sldMk cId="1025136820" sldId="361"/>
            <ac:spMk id="11" creationId="{E3D61B59-C14D-4066-9802-DD2B18E41F2E}"/>
          </ac:spMkLst>
        </pc:spChg>
        <pc:picChg chg="del">
          <ac:chgData name="Benade, Gerdus" userId="15349777-206e-4d7a-8365-52131a346f04" providerId="ADAL" clId="{4DF22055-9612-4AF6-B78A-866EBDAB335D}" dt="2022-09-14T18:25:04.985" v="11651" actId="478"/>
          <ac:picMkLst>
            <pc:docMk/>
            <pc:sldMk cId="1025136820" sldId="361"/>
            <ac:picMk id="8" creationId="{10F1B23F-6DAB-44C3-8E5F-D7ACBA0EF00B}"/>
          </ac:picMkLst>
        </pc:picChg>
        <pc:picChg chg="del">
          <ac:chgData name="Benade, Gerdus" userId="15349777-206e-4d7a-8365-52131a346f04" providerId="ADAL" clId="{4DF22055-9612-4AF6-B78A-866EBDAB335D}" dt="2022-09-14T18:25:25.032" v="11655" actId="478"/>
          <ac:picMkLst>
            <pc:docMk/>
            <pc:sldMk cId="1025136820" sldId="361"/>
            <ac:picMk id="16" creationId="{948EDA92-5B8C-4BA2-8C3F-A7DA1745794F}"/>
          </ac:picMkLst>
        </pc:picChg>
        <pc:picChg chg="add mod">
          <ac:chgData name="Benade, Gerdus" userId="15349777-206e-4d7a-8365-52131a346f04" providerId="ADAL" clId="{4DF22055-9612-4AF6-B78A-866EBDAB335D}" dt="2022-09-14T18:25:30.992" v="11658" actId="1076"/>
          <ac:picMkLst>
            <pc:docMk/>
            <pc:sldMk cId="1025136820" sldId="361"/>
            <ac:picMk id="18" creationId="{540CCAAE-691F-4600-A8BF-EC5176366551}"/>
          </ac:picMkLst>
        </pc:picChg>
        <pc:picChg chg="add mod">
          <ac:chgData name="Benade, Gerdus" userId="15349777-206e-4d7a-8365-52131a346f04" providerId="ADAL" clId="{4DF22055-9612-4AF6-B78A-866EBDAB335D}" dt="2022-09-14T18:25:10.685" v="11652"/>
          <ac:picMkLst>
            <pc:docMk/>
            <pc:sldMk cId="1025136820" sldId="361"/>
            <ac:picMk id="19" creationId="{BAD86544-3209-49B0-B384-658886E9F400}"/>
          </ac:picMkLst>
        </pc:picChg>
      </pc:sldChg>
      <pc:sldChg chg="delSp modSp add mod modShow">
        <pc:chgData name="Benade, Gerdus" userId="15349777-206e-4d7a-8365-52131a346f04" providerId="ADAL" clId="{4DF22055-9612-4AF6-B78A-866EBDAB335D}" dt="2022-09-15T05:37:11.513" v="15947" actId="729"/>
        <pc:sldMkLst>
          <pc:docMk/>
          <pc:sldMk cId="872410067" sldId="362"/>
        </pc:sldMkLst>
        <pc:spChg chg="mod">
          <ac:chgData name="Benade, Gerdus" userId="15349777-206e-4d7a-8365-52131a346f04" providerId="ADAL" clId="{4DF22055-9612-4AF6-B78A-866EBDAB335D}" dt="2022-09-14T18:38:01.315" v="12535"/>
          <ac:spMkLst>
            <pc:docMk/>
            <pc:sldMk cId="872410067" sldId="362"/>
            <ac:spMk id="3" creationId="{80E3E261-07E5-46CE-84D4-A8B784B63B16}"/>
          </ac:spMkLst>
        </pc:spChg>
        <pc:spChg chg="mod">
          <ac:chgData name="Benade, Gerdus" userId="15349777-206e-4d7a-8365-52131a346f04" providerId="ADAL" clId="{4DF22055-9612-4AF6-B78A-866EBDAB335D}" dt="2022-09-14T18:26:22.252" v="11709" actId="20577"/>
          <ac:spMkLst>
            <pc:docMk/>
            <pc:sldMk cId="872410067" sldId="362"/>
            <ac:spMk id="7" creationId="{B33E3C6A-7855-424B-90FC-C0F77787DCE6}"/>
          </ac:spMkLst>
        </pc:spChg>
        <pc:spChg chg="del">
          <ac:chgData name="Benade, Gerdus" userId="15349777-206e-4d7a-8365-52131a346f04" providerId="ADAL" clId="{4DF22055-9612-4AF6-B78A-866EBDAB335D}" dt="2022-09-14T18:26:18.746" v="11707" actId="478"/>
          <ac:spMkLst>
            <pc:docMk/>
            <pc:sldMk cId="872410067" sldId="362"/>
            <ac:spMk id="10" creationId="{3C952367-9067-4511-B70F-F97CB98A9371}"/>
          </ac:spMkLst>
        </pc:spChg>
        <pc:spChg chg="del">
          <ac:chgData name="Benade, Gerdus" userId="15349777-206e-4d7a-8365-52131a346f04" providerId="ADAL" clId="{4DF22055-9612-4AF6-B78A-866EBDAB335D}" dt="2022-09-14T18:26:18.746" v="11707" actId="478"/>
          <ac:spMkLst>
            <pc:docMk/>
            <pc:sldMk cId="872410067" sldId="362"/>
            <ac:spMk id="11" creationId="{E3D61B59-C14D-4066-9802-DD2B18E41F2E}"/>
          </ac:spMkLst>
        </pc:spChg>
        <pc:spChg chg="del">
          <ac:chgData name="Benade, Gerdus" userId="15349777-206e-4d7a-8365-52131a346f04" providerId="ADAL" clId="{4DF22055-9612-4AF6-B78A-866EBDAB335D}" dt="2022-09-14T18:26:18.746" v="11707" actId="478"/>
          <ac:spMkLst>
            <pc:docMk/>
            <pc:sldMk cId="872410067" sldId="362"/>
            <ac:spMk id="13" creationId="{6C9A8A4D-9E94-4DBE-BA6E-59B3239AE12A}"/>
          </ac:spMkLst>
        </pc:spChg>
        <pc:spChg chg="del">
          <ac:chgData name="Benade, Gerdus" userId="15349777-206e-4d7a-8365-52131a346f04" providerId="ADAL" clId="{4DF22055-9612-4AF6-B78A-866EBDAB335D}" dt="2022-09-14T18:26:18.746" v="11707" actId="478"/>
          <ac:spMkLst>
            <pc:docMk/>
            <pc:sldMk cId="872410067" sldId="362"/>
            <ac:spMk id="15" creationId="{5D4EF886-B812-43BC-8D02-96DF820299FF}"/>
          </ac:spMkLst>
        </pc:spChg>
        <pc:graphicFrameChg chg="modGraphic">
          <ac:chgData name="Benade, Gerdus" userId="15349777-206e-4d7a-8365-52131a346f04" providerId="ADAL" clId="{4DF22055-9612-4AF6-B78A-866EBDAB335D}" dt="2022-09-14T18:26:13.977" v="11706" actId="20577"/>
          <ac:graphicFrameMkLst>
            <pc:docMk/>
            <pc:sldMk cId="872410067" sldId="362"/>
            <ac:graphicFrameMk id="14" creationId="{671174C7-3AFC-4CEA-9D37-2129BA2F29C3}"/>
          </ac:graphicFrameMkLst>
        </pc:graphicFrameChg>
        <pc:picChg chg="del">
          <ac:chgData name="Benade, Gerdus" userId="15349777-206e-4d7a-8365-52131a346f04" providerId="ADAL" clId="{4DF22055-9612-4AF6-B78A-866EBDAB335D}" dt="2022-09-14T18:26:18.746" v="11707" actId="478"/>
          <ac:picMkLst>
            <pc:docMk/>
            <pc:sldMk cId="872410067" sldId="362"/>
            <ac:picMk id="16" creationId="{948EDA92-5B8C-4BA2-8C3F-A7DA1745794F}"/>
          </ac:picMkLst>
        </pc:picChg>
      </pc:sldChg>
      <pc:sldChg chg="modSp new del mod">
        <pc:chgData name="Benade, Gerdus" userId="15349777-206e-4d7a-8365-52131a346f04" providerId="ADAL" clId="{4DF22055-9612-4AF6-B78A-866EBDAB335D}" dt="2022-09-14T19:02:22.153" v="13100" actId="47"/>
        <pc:sldMkLst>
          <pc:docMk/>
          <pc:sldMk cId="2489801621" sldId="363"/>
        </pc:sldMkLst>
        <pc:spChg chg="mod">
          <ac:chgData name="Benade, Gerdus" userId="15349777-206e-4d7a-8365-52131a346f04" providerId="ADAL" clId="{4DF22055-9612-4AF6-B78A-866EBDAB335D}" dt="2022-09-14T18:39:38.095" v="12571" actId="20577"/>
          <ac:spMkLst>
            <pc:docMk/>
            <pc:sldMk cId="2489801621" sldId="363"/>
            <ac:spMk id="2" creationId="{9D9C73C5-BB49-4045-8B19-290EEE821FDC}"/>
          </ac:spMkLst>
        </pc:spChg>
      </pc:sldChg>
      <pc:sldChg chg="addSp delSp modSp add mod delAnim modAnim modShow">
        <pc:chgData name="Benade, Gerdus" userId="15349777-206e-4d7a-8365-52131a346f04" providerId="ADAL" clId="{4DF22055-9612-4AF6-B78A-866EBDAB335D}" dt="2022-09-15T05:38:09.528" v="15980" actId="729"/>
        <pc:sldMkLst>
          <pc:docMk/>
          <pc:sldMk cId="3985550204" sldId="364"/>
        </pc:sldMkLst>
        <pc:spChg chg="mod">
          <ac:chgData name="Benade, Gerdus" userId="15349777-206e-4d7a-8365-52131a346f04" providerId="ADAL" clId="{4DF22055-9612-4AF6-B78A-866EBDAB335D}" dt="2022-09-14T18:42:15.775" v="12593" actId="20577"/>
          <ac:spMkLst>
            <pc:docMk/>
            <pc:sldMk cId="3985550204" sldId="364"/>
            <ac:spMk id="2" creationId="{B19F7A62-E069-4A74-803F-ABFCCDE7930E}"/>
          </ac:spMkLst>
        </pc:spChg>
        <pc:spChg chg="mod">
          <ac:chgData name="Benade, Gerdus" userId="15349777-206e-4d7a-8365-52131a346f04" providerId="ADAL" clId="{4DF22055-9612-4AF6-B78A-866EBDAB335D}" dt="2022-09-14T18:43:12.479" v="12774" actId="20577"/>
          <ac:spMkLst>
            <pc:docMk/>
            <pc:sldMk cId="3985550204" sldId="364"/>
            <ac:spMk id="3" creationId="{80E3E261-07E5-46CE-84D4-A8B784B63B16}"/>
          </ac:spMkLst>
        </pc:spChg>
        <pc:spChg chg="del">
          <ac:chgData name="Benade, Gerdus" userId="15349777-206e-4d7a-8365-52131a346f04" providerId="ADAL" clId="{4DF22055-9612-4AF6-B78A-866EBDAB335D}" dt="2022-09-14T19:21:11.178" v="13612" actId="478"/>
          <ac:spMkLst>
            <pc:docMk/>
            <pc:sldMk cId="3985550204" sldId="364"/>
            <ac:spMk id="7" creationId="{B33E3C6A-7855-424B-90FC-C0F77787DCE6}"/>
          </ac:spMkLst>
        </pc:spChg>
        <pc:spChg chg="del mod">
          <ac:chgData name="Benade, Gerdus" userId="15349777-206e-4d7a-8365-52131a346f04" providerId="ADAL" clId="{4DF22055-9612-4AF6-B78A-866EBDAB335D}" dt="2022-09-14T19:21:11.178" v="13612" actId="478"/>
          <ac:spMkLst>
            <pc:docMk/>
            <pc:sldMk cId="3985550204" sldId="364"/>
            <ac:spMk id="8" creationId="{9093C3AC-5B53-4586-B697-90B439AAA2EB}"/>
          </ac:spMkLst>
        </pc:spChg>
        <pc:spChg chg="del mod">
          <ac:chgData name="Benade, Gerdus" userId="15349777-206e-4d7a-8365-52131a346f04" providerId="ADAL" clId="{4DF22055-9612-4AF6-B78A-866EBDAB335D}" dt="2022-09-14T19:21:11.178" v="13612" actId="478"/>
          <ac:spMkLst>
            <pc:docMk/>
            <pc:sldMk cId="3985550204" sldId="364"/>
            <ac:spMk id="9" creationId="{01A41612-27CA-427F-919A-25CF0514B82B}"/>
          </ac:spMkLst>
        </pc:spChg>
        <pc:spChg chg="add del mod">
          <ac:chgData name="Benade, Gerdus" userId="15349777-206e-4d7a-8365-52131a346f04" providerId="ADAL" clId="{4DF22055-9612-4AF6-B78A-866EBDAB335D}" dt="2022-09-14T19:21:11.178" v="13612" actId="478"/>
          <ac:spMkLst>
            <pc:docMk/>
            <pc:sldMk cId="3985550204" sldId="364"/>
            <ac:spMk id="10" creationId="{087F16BD-C966-4D9B-9649-AC383C879A99}"/>
          </ac:spMkLst>
        </pc:spChg>
        <pc:spChg chg="del">
          <ac:chgData name="Benade, Gerdus" userId="15349777-206e-4d7a-8365-52131a346f04" providerId="ADAL" clId="{4DF22055-9612-4AF6-B78A-866EBDAB335D}" dt="2022-09-14T19:21:11.178" v="13612" actId="478"/>
          <ac:spMkLst>
            <pc:docMk/>
            <pc:sldMk cId="3985550204" sldId="364"/>
            <ac:spMk id="15" creationId="{2CC201E6-EEF0-4717-8D26-6399CEB39686}"/>
          </ac:spMkLst>
        </pc:spChg>
        <pc:spChg chg="del">
          <ac:chgData name="Benade, Gerdus" userId="15349777-206e-4d7a-8365-52131a346f04" providerId="ADAL" clId="{4DF22055-9612-4AF6-B78A-866EBDAB335D}" dt="2022-09-14T19:21:11.178" v="13612" actId="478"/>
          <ac:spMkLst>
            <pc:docMk/>
            <pc:sldMk cId="3985550204" sldId="364"/>
            <ac:spMk id="16" creationId="{F35103D3-C9F4-4946-8957-84E5035E699B}"/>
          </ac:spMkLst>
        </pc:spChg>
        <pc:spChg chg="add del mod">
          <ac:chgData name="Benade, Gerdus" userId="15349777-206e-4d7a-8365-52131a346f04" providerId="ADAL" clId="{4DF22055-9612-4AF6-B78A-866EBDAB335D}" dt="2022-09-14T19:21:11.178" v="13612" actId="478"/>
          <ac:spMkLst>
            <pc:docMk/>
            <pc:sldMk cId="3985550204" sldId="364"/>
            <ac:spMk id="17" creationId="{A7D138A9-6E13-4D05-A4A9-100678C8B985}"/>
          </ac:spMkLst>
        </pc:spChg>
        <pc:spChg chg="add del mod">
          <ac:chgData name="Benade, Gerdus" userId="15349777-206e-4d7a-8365-52131a346f04" providerId="ADAL" clId="{4DF22055-9612-4AF6-B78A-866EBDAB335D}" dt="2022-09-14T19:21:11.178" v="13612" actId="478"/>
          <ac:spMkLst>
            <pc:docMk/>
            <pc:sldMk cId="3985550204" sldId="364"/>
            <ac:spMk id="18" creationId="{0844EEEF-75F5-444C-AA42-12F03055C7AE}"/>
          </ac:spMkLst>
        </pc:spChg>
        <pc:spChg chg="add del mod">
          <ac:chgData name="Benade, Gerdus" userId="15349777-206e-4d7a-8365-52131a346f04" providerId="ADAL" clId="{4DF22055-9612-4AF6-B78A-866EBDAB335D}" dt="2022-09-14T19:21:11.178" v="13612" actId="478"/>
          <ac:spMkLst>
            <pc:docMk/>
            <pc:sldMk cId="3985550204" sldId="364"/>
            <ac:spMk id="19" creationId="{95F7E282-F77B-42E4-8B89-F515B4B099ED}"/>
          </ac:spMkLst>
        </pc:spChg>
        <pc:graphicFrameChg chg="del">
          <ac:chgData name="Benade, Gerdus" userId="15349777-206e-4d7a-8365-52131a346f04" providerId="ADAL" clId="{4DF22055-9612-4AF6-B78A-866EBDAB335D}" dt="2022-09-14T19:21:11.178" v="13612" actId="478"/>
          <ac:graphicFrameMkLst>
            <pc:docMk/>
            <pc:sldMk cId="3985550204" sldId="364"/>
            <ac:graphicFrameMk id="12" creationId="{075BEE22-7010-4EE5-95D7-B5A5319F24ED}"/>
          </ac:graphicFrameMkLst>
        </pc:graphicFrameChg>
        <pc:graphicFrameChg chg="del">
          <ac:chgData name="Benade, Gerdus" userId="15349777-206e-4d7a-8365-52131a346f04" providerId="ADAL" clId="{4DF22055-9612-4AF6-B78A-866EBDAB335D}" dt="2022-09-14T19:21:11.178" v="13612" actId="478"/>
          <ac:graphicFrameMkLst>
            <pc:docMk/>
            <pc:sldMk cId="3985550204" sldId="364"/>
            <ac:graphicFrameMk id="14" creationId="{671174C7-3AFC-4CEA-9D37-2129BA2F29C3}"/>
          </ac:graphicFrameMkLst>
        </pc:graphicFrameChg>
        <pc:picChg chg="del">
          <ac:chgData name="Benade, Gerdus" userId="15349777-206e-4d7a-8365-52131a346f04" providerId="ADAL" clId="{4DF22055-9612-4AF6-B78A-866EBDAB335D}" dt="2022-09-14T19:21:11.178" v="13612" actId="478"/>
          <ac:picMkLst>
            <pc:docMk/>
            <pc:sldMk cId="3985550204" sldId="364"/>
            <ac:picMk id="4" creationId="{6A74D340-4397-4A04-AA9B-77784177D1ED}"/>
          </ac:picMkLst>
        </pc:picChg>
        <pc:picChg chg="del">
          <ac:chgData name="Benade, Gerdus" userId="15349777-206e-4d7a-8365-52131a346f04" providerId="ADAL" clId="{4DF22055-9612-4AF6-B78A-866EBDAB335D}" dt="2022-09-14T19:21:11.178" v="13612" actId="478"/>
          <ac:picMkLst>
            <pc:docMk/>
            <pc:sldMk cId="3985550204" sldId="364"/>
            <ac:picMk id="5" creationId="{E50E8341-4521-4388-AF60-746CEE1F5285}"/>
          </ac:picMkLst>
        </pc:picChg>
        <pc:picChg chg="del">
          <ac:chgData name="Benade, Gerdus" userId="15349777-206e-4d7a-8365-52131a346f04" providerId="ADAL" clId="{4DF22055-9612-4AF6-B78A-866EBDAB335D}" dt="2022-09-14T19:21:11.178" v="13612" actId="478"/>
          <ac:picMkLst>
            <pc:docMk/>
            <pc:sldMk cId="3985550204" sldId="364"/>
            <ac:picMk id="6" creationId="{9A0AF2E0-5793-4770-A101-F0F1A10A2E35}"/>
          </ac:picMkLst>
        </pc:picChg>
      </pc:sldChg>
      <pc:sldChg chg="addSp delSp modSp add mod modShow">
        <pc:chgData name="Benade, Gerdus" userId="15349777-206e-4d7a-8365-52131a346f04" providerId="ADAL" clId="{4DF22055-9612-4AF6-B78A-866EBDAB335D}" dt="2022-09-15T05:38:16.152" v="15981" actId="729"/>
        <pc:sldMkLst>
          <pc:docMk/>
          <pc:sldMk cId="3625557007" sldId="365"/>
        </pc:sldMkLst>
        <pc:spChg chg="mod">
          <ac:chgData name="Benade, Gerdus" userId="15349777-206e-4d7a-8365-52131a346f04" providerId="ADAL" clId="{4DF22055-9612-4AF6-B78A-866EBDAB335D}" dt="2022-09-14T18:44:01.987" v="12786"/>
          <ac:spMkLst>
            <pc:docMk/>
            <pc:sldMk cId="3625557007" sldId="365"/>
            <ac:spMk id="2" creationId="{B19F7A62-E069-4A74-803F-ABFCCDE7930E}"/>
          </ac:spMkLst>
        </pc:spChg>
        <pc:spChg chg="mod">
          <ac:chgData name="Benade, Gerdus" userId="15349777-206e-4d7a-8365-52131a346f04" providerId="ADAL" clId="{4DF22055-9612-4AF6-B78A-866EBDAB335D}" dt="2022-09-14T18:43:21.236" v="12775"/>
          <ac:spMkLst>
            <pc:docMk/>
            <pc:sldMk cId="3625557007" sldId="365"/>
            <ac:spMk id="3" creationId="{80E3E261-07E5-46CE-84D4-A8B784B63B16}"/>
          </ac:spMkLst>
        </pc:spChg>
        <pc:spChg chg="add del">
          <ac:chgData name="Benade, Gerdus" userId="15349777-206e-4d7a-8365-52131a346f04" providerId="ADAL" clId="{4DF22055-9612-4AF6-B78A-866EBDAB335D}" dt="2022-09-14T18:53:04.945" v="13045" actId="478"/>
          <ac:spMkLst>
            <pc:docMk/>
            <pc:sldMk cId="3625557007" sldId="365"/>
            <ac:spMk id="4" creationId="{0715AF81-5001-4D5A-A4A0-03816F4D2BF0}"/>
          </ac:spMkLst>
        </pc:spChg>
        <pc:spChg chg="add del mod">
          <ac:chgData name="Benade, Gerdus" userId="15349777-206e-4d7a-8365-52131a346f04" providerId="ADAL" clId="{4DF22055-9612-4AF6-B78A-866EBDAB335D}" dt="2022-09-14T18:59:24.998" v="13091" actId="478"/>
          <ac:spMkLst>
            <pc:docMk/>
            <pc:sldMk cId="3625557007" sldId="365"/>
            <ac:spMk id="8" creationId="{F56C3988-8E71-4B69-BBFA-336745A360C8}"/>
          </ac:spMkLst>
        </pc:spChg>
        <pc:spChg chg="add del mod">
          <ac:chgData name="Benade, Gerdus" userId="15349777-206e-4d7a-8365-52131a346f04" providerId="ADAL" clId="{4DF22055-9612-4AF6-B78A-866EBDAB335D}" dt="2022-09-14T18:59:24.998" v="13091" actId="478"/>
          <ac:spMkLst>
            <pc:docMk/>
            <pc:sldMk cId="3625557007" sldId="365"/>
            <ac:spMk id="13" creationId="{82CC3B59-5622-4112-9E09-0BDD6E0E3EE4}"/>
          </ac:spMkLst>
        </pc:spChg>
        <pc:spChg chg="add mod">
          <ac:chgData name="Benade, Gerdus" userId="15349777-206e-4d7a-8365-52131a346f04" providerId="ADAL" clId="{4DF22055-9612-4AF6-B78A-866EBDAB335D}" dt="2022-09-14T18:59:25.963" v="13092"/>
          <ac:spMkLst>
            <pc:docMk/>
            <pc:sldMk cId="3625557007" sldId="365"/>
            <ac:spMk id="15" creationId="{F55CA1E7-ABCE-4B79-ACEE-BD8FFF5AE65C}"/>
          </ac:spMkLst>
        </pc:spChg>
        <pc:spChg chg="add mod">
          <ac:chgData name="Benade, Gerdus" userId="15349777-206e-4d7a-8365-52131a346f04" providerId="ADAL" clId="{4DF22055-9612-4AF6-B78A-866EBDAB335D}" dt="2022-09-14T18:59:25.963" v="13092"/>
          <ac:spMkLst>
            <pc:docMk/>
            <pc:sldMk cId="3625557007" sldId="365"/>
            <ac:spMk id="16" creationId="{BCC1CA41-4C5A-4CA3-9DA6-3F143A805BCC}"/>
          </ac:spMkLst>
        </pc:spChg>
        <pc:spChg chg="add del mod">
          <ac:chgData name="Benade, Gerdus" userId="15349777-206e-4d7a-8365-52131a346f04" providerId="ADAL" clId="{4DF22055-9612-4AF6-B78A-866EBDAB335D}" dt="2022-09-14T18:59:30.216" v="13093" actId="478"/>
          <ac:spMkLst>
            <pc:docMk/>
            <pc:sldMk cId="3625557007" sldId="365"/>
            <ac:spMk id="18" creationId="{2C2A62EB-194F-4757-A0BF-2995F5CA0264}"/>
          </ac:spMkLst>
        </pc:spChg>
        <pc:spChg chg="add del mod">
          <ac:chgData name="Benade, Gerdus" userId="15349777-206e-4d7a-8365-52131a346f04" providerId="ADAL" clId="{4DF22055-9612-4AF6-B78A-866EBDAB335D}" dt="2022-09-14T18:59:30.216" v="13093" actId="478"/>
          <ac:spMkLst>
            <pc:docMk/>
            <pc:sldMk cId="3625557007" sldId="365"/>
            <ac:spMk id="19" creationId="{730487EE-3F50-4A62-855C-B211BDB3BBE4}"/>
          </ac:spMkLst>
        </pc:spChg>
      </pc:sldChg>
      <pc:sldChg chg="addSp delSp modSp add mod modAnim modShow">
        <pc:chgData name="Benade, Gerdus" userId="15349777-206e-4d7a-8365-52131a346f04" providerId="ADAL" clId="{4DF22055-9612-4AF6-B78A-866EBDAB335D}" dt="2022-09-15T05:38:16.152" v="15981" actId="729"/>
        <pc:sldMkLst>
          <pc:docMk/>
          <pc:sldMk cId="2977527274" sldId="366"/>
        </pc:sldMkLst>
        <pc:spChg chg="mod">
          <ac:chgData name="Benade, Gerdus" userId="15349777-206e-4d7a-8365-52131a346f04" providerId="ADAL" clId="{4DF22055-9612-4AF6-B78A-866EBDAB335D}" dt="2022-09-14T18:43:59.571" v="12785"/>
          <ac:spMkLst>
            <pc:docMk/>
            <pc:sldMk cId="2977527274" sldId="366"/>
            <ac:spMk id="2" creationId="{B19F7A62-E069-4A74-803F-ABFCCDE7930E}"/>
          </ac:spMkLst>
        </pc:spChg>
        <pc:spChg chg="mod">
          <ac:chgData name="Benade, Gerdus" userId="15349777-206e-4d7a-8365-52131a346f04" providerId="ADAL" clId="{4DF22055-9612-4AF6-B78A-866EBDAB335D}" dt="2022-09-14T18:43:24.533" v="12776"/>
          <ac:spMkLst>
            <pc:docMk/>
            <pc:sldMk cId="2977527274" sldId="366"/>
            <ac:spMk id="3" creationId="{80E3E261-07E5-46CE-84D4-A8B784B63B16}"/>
          </ac:spMkLst>
        </pc:spChg>
        <pc:spChg chg="mod">
          <ac:chgData name="Benade, Gerdus" userId="15349777-206e-4d7a-8365-52131a346f04" providerId="ADAL" clId="{4DF22055-9612-4AF6-B78A-866EBDAB335D}" dt="2022-09-14T18:50:00" v="12954" actId="1037"/>
          <ac:spMkLst>
            <pc:docMk/>
            <pc:sldMk cId="2977527274" sldId="366"/>
            <ac:spMk id="10" creationId="{3C952367-9067-4511-B70F-F97CB98A9371}"/>
          </ac:spMkLst>
        </pc:spChg>
        <pc:spChg chg="mod">
          <ac:chgData name="Benade, Gerdus" userId="15349777-206e-4d7a-8365-52131a346f04" providerId="ADAL" clId="{4DF22055-9612-4AF6-B78A-866EBDAB335D}" dt="2022-09-14T18:48:31.552" v="12893" actId="1038"/>
          <ac:spMkLst>
            <pc:docMk/>
            <pc:sldMk cId="2977527274" sldId="366"/>
            <ac:spMk id="11" creationId="{E3D61B59-C14D-4066-9802-DD2B18E41F2E}"/>
          </ac:spMkLst>
        </pc:spChg>
        <pc:spChg chg="add mod">
          <ac:chgData name="Benade, Gerdus" userId="15349777-206e-4d7a-8365-52131a346f04" providerId="ADAL" clId="{4DF22055-9612-4AF6-B78A-866EBDAB335D}" dt="2022-09-14T18:49:38.679" v="12935" actId="1076"/>
          <ac:spMkLst>
            <pc:docMk/>
            <pc:sldMk cId="2977527274" sldId="366"/>
            <ac:spMk id="18" creationId="{54D34EE1-3350-4BA3-A78C-81C2B96C19C7}"/>
          </ac:spMkLst>
        </pc:spChg>
        <pc:spChg chg="add mod">
          <ac:chgData name="Benade, Gerdus" userId="15349777-206e-4d7a-8365-52131a346f04" providerId="ADAL" clId="{4DF22055-9612-4AF6-B78A-866EBDAB335D}" dt="2022-09-14T18:49:48.527" v="12946" actId="1076"/>
          <ac:spMkLst>
            <pc:docMk/>
            <pc:sldMk cId="2977527274" sldId="366"/>
            <ac:spMk id="19" creationId="{4B23BB73-5BBB-46E3-B05C-28AA07EFB3BA}"/>
          </ac:spMkLst>
        </pc:spChg>
        <pc:spChg chg="add mod">
          <ac:chgData name="Benade, Gerdus" userId="15349777-206e-4d7a-8365-52131a346f04" providerId="ADAL" clId="{4DF22055-9612-4AF6-B78A-866EBDAB335D}" dt="2022-09-14T18:47:23.252" v="12837"/>
          <ac:spMkLst>
            <pc:docMk/>
            <pc:sldMk cId="2977527274" sldId="366"/>
            <ac:spMk id="20" creationId="{49A27420-467D-46DF-A4A0-808C3D619DA8}"/>
          </ac:spMkLst>
        </pc:spChg>
        <pc:spChg chg="add mod">
          <ac:chgData name="Benade, Gerdus" userId="15349777-206e-4d7a-8365-52131a346f04" providerId="ADAL" clId="{4DF22055-9612-4AF6-B78A-866EBDAB335D}" dt="2022-09-14T18:47:23.252" v="12837"/>
          <ac:spMkLst>
            <pc:docMk/>
            <pc:sldMk cId="2977527274" sldId="366"/>
            <ac:spMk id="21" creationId="{AC706B36-F0CD-4FC3-91AA-C3941929BCD7}"/>
          </ac:spMkLst>
        </pc:spChg>
        <pc:spChg chg="add mod">
          <ac:chgData name="Benade, Gerdus" userId="15349777-206e-4d7a-8365-52131a346f04" providerId="ADAL" clId="{4DF22055-9612-4AF6-B78A-866EBDAB335D}" dt="2022-09-14T18:59:19.882" v="13090"/>
          <ac:spMkLst>
            <pc:docMk/>
            <pc:sldMk cId="2977527274" sldId="366"/>
            <ac:spMk id="22" creationId="{C048C805-859C-461B-B616-8CA9DCF89838}"/>
          </ac:spMkLst>
        </pc:spChg>
        <pc:spChg chg="add mod">
          <ac:chgData name="Benade, Gerdus" userId="15349777-206e-4d7a-8365-52131a346f04" providerId="ADAL" clId="{4DF22055-9612-4AF6-B78A-866EBDAB335D}" dt="2022-09-14T18:59:19.882" v="13090"/>
          <ac:spMkLst>
            <pc:docMk/>
            <pc:sldMk cId="2977527274" sldId="366"/>
            <ac:spMk id="23" creationId="{B242D964-0D02-4A30-BCBA-8D310E8F4A07}"/>
          </ac:spMkLst>
        </pc:spChg>
        <pc:spChg chg="add del mod">
          <ac:chgData name="Benade, Gerdus" userId="15349777-206e-4d7a-8365-52131a346f04" providerId="ADAL" clId="{4DF22055-9612-4AF6-B78A-866EBDAB335D}" dt="2022-09-14T18:59:33.849" v="13094" actId="478"/>
          <ac:spMkLst>
            <pc:docMk/>
            <pc:sldMk cId="2977527274" sldId="366"/>
            <ac:spMk id="24" creationId="{6B06653A-6B9C-4EA3-945F-3379C3B9B202}"/>
          </ac:spMkLst>
        </pc:spChg>
        <pc:spChg chg="add del mod">
          <ac:chgData name="Benade, Gerdus" userId="15349777-206e-4d7a-8365-52131a346f04" providerId="ADAL" clId="{4DF22055-9612-4AF6-B78A-866EBDAB335D}" dt="2022-09-14T18:59:33.849" v="13094" actId="478"/>
          <ac:spMkLst>
            <pc:docMk/>
            <pc:sldMk cId="2977527274" sldId="366"/>
            <ac:spMk id="25" creationId="{0026AD67-D0EC-42D8-8557-8AA23CF98667}"/>
          </ac:spMkLst>
        </pc:spChg>
      </pc:sldChg>
      <pc:sldChg chg="addSp delSp modSp add mod modShow">
        <pc:chgData name="Benade, Gerdus" userId="15349777-206e-4d7a-8365-52131a346f04" providerId="ADAL" clId="{4DF22055-9612-4AF6-B78A-866EBDAB335D}" dt="2022-09-15T05:38:16.152" v="15981" actId="729"/>
        <pc:sldMkLst>
          <pc:docMk/>
          <pc:sldMk cId="3648803557" sldId="367"/>
        </pc:sldMkLst>
        <pc:spChg chg="mod">
          <ac:chgData name="Benade, Gerdus" userId="15349777-206e-4d7a-8365-52131a346f04" providerId="ADAL" clId="{4DF22055-9612-4AF6-B78A-866EBDAB335D}" dt="2022-09-14T18:43:56.228" v="12784"/>
          <ac:spMkLst>
            <pc:docMk/>
            <pc:sldMk cId="3648803557" sldId="367"/>
            <ac:spMk id="2" creationId="{B19F7A62-E069-4A74-803F-ABFCCDE7930E}"/>
          </ac:spMkLst>
        </pc:spChg>
        <pc:spChg chg="mod">
          <ac:chgData name="Benade, Gerdus" userId="15349777-206e-4d7a-8365-52131a346f04" providerId="ADAL" clId="{4DF22055-9612-4AF6-B78A-866EBDAB335D}" dt="2022-09-14T18:43:28.435" v="12777"/>
          <ac:spMkLst>
            <pc:docMk/>
            <pc:sldMk cId="3648803557" sldId="367"/>
            <ac:spMk id="3" creationId="{80E3E261-07E5-46CE-84D4-A8B784B63B16}"/>
          </ac:spMkLst>
        </pc:spChg>
        <pc:spChg chg="add mod">
          <ac:chgData name="Benade, Gerdus" userId="15349777-206e-4d7a-8365-52131a346f04" providerId="ADAL" clId="{4DF22055-9612-4AF6-B78A-866EBDAB335D}" dt="2022-09-14T18:59:15.994" v="13089"/>
          <ac:spMkLst>
            <pc:docMk/>
            <pc:sldMk cId="3648803557" sldId="367"/>
            <ac:spMk id="11" creationId="{2D8BBB79-78AF-4055-AB2E-B73311A159E1}"/>
          </ac:spMkLst>
        </pc:spChg>
        <pc:spChg chg="add mod">
          <ac:chgData name="Benade, Gerdus" userId="15349777-206e-4d7a-8365-52131a346f04" providerId="ADAL" clId="{4DF22055-9612-4AF6-B78A-866EBDAB335D}" dt="2022-09-14T18:59:15.994" v="13089"/>
          <ac:spMkLst>
            <pc:docMk/>
            <pc:sldMk cId="3648803557" sldId="367"/>
            <ac:spMk id="13" creationId="{F4F085E3-819F-4D71-8D0D-28356998FFBB}"/>
          </ac:spMkLst>
        </pc:spChg>
        <pc:spChg chg="add mod">
          <ac:chgData name="Benade, Gerdus" userId="15349777-206e-4d7a-8365-52131a346f04" providerId="ADAL" clId="{4DF22055-9612-4AF6-B78A-866EBDAB335D}" dt="2022-09-14T18:59:15.994" v="13089"/>
          <ac:spMkLst>
            <pc:docMk/>
            <pc:sldMk cId="3648803557" sldId="367"/>
            <ac:spMk id="15" creationId="{047C4196-77B0-426B-82CA-07345A811ED8}"/>
          </ac:spMkLst>
        </pc:spChg>
        <pc:spChg chg="add mod">
          <ac:chgData name="Benade, Gerdus" userId="15349777-206e-4d7a-8365-52131a346f04" providerId="ADAL" clId="{4DF22055-9612-4AF6-B78A-866EBDAB335D}" dt="2022-09-14T18:59:15.994" v="13089"/>
          <ac:spMkLst>
            <pc:docMk/>
            <pc:sldMk cId="3648803557" sldId="367"/>
            <ac:spMk id="16" creationId="{1ED7C4A7-5B95-47DA-89A6-27451778E6DE}"/>
          </ac:spMkLst>
        </pc:spChg>
        <pc:graphicFrameChg chg="mod modGraphic">
          <ac:chgData name="Benade, Gerdus" userId="15349777-206e-4d7a-8365-52131a346f04" providerId="ADAL" clId="{4DF22055-9612-4AF6-B78A-866EBDAB335D}" dt="2022-09-14T18:50:29.068" v="12981"/>
          <ac:graphicFrameMkLst>
            <pc:docMk/>
            <pc:sldMk cId="3648803557" sldId="367"/>
            <ac:graphicFrameMk id="14" creationId="{671174C7-3AFC-4CEA-9D37-2129BA2F29C3}"/>
          </ac:graphicFrameMkLst>
        </pc:graphicFrameChg>
        <pc:picChg chg="del">
          <ac:chgData name="Benade, Gerdus" userId="15349777-206e-4d7a-8365-52131a346f04" providerId="ADAL" clId="{4DF22055-9612-4AF6-B78A-866EBDAB335D}" dt="2022-09-14T19:01:28.472" v="13095" actId="478"/>
          <ac:picMkLst>
            <pc:docMk/>
            <pc:sldMk cId="3648803557" sldId="367"/>
            <ac:picMk id="8" creationId="{10F1B23F-6DAB-44C3-8E5F-D7ACBA0EF00B}"/>
          </ac:picMkLst>
        </pc:picChg>
        <pc:picChg chg="add mod">
          <ac:chgData name="Benade, Gerdus" userId="15349777-206e-4d7a-8365-52131a346f04" providerId="ADAL" clId="{4DF22055-9612-4AF6-B78A-866EBDAB335D}" dt="2022-09-14T19:01:28.875" v="13096"/>
          <ac:picMkLst>
            <pc:docMk/>
            <pc:sldMk cId="3648803557" sldId="367"/>
            <ac:picMk id="18" creationId="{CA035879-6081-4020-9055-17B566A53C63}"/>
          </ac:picMkLst>
        </pc:picChg>
      </pc:sldChg>
      <pc:sldChg chg="addSp modSp add mod modAnim modShow">
        <pc:chgData name="Benade, Gerdus" userId="15349777-206e-4d7a-8365-52131a346f04" providerId="ADAL" clId="{4DF22055-9612-4AF6-B78A-866EBDAB335D}" dt="2022-09-15T05:38:16.152" v="15981" actId="729"/>
        <pc:sldMkLst>
          <pc:docMk/>
          <pc:sldMk cId="1757489563" sldId="368"/>
        </pc:sldMkLst>
        <pc:spChg chg="mod">
          <ac:chgData name="Benade, Gerdus" userId="15349777-206e-4d7a-8365-52131a346f04" providerId="ADAL" clId="{4DF22055-9612-4AF6-B78A-866EBDAB335D}" dt="2022-09-14T18:43:51.731" v="12783"/>
          <ac:spMkLst>
            <pc:docMk/>
            <pc:sldMk cId="1757489563" sldId="368"/>
            <ac:spMk id="2" creationId="{B19F7A62-E069-4A74-803F-ABFCCDE7930E}"/>
          </ac:spMkLst>
        </pc:spChg>
        <pc:spChg chg="mod">
          <ac:chgData name="Benade, Gerdus" userId="15349777-206e-4d7a-8365-52131a346f04" providerId="ADAL" clId="{4DF22055-9612-4AF6-B78A-866EBDAB335D}" dt="2022-09-14T18:43:31.155" v="12778"/>
          <ac:spMkLst>
            <pc:docMk/>
            <pc:sldMk cId="1757489563" sldId="368"/>
            <ac:spMk id="3" creationId="{80E3E261-07E5-46CE-84D4-A8B784B63B16}"/>
          </ac:spMkLst>
        </pc:spChg>
        <pc:spChg chg="mod">
          <ac:chgData name="Benade, Gerdus" userId="15349777-206e-4d7a-8365-52131a346f04" providerId="ADAL" clId="{4DF22055-9612-4AF6-B78A-866EBDAB335D}" dt="2022-09-14T18:50:44.319" v="12991" actId="1037"/>
          <ac:spMkLst>
            <pc:docMk/>
            <pc:sldMk cId="1757489563" sldId="368"/>
            <ac:spMk id="10" creationId="{3C952367-9067-4511-B70F-F97CB98A9371}"/>
          </ac:spMkLst>
        </pc:spChg>
        <pc:spChg chg="mod">
          <ac:chgData name="Benade, Gerdus" userId="15349777-206e-4d7a-8365-52131a346f04" providerId="ADAL" clId="{4DF22055-9612-4AF6-B78A-866EBDAB335D}" dt="2022-09-14T18:50:53.281" v="12995" actId="113"/>
          <ac:spMkLst>
            <pc:docMk/>
            <pc:sldMk cId="1757489563" sldId="368"/>
            <ac:spMk id="11" creationId="{E3D61B59-C14D-4066-9802-DD2B18E41F2E}"/>
          </ac:spMkLst>
        </pc:spChg>
        <pc:spChg chg="add mod">
          <ac:chgData name="Benade, Gerdus" userId="15349777-206e-4d7a-8365-52131a346f04" providerId="ADAL" clId="{4DF22055-9612-4AF6-B78A-866EBDAB335D}" dt="2022-09-14T18:51:43.695" v="13013" actId="1038"/>
          <ac:spMkLst>
            <pc:docMk/>
            <pc:sldMk cId="1757489563" sldId="368"/>
            <ac:spMk id="16" creationId="{F9E2BBE8-1007-466D-B674-B457AE4889B7}"/>
          </ac:spMkLst>
        </pc:spChg>
        <pc:spChg chg="add mod">
          <ac:chgData name="Benade, Gerdus" userId="15349777-206e-4d7a-8365-52131a346f04" providerId="ADAL" clId="{4DF22055-9612-4AF6-B78A-866EBDAB335D}" dt="2022-09-14T18:52:03.856" v="13031" actId="1038"/>
          <ac:spMkLst>
            <pc:docMk/>
            <pc:sldMk cId="1757489563" sldId="368"/>
            <ac:spMk id="20" creationId="{D237CB73-5552-4DA3-A8A4-91EB61BE0491}"/>
          </ac:spMkLst>
        </pc:spChg>
        <pc:spChg chg="add mod">
          <ac:chgData name="Benade, Gerdus" userId="15349777-206e-4d7a-8365-52131a346f04" providerId="ADAL" clId="{4DF22055-9612-4AF6-B78A-866EBDAB335D}" dt="2022-09-14T18:51:18.436" v="12998"/>
          <ac:spMkLst>
            <pc:docMk/>
            <pc:sldMk cId="1757489563" sldId="368"/>
            <ac:spMk id="21" creationId="{9D906568-25AC-4920-A9E4-1B6B343E4649}"/>
          </ac:spMkLst>
        </pc:spChg>
        <pc:spChg chg="add mod">
          <ac:chgData name="Benade, Gerdus" userId="15349777-206e-4d7a-8365-52131a346f04" providerId="ADAL" clId="{4DF22055-9612-4AF6-B78A-866EBDAB335D}" dt="2022-09-14T18:51:18.436" v="12998"/>
          <ac:spMkLst>
            <pc:docMk/>
            <pc:sldMk cId="1757489563" sldId="368"/>
            <ac:spMk id="22" creationId="{3A80BE83-61BE-4369-B36B-E5BADB566104}"/>
          </ac:spMkLst>
        </pc:spChg>
        <pc:spChg chg="add mod">
          <ac:chgData name="Benade, Gerdus" userId="15349777-206e-4d7a-8365-52131a346f04" providerId="ADAL" clId="{4DF22055-9612-4AF6-B78A-866EBDAB335D}" dt="2022-09-14T18:59:12.329" v="13088"/>
          <ac:spMkLst>
            <pc:docMk/>
            <pc:sldMk cId="1757489563" sldId="368"/>
            <ac:spMk id="23" creationId="{5310DBB9-0EAC-4F96-A6BC-89D4E9665238}"/>
          </ac:spMkLst>
        </pc:spChg>
        <pc:spChg chg="add mod">
          <ac:chgData name="Benade, Gerdus" userId="15349777-206e-4d7a-8365-52131a346f04" providerId="ADAL" clId="{4DF22055-9612-4AF6-B78A-866EBDAB335D}" dt="2022-09-14T18:59:12.329" v="13088"/>
          <ac:spMkLst>
            <pc:docMk/>
            <pc:sldMk cId="1757489563" sldId="368"/>
            <ac:spMk id="24" creationId="{C6769979-91BE-4355-A556-7A2F31A4E635}"/>
          </ac:spMkLst>
        </pc:spChg>
        <pc:spChg chg="add mod">
          <ac:chgData name="Benade, Gerdus" userId="15349777-206e-4d7a-8365-52131a346f04" providerId="ADAL" clId="{4DF22055-9612-4AF6-B78A-866EBDAB335D}" dt="2022-09-14T18:59:12.329" v="13088"/>
          <ac:spMkLst>
            <pc:docMk/>
            <pc:sldMk cId="1757489563" sldId="368"/>
            <ac:spMk id="25" creationId="{5603A333-C4F2-47EA-AF49-32AF5DBEFA47}"/>
          </ac:spMkLst>
        </pc:spChg>
        <pc:spChg chg="add mod">
          <ac:chgData name="Benade, Gerdus" userId="15349777-206e-4d7a-8365-52131a346f04" providerId="ADAL" clId="{4DF22055-9612-4AF6-B78A-866EBDAB335D}" dt="2022-09-14T18:59:12.329" v="13088"/>
          <ac:spMkLst>
            <pc:docMk/>
            <pc:sldMk cId="1757489563" sldId="368"/>
            <ac:spMk id="26" creationId="{90ABE8E2-F5BD-4F8D-AFC9-41DF6C675D9A}"/>
          </ac:spMkLst>
        </pc:spChg>
        <pc:graphicFrameChg chg="mod">
          <ac:chgData name="Benade, Gerdus" userId="15349777-206e-4d7a-8365-52131a346f04" providerId="ADAL" clId="{4DF22055-9612-4AF6-B78A-866EBDAB335D}" dt="2022-09-14T18:52:18.363" v="13032"/>
          <ac:graphicFrameMkLst>
            <pc:docMk/>
            <pc:sldMk cId="1757489563" sldId="368"/>
            <ac:graphicFrameMk id="14" creationId="{671174C7-3AFC-4CEA-9D37-2129BA2F29C3}"/>
          </ac:graphicFrameMkLst>
        </pc:graphicFrameChg>
      </pc:sldChg>
      <pc:sldChg chg="addSp delSp modSp add mod modShow">
        <pc:chgData name="Benade, Gerdus" userId="15349777-206e-4d7a-8365-52131a346f04" providerId="ADAL" clId="{4DF22055-9612-4AF6-B78A-866EBDAB335D}" dt="2022-09-14T19:20:52.391" v="13610" actId="729"/>
        <pc:sldMkLst>
          <pc:docMk/>
          <pc:sldMk cId="249846394" sldId="369"/>
        </pc:sldMkLst>
        <pc:spChg chg="mod">
          <ac:chgData name="Benade, Gerdus" userId="15349777-206e-4d7a-8365-52131a346f04" providerId="ADAL" clId="{4DF22055-9612-4AF6-B78A-866EBDAB335D}" dt="2022-09-14T18:43:48.868" v="12782"/>
          <ac:spMkLst>
            <pc:docMk/>
            <pc:sldMk cId="249846394" sldId="369"/>
            <ac:spMk id="2" creationId="{B19F7A62-E069-4A74-803F-ABFCCDE7930E}"/>
          </ac:spMkLst>
        </pc:spChg>
        <pc:spChg chg="mod">
          <ac:chgData name="Benade, Gerdus" userId="15349777-206e-4d7a-8365-52131a346f04" providerId="ADAL" clId="{4DF22055-9612-4AF6-B78A-866EBDAB335D}" dt="2022-09-14T18:43:34.308" v="12779"/>
          <ac:spMkLst>
            <pc:docMk/>
            <pc:sldMk cId="249846394" sldId="369"/>
            <ac:spMk id="3" creationId="{80E3E261-07E5-46CE-84D4-A8B784B63B16}"/>
          </ac:spMkLst>
        </pc:spChg>
        <pc:spChg chg="add del mod">
          <ac:chgData name="Benade, Gerdus" userId="15349777-206e-4d7a-8365-52131a346f04" providerId="ADAL" clId="{4DF22055-9612-4AF6-B78A-866EBDAB335D}" dt="2022-09-14T18:51:15.744" v="12997"/>
          <ac:spMkLst>
            <pc:docMk/>
            <pc:sldMk cId="249846394" sldId="369"/>
            <ac:spMk id="13" creationId="{4079AF08-F156-412E-B123-49A37262771E}"/>
          </ac:spMkLst>
        </pc:spChg>
        <pc:spChg chg="add del mod">
          <ac:chgData name="Benade, Gerdus" userId="15349777-206e-4d7a-8365-52131a346f04" providerId="ADAL" clId="{4DF22055-9612-4AF6-B78A-866EBDAB335D}" dt="2022-09-14T18:51:15.744" v="12997"/>
          <ac:spMkLst>
            <pc:docMk/>
            <pc:sldMk cId="249846394" sldId="369"/>
            <ac:spMk id="15" creationId="{37960159-3C3B-4F01-957A-56525A7D3AA3}"/>
          </ac:spMkLst>
        </pc:spChg>
        <pc:spChg chg="add del mod">
          <ac:chgData name="Benade, Gerdus" userId="15349777-206e-4d7a-8365-52131a346f04" providerId="ADAL" clId="{4DF22055-9612-4AF6-B78A-866EBDAB335D}" dt="2022-09-14T18:51:15.744" v="12997"/>
          <ac:spMkLst>
            <pc:docMk/>
            <pc:sldMk cId="249846394" sldId="369"/>
            <ac:spMk id="16" creationId="{4AB5EB79-76F1-4FE2-9DD9-1B68EFE63661}"/>
          </ac:spMkLst>
        </pc:spChg>
        <pc:spChg chg="add del mod">
          <ac:chgData name="Benade, Gerdus" userId="15349777-206e-4d7a-8365-52131a346f04" providerId="ADAL" clId="{4DF22055-9612-4AF6-B78A-866EBDAB335D}" dt="2022-09-14T18:51:15.744" v="12997"/>
          <ac:spMkLst>
            <pc:docMk/>
            <pc:sldMk cId="249846394" sldId="369"/>
            <ac:spMk id="20" creationId="{9821CB1A-CF3E-4E74-AE86-1DB3167DFDA4}"/>
          </ac:spMkLst>
        </pc:spChg>
        <pc:spChg chg="add mod">
          <ac:chgData name="Benade, Gerdus" userId="15349777-206e-4d7a-8365-52131a346f04" providerId="ADAL" clId="{4DF22055-9612-4AF6-B78A-866EBDAB335D}" dt="2022-09-14T18:58:38.153" v="13085" actId="207"/>
          <ac:spMkLst>
            <pc:docMk/>
            <pc:sldMk cId="249846394" sldId="369"/>
            <ac:spMk id="21" creationId="{1A9CDFA6-42EE-418F-B899-5958F52EA951}"/>
          </ac:spMkLst>
        </pc:spChg>
        <pc:spChg chg="add mod">
          <ac:chgData name="Benade, Gerdus" userId="15349777-206e-4d7a-8365-52131a346f04" providerId="ADAL" clId="{4DF22055-9612-4AF6-B78A-866EBDAB335D}" dt="2022-09-14T18:58:38.153" v="13085" actId="207"/>
          <ac:spMkLst>
            <pc:docMk/>
            <pc:sldMk cId="249846394" sldId="369"/>
            <ac:spMk id="22" creationId="{6C799C96-4D2F-41D4-B761-1ECC63CDD7AE}"/>
          </ac:spMkLst>
        </pc:spChg>
        <pc:spChg chg="add mod">
          <ac:chgData name="Benade, Gerdus" userId="15349777-206e-4d7a-8365-52131a346f04" providerId="ADAL" clId="{4DF22055-9612-4AF6-B78A-866EBDAB335D}" dt="2022-09-14T18:58:38.153" v="13085" actId="207"/>
          <ac:spMkLst>
            <pc:docMk/>
            <pc:sldMk cId="249846394" sldId="369"/>
            <ac:spMk id="23" creationId="{3C606C4D-B8CC-4150-836C-A5862CD61170}"/>
          </ac:spMkLst>
        </pc:spChg>
        <pc:spChg chg="add mod">
          <ac:chgData name="Benade, Gerdus" userId="15349777-206e-4d7a-8365-52131a346f04" providerId="ADAL" clId="{4DF22055-9612-4AF6-B78A-866EBDAB335D}" dt="2022-09-14T18:58:38.153" v="13085" actId="207"/>
          <ac:spMkLst>
            <pc:docMk/>
            <pc:sldMk cId="249846394" sldId="369"/>
            <ac:spMk id="24" creationId="{63EF3927-C213-4F6B-BD5E-A99A56DFED35}"/>
          </ac:spMkLst>
        </pc:spChg>
        <pc:spChg chg="add mod">
          <ac:chgData name="Benade, Gerdus" userId="15349777-206e-4d7a-8365-52131a346f04" providerId="ADAL" clId="{4DF22055-9612-4AF6-B78A-866EBDAB335D}" dt="2022-09-14T18:58:46.815" v="13087" actId="207"/>
          <ac:spMkLst>
            <pc:docMk/>
            <pc:sldMk cId="249846394" sldId="369"/>
            <ac:spMk id="25" creationId="{70FAD0DA-5AF0-4098-BE88-BC8AF16B14F8}"/>
          </ac:spMkLst>
        </pc:spChg>
        <pc:spChg chg="add mod">
          <ac:chgData name="Benade, Gerdus" userId="15349777-206e-4d7a-8365-52131a346f04" providerId="ADAL" clId="{4DF22055-9612-4AF6-B78A-866EBDAB335D}" dt="2022-09-14T18:58:46.815" v="13087" actId="207"/>
          <ac:spMkLst>
            <pc:docMk/>
            <pc:sldMk cId="249846394" sldId="369"/>
            <ac:spMk id="26" creationId="{C92DFA67-C7B3-4FF5-879D-45C4B3CD5D2D}"/>
          </ac:spMkLst>
        </pc:spChg>
        <pc:graphicFrameChg chg="mod">
          <ac:chgData name="Benade, Gerdus" userId="15349777-206e-4d7a-8365-52131a346f04" providerId="ADAL" clId="{4DF22055-9612-4AF6-B78A-866EBDAB335D}" dt="2022-09-14T18:52:30.465" v="13043" actId="20577"/>
          <ac:graphicFrameMkLst>
            <pc:docMk/>
            <pc:sldMk cId="249846394" sldId="369"/>
            <ac:graphicFrameMk id="14" creationId="{671174C7-3AFC-4CEA-9D37-2129BA2F29C3}"/>
          </ac:graphicFrameMkLst>
        </pc:graphicFrameChg>
      </pc:sldChg>
      <pc:sldChg chg="addSp modSp add del mod">
        <pc:chgData name="Benade, Gerdus" userId="15349777-206e-4d7a-8365-52131a346f04" providerId="ADAL" clId="{4DF22055-9612-4AF6-B78A-866EBDAB335D}" dt="2022-09-14T19:01:59.873" v="13099" actId="47"/>
        <pc:sldMkLst>
          <pc:docMk/>
          <pc:sldMk cId="556945999" sldId="370"/>
        </pc:sldMkLst>
        <pc:spChg chg="mod">
          <ac:chgData name="Benade, Gerdus" userId="15349777-206e-4d7a-8365-52131a346f04" providerId="ADAL" clId="{4DF22055-9612-4AF6-B78A-866EBDAB335D}" dt="2022-09-14T18:43:46.626" v="12781"/>
          <ac:spMkLst>
            <pc:docMk/>
            <pc:sldMk cId="556945999" sldId="370"/>
            <ac:spMk id="2" creationId="{B19F7A62-E069-4A74-803F-ABFCCDE7930E}"/>
          </ac:spMkLst>
        </pc:spChg>
        <pc:spChg chg="mod">
          <ac:chgData name="Benade, Gerdus" userId="15349777-206e-4d7a-8365-52131a346f04" providerId="ADAL" clId="{4DF22055-9612-4AF6-B78A-866EBDAB335D}" dt="2022-09-14T18:43:38.563" v="12780"/>
          <ac:spMkLst>
            <pc:docMk/>
            <pc:sldMk cId="556945999" sldId="370"/>
            <ac:spMk id="3" creationId="{80E3E261-07E5-46CE-84D4-A8B784B63B16}"/>
          </ac:spMkLst>
        </pc:spChg>
        <pc:spChg chg="add mod">
          <ac:chgData name="Benade, Gerdus" userId="15349777-206e-4d7a-8365-52131a346f04" providerId="ADAL" clId="{4DF22055-9612-4AF6-B78A-866EBDAB335D}" dt="2022-09-14T18:55:45.547" v="13071" actId="1076"/>
          <ac:spMkLst>
            <pc:docMk/>
            <pc:sldMk cId="556945999" sldId="370"/>
            <ac:spMk id="18" creationId="{26F05692-A0EA-434D-8C99-5DE2E5C32E97}"/>
          </ac:spMkLst>
        </pc:spChg>
        <pc:spChg chg="add mod">
          <ac:chgData name="Benade, Gerdus" userId="15349777-206e-4d7a-8365-52131a346f04" providerId="ADAL" clId="{4DF22055-9612-4AF6-B78A-866EBDAB335D}" dt="2022-09-14T18:55:39.354" v="13070" actId="1076"/>
          <ac:spMkLst>
            <pc:docMk/>
            <pc:sldMk cId="556945999" sldId="370"/>
            <ac:spMk id="21" creationId="{110088D7-C7F4-45B6-B462-BE2EE7C63FFD}"/>
          </ac:spMkLst>
        </pc:spChg>
        <pc:spChg chg="add mod">
          <ac:chgData name="Benade, Gerdus" userId="15349777-206e-4d7a-8365-52131a346f04" providerId="ADAL" clId="{4DF22055-9612-4AF6-B78A-866EBDAB335D}" dt="2022-09-14T18:56:03.144" v="13074" actId="20577"/>
          <ac:spMkLst>
            <pc:docMk/>
            <pc:sldMk cId="556945999" sldId="370"/>
            <ac:spMk id="22" creationId="{7531C6C7-885B-42B6-8DD1-820D3D5A47E4}"/>
          </ac:spMkLst>
        </pc:spChg>
        <pc:spChg chg="add mod">
          <ac:chgData name="Benade, Gerdus" userId="15349777-206e-4d7a-8365-52131a346f04" providerId="ADAL" clId="{4DF22055-9612-4AF6-B78A-866EBDAB335D}" dt="2022-09-14T18:55:55.716" v="13073" actId="1076"/>
          <ac:spMkLst>
            <pc:docMk/>
            <pc:sldMk cId="556945999" sldId="370"/>
            <ac:spMk id="23" creationId="{9499B22E-87B7-413F-A79F-7FB6D7D0FE49}"/>
          </ac:spMkLst>
        </pc:spChg>
      </pc:sldChg>
      <pc:sldChg chg="addSp modSp add mod modShow">
        <pc:chgData name="Benade, Gerdus" userId="15349777-206e-4d7a-8365-52131a346f04" providerId="ADAL" clId="{4DF22055-9612-4AF6-B78A-866EBDAB335D}" dt="2022-09-15T05:38:16.152" v="15981" actId="729"/>
        <pc:sldMkLst>
          <pc:docMk/>
          <pc:sldMk cId="3851143486" sldId="371"/>
        </pc:sldMkLst>
        <pc:spChg chg="mod">
          <ac:chgData name="Benade, Gerdus" userId="15349777-206e-4d7a-8365-52131a346f04" providerId="ADAL" clId="{4DF22055-9612-4AF6-B78A-866EBDAB335D}" dt="2022-09-15T05:29:06.023" v="15497" actId="20577"/>
          <ac:spMkLst>
            <pc:docMk/>
            <pc:sldMk cId="3851143486" sldId="371"/>
            <ac:spMk id="3" creationId="{80E3E261-07E5-46CE-84D4-A8B784B63B16}"/>
          </ac:spMkLst>
        </pc:spChg>
        <pc:spChg chg="add mod">
          <ac:chgData name="Benade, Gerdus" userId="15349777-206e-4d7a-8365-52131a346f04" providerId="ADAL" clId="{4DF22055-9612-4AF6-B78A-866EBDAB335D}" dt="2022-09-14T19:01:51.884" v="13098"/>
          <ac:spMkLst>
            <pc:docMk/>
            <pc:sldMk cId="3851143486" sldId="371"/>
            <ac:spMk id="20" creationId="{3F95EF40-23D2-410E-AFF5-86A33BFA0A05}"/>
          </ac:spMkLst>
        </pc:spChg>
        <pc:spChg chg="add mod">
          <ac:chgData name="Benade, Gerdus" userId="15349777-206e-4d7a-8365-52131a346f04" providerId="ADAL" clId="{4DF22055-9612-4AF6-B78A-866EBDAB335D}" dt="2022-09-14T19:01:51.884" v="13098"/>
          <ac:spMkLst>
            <pc:docMk/>
            <pc:sldMk cId="3851143486" sldId="371"/>
            <ac:spMk id="27" creationId="{5CECC84D-701E-466C-A28E-E7CE4E8CD26C}"/>
          </ac:spMkLst>
        </pc:spChg>
        <pc:spChg chg="add mod">
          <ac:chgData name="Benade, Gerdus" userId="15349777-206e-4d7a-8365-52131a346f04" providerId="ADAL" clId="{4DF22055-9612-4AF6-B78A-866EBDAB335D}" dt="2022-09-14T19:01:51.884" v="13098"/>
          <ac:spMkLst>
            <pc:docMk/>
            <pc:sldMk cId="3851143486" sldId="371"/>
            <ac:spMk id="28" creationId="{2E02E338-CB3A-47E4-971C-B599642B48AC}"/>
          </ac:spMkLst>
        </pc:spChg>
        <pc:spChg chg="add mod">
          <ac:chgData name="Benade, Gerdus" userId="15349777-206e-4d7a-8365-52131a346f04" providerId="ADAL" clId="{4DF22055-9612-4AF6-B78A-866EBDAB335D}" dt="2022-09-14T19:01:51.884" v="13098"/>
          <ac:spMkLst>
            <pc:docMk/>
            <pc:sldMk cId="3851143486" sldId="371"/>
            <ac:spMk id="29" creationId="{84EF2C93-066E-43AC-882A-95F7D939A1F9}"/>
          </ac:spMkLst>
        </pc:spChg>
        <pc:spChg chg="add mod">
          <ac:chgData name="Benade, Gerdus" userId="15349777-206e-4d7a-8365-52131a346f04" providerId="ADAL" clId="{4DF22055-9612-4AF6-B78A-866EBDAB335D}" dt="2022-09-14T19:22:56.616" v="13729" actId="14100"/>
          <ac:spMkLst>
            <pc:docMk/>
            <pc:sldMk cId="3851143486" sldId="371"/>
            <ac:spMk id="30" creationId="{C53DB1A7-5016-4C2E-B760-C9DDECDAE508}"/>
          </ac:spMkLst>
        </pc:spChg>
      </pc:sldChg>
      <pc:sldChg chg="addSp modSp add mod modAnim modNotesTx">
        <pc:chgData name="Benade, Gerdus" userId="15349777-206e-4d7a-8365-52131a346f04" providerId="ADAL" clId="{4DF22055-9612-4AF6-B78A-866EBDAB335D}" dt="2022-09-15T05:48:45.224" v="16454" actId="20577"/>
        <pc:sldMkLst>
          <pc:docMk/>
          <pc:sldMk cId="1515663973" sldId="372"/>
        </pc:sldMkLst>
        <pc:spChg chg="mod">
          <ac:chgData name="Benade, Gerdus" userId="15349777-206e-4d7a-8365-52131a346f04" providerId="ADAL" clId="{4DF22055-9612-4AF6-B78A-866EBDAB335D}" dt="2022-09-14T19:04:19.850" v="13131" actId="13926"/>
          <ac:spMkLst>
            <pc:docMk/>
            <pc:sldMk cId="1515663973" sldId="372"/>
            <ac:spMk id="2" creationId="{00000000-0000-0000-0000-000000000000}"/>
          </ac:spMkLst>
        </pc:spChg>
        <pc:spChg chg="add mod">
          <ac:chgData name="Benade, Gerdus" userId="15349777-206e-4d7a-8365-52131a346f04" providerId="ADAL" clId="{4DF22055-9612-4AF6-B78A-866EBDAB335D}" dt="2022-09-14T19:05:02.473" v="13146" actId="1036"/>
          <ac:spMkLst>
            <pc:docMk/>
            <pc:sldMk cId="1515663973" sldId="372"/>
            <ac:spMk id="3" creationId="{909D5B5A-0F4A-4E32-AB88-85461A70E04B}"/>
          </ac:spMkLst>
        </pc:spChg>
        <pc:spChg chg="add mod">
          <ac:chgData name="Benade, Gerdus" userId="15349777-206e-4d7a-8365-52131a346f04" providerId="ADAL" clId="{4DF22055-9612-4AF6-B78A-866EBDAB335D}" dt="2022-09-14T19:05:52.827" v="13158" actId="207"/>
          <ac:spMkLst>
            <pc:docMk/>
            <pc:sldMk cId="1515663973" sldId="372"/>
            <ac:spMk id="4" creationId="{13EC014E-0E6A-44AB-979B-4776A9EF6204}"/>
          </ac:spMkLst>
        </pc:spChg>
        <pc:spChg chg="add mod">
          <ac:chgData name="Benade, Gerdus" userId="15349777-206e-4d7a-8365-52131a346f04" providerId="ADAL" clId="{4DF22055-9612-4AF6-B78A-866EBDAB335D}" dt="2022-09-14T19:05:59.185" v="13159" actId="207"/>
          <ac:spMkLst>
            <pc:docMk/>
            <pc:sldMk cId="1515663973" sldId="372"/>
            <ac:spMk id="5" creationId="{5A11BF4D-7793-4D20-9B07-DB43CEE8466E}"/>
          </ac:spMkLst>
        </pc:spChg>
        <pc:spChg chg="add mod">
          <ac:chgData name="Benade, Gerdus" userId="15349777-206e-4d7a-8365-52131a346f04" providerId="ADAL" clId="{4DF22055-9612-4AF6-B78A-866EBDAB335D}" dt="2022-09-14T19:06:07.547" v="13160" actId="207"/>
          <ac:spMkLst>
            <pc:docMk/>
            <pc:sldMk cId="1515663973" sldId="372"/>
            <ac:spMk id="6" creationId="{75DE8315-A0C1-4726-A455-1D440AC783DC}"/>
          </ac:spMkLst>
        </pc:spChg>
        <pc:spChg chg="add mod">
          <ac:chgData name="Benade, Gerdus" userId="15349777-206e-4d7a-8365-52131a346f04" providerId="ADAL" clId="{4DF22055-9612-4AF6-B78A-866EBDAB335D}" dt="2022-09-14T19:13:32.909" v="13555" actId="1076"/>
          <ac:spMkLst>
            <pc:docMk/>
            <pc:sldMk cId="1515663973" sldId="372"/>
            <ac:spMk id="7" creationId="{E4495D62-8EE9-446B-A0C2-40AD998A7902}"/>
          </ac:spMkLst>
        </pc:spChg>
        <pc:spChg chg="add mod">
          <ac:chgData name="Benade, Gerdus" userId="15349777-206e-4d7a-8365-52131a346f04" providerId="ADAL" clId="{4DF22055-9612-4AF6-B78A-866EBDAB335D}" dt="2022-09-14T19:13:29.294" v="13554" actId="1076"/>
          <ac:spMkLst>
            <pc:docMk/>
            <pc:sldMk cId="1515663973" sldId="372"/>
            <ac:spMk id="11" creationId="{6D0B0D9B-34DF-4CD2-8E72-6D372FAC5BDD}"/>
          </ac:spMkLst>
        </pc:spChg>
        <pc:spChg chg="add mod">
          <ac:chgData name="Benade, Gerdus" userId="15349777-206e-4d7a-8365-52131a346f04" providerId="ADAL" clId="{4DF22055-9612-4AF6-B78A-866EBDAB335D}" dt="2022-09-14T19:32:59.098" v="13958" actId="207"/>
          <ac:spMkLst>
            <pc:docMk/>
            <pc:sldMk cId="1515663973" sldId="372"/>
            <ac:spMk id="19" creationId="{230DEC7A-5BF9-4DFF-A52F-73D8A723D8BB}"/>
          </ac:spMkLst>
        </pc:spChg>
        <pc:spChg chg="add mod">
          <ac:chgData name="Benade, Gerdus" userId="15349777-206e-4d7a-8365-52131a346f04" providerId="ADAL" clId="{4DF22055-9612-4AF6-B78A-866EBDAB335D}" dt="2022-09-14T19:12:13.628" v="13509" actId="1076"/>
          <ac:spMkLst>
            <pc:docMk/>
            <pc:sldMk cId="1515663973" sldId="372"/>
            <ac:spMk id="23" creationId="{7191E274-A3C1-48F5-B7FD-31CB99C43688}"/>
          </ac:spMkLst>
        </pc:spChg>
        <pc:cxnChg chg="add mod">
          <ac:chgData name="Benade, Gerdus" userId="15349777-206e-4d7a-8365-52131a346f04" providerId="ADAL" clId="{4DF22055-9612-4AF6-B78A-866EBDAB335D}" dt="2022-09-14T19:13:32.909" v="13555" actId="1076"/>
          <ac:cxnSpMkLst>
            <pc:docMk/>
            <pc:sldMk cId="1515663973" sldId="372"/>
            <ac:cxnSpMk id="9" creationId="{ADCFF867-9082-4F91-97AB-C4BAB11372B6}"/>
          </ac:cxnSpMkLst>
        </pc:cxnChg>
        <pc:cxnChg chg="add mod ord">
          <ac:chgData name="Benade, Gerdus" userId="15349777-206e-4d7a-8365-52131a346f04" providerId="ADAL" clId="{4DF22055-9612-4AF6-B78A-866EBDAB335D}" dt="2022-09-14T19:13:29.294" v="13554" actId="1076"/>
          <ac:cxnSpMkLst>
            <pc:docMk/>
            <pc:sldMk cId="1515663973" sldId="372"/>
            <ac:cxnSpMk id="13" creationId="{0CC54F45-F913-4CA0-AC18-60468AED2280}"/>
          </ac:cxnSpMkLst>
        </pc:cxnChg>
        <pc:cxnChg chg="add mod">
          <ac:chgData name="Benade, Gerdus" userId="15349777-206e-4d7a-8365-52131a346f04" providerId="ADAL" clId="{4DF22055-9612-4AF6-B78A-866EBDAB335D}" dt="2022-09-14T19:11:05.445" v="13381" actId="208"/>
          <ac:cxnSpMkLst>
            <pc:docMk/>
            <pc:sldMk cId="1515663973" sldId="372"/>
            <ac:cxnSpMk id="21" creationId="{1DD1904D-346D-4C78-B6B0-68330FB868D0}"/>
          </ac:cxnSpMkLst>
        </pc:cxnChg>
        <pc:cxnChg chg="add mod">
          <ac:chgData name="Benade, Gerdus" userId="15349777-206e-4d7a-8365-52131a346f04" providerId="ADAL" clId="{4DF22055-9612-4AF6-B78A-866EBDAB335D}" dt="2022-09-14T19:12:13.628" v="13509" actId="1076"/>
          <ac:cxnSpMkLst>
            <pc:docMk/>
            <pc:sldMk cId="1515663973" sldId="372"/>
            <ac:cxnSpMk id="25" creationId="{1C10E29F-85A9-43C3-B63A-0C8ED3E13C31}"/>
          </ac:cxnSpMkLst>
        </pc:cxnChg>
      </pc:sldChg>
      <pc:sldChg chg="addSp delSp add mod modShow">
        <pc:chgData name="Benade, Gerdus" userId="15349777-206e-4d7a-8365-52131a346f04" providerId="ADAL" clId="{4DF22055-9612-4AF6-B78A-866EBDAB335D}" dt="2022-09-15T05:37:11.513" v="15947" actId="729"/>
        <pc:sldMkLst>
          <pc:docMk/>
          <pc:sldMk cId="2015175582" sldId="373"/>
        </pc:sldMkLst>
        <pc:spChg chg="add del">
          <ac:chgData name="Benade, Gerdus" userId="15349777-206e-4d7a-8365-52131a346f04" providerId="ADAL" clId="{4DF22055-9612-4AF6-B78A-866EBDAB335D}" dt="2022-09-14T19:17:19.507" v="13598" actId="478"/>
          <ac:spMkLst>
            <pc:docMk/>
            <pc:sldMk cId="2015175582" sldId="373"/>
            <ac:spMk id="7" creationId="{B33E3C6A-7855-424B-90FC-C0F77787DCE6}"/>
          </ac:spMkLst>
        </pc:spChg>
        <pc:spChg chg="add del">
          <ac:chgData name="Benade, Gerdus" userId="15349777-206e-4d7a-8365-52131a346f04" providerId="ADAL" clId="{4DF22055-9612-4AF6-B78A-866EBDAB335D}" dt="2022-09-14T19:17:19.507" v="13598" actId="478"/>
          <ac:spMkLst>
            <pc:docMk/>
            <pc:sldMk cId="2015175582" sldId="373"/>
            <ac:spMk id="8" creationId="{9093C3AC-5B53-4586-B697-90B439AAA2EB}"/>
          </ac:spMkLst>
        </pc:spChg>
        <pc:spChg chg="add del">
          <ac:chgData name="Benade, Gerdus" userId="15349777-206e-4d7a-8365-52131a346f04" providerId="ADAL" clId="{4DF22055-9612-4AF6-B78A-866EBDAB335D}" dt="2022-09-14T19:17:19.507" v="13598" actId="478"/>
          <ac:spMkLst>
            <pc:docMk/>
            <pc:sldMk cId="2015175582" sldId="373"/>
            <ac:spMk id="9" creationId="{01A41612-27CA-427F-919A-25CF0514B82B}"/>
          </ac:spMkLst>
        </pc:spChg>
        <pc:spChg chg="add del">
          <ac:chgData name="Benade, Gerdus" userId="15349777-206e-4d7a-8365-52131a346f04" providerId="ADAL" clId="{4DF22055-9612-4AF6-B78A-866EBDAB335D}" dt="2022-09-14T19:17:19.507" v="13598" actId="478"/>
          <ac:spMkLst>
            <pc:docMk/>
            <pc:sldMk cId="2015175582" sldId="373"/>
            <ac:spMk id="15" creationId="{2CC201E6-EEF0-4717-8D26-6399CEB39686}"/>
          </ac:spMkLst>
        </pc:spChg>
        <pc:spChg chg="add del">
          <ac:chgData name="Benade, Gerdus" userId="15349777-206e-4d7a-8365-52131a346f04" providerId="ADAL" clId="{4DF22055-9612-4AF6-B78A-866EBDAB335D}" dt="2022-09-14T19:17:19.507" v="13598" actId="478"/>
          <ac:spMkLst>
            <pc:docMk/>
            <pc:sldMk cId="2015175582" sldId="373"/>
            <ac:spMk id="16" creationId="{F35103D3-C9F4-4946-8957-84E5035E699B}"/>
          </ac:spMkLst>
        </pc:spChg>
        <pc:graphicFrameChg chg="add del">
          <ac:chgData name="Benade, Gerdus" userId="15349777-206e-4d7a-8365-52131a346f04" providerId="ADAL" clId="{4DF22055-9612-4AF6-B78A-866EBDAB335D}" dt="2022-09-14T19:17:19.507" v="13598" actId="478"/>
          <ac:graphicFrameMkLst>
            <pc:docMk/>
            <pc:sldMk cId="2015175582" sldId="373"/>
            <ac:graphicFrameMk id="12" creationId="{075BEE22-7010-4EE5-95D7-B5A5319F24ED}"/>
          </ac:graphicFrameMkLst>
        </pc:graphicFrameChg>
        <pc:graphicFrameChg chg="add del">
          <ac:chgData name="Benade, Gerdus" userId="15349777-206e-4d7a-8365-52131a346f04" providerId="ADAL" clId="{4DF22055-9612-4AF6-B78A-866EBDAB335D}" dt="2022-09-14T19:17:19.507" v="13598" actId="478"/>
          <ac:graphicFrameMkLst>
            <pc:docMk/>
            <pc:sldMk cId="2015175582" sldId="373"/>
            <ac:graphicFrameMk id="14" creationId="{671174C7-3AFC-4CEA-9D37-2129BA2F29C3}"/>
          </ac:graphicFrameMkLst>
        </pc:graphicFrameChg>
        <pc:picChg chg="add del">
          <ac:chgData name="Benade, Gerdus" userId="15349777-206e-4d7a-8365-52131a346f04" providerId="ADAL" clId="{4DF22055-9612-4AF6-B78A-866EBDAB335D}" dt="2022-09-14T19:17:19.507" v="13598" actId="478"/>
          <ac:picMkLst>
            <pc:docMk/>
            <pc:sldMk cId="2015175582" sldId="373"/>
            <ac:picMk id="4" creationId="{6A74D340-4397-4A04-AA9B-77784177D1ED}"/>
          </ac:picMkLst>
        </pc:picChg>
        <pc:picChg chg="add del">
          <ac:chgData name="Benade, Gerdus" userId="15349777-206e-4d7a-8365-52131a346f04" providerId="ADAL" clId="{4DF22055-9612-4AF6-B78A-866EBDAB335D}" dt="2022-09-14T19:17:19.507" v="13598" actId="478"/>
          <ac:picMkLst>
            <pc:docMk/>
            <pc:sldMk cId="2015175582" sldId="373"/>
            <ac:picMk id="5" creationId="{E50E8341-4521-4388-AF60-746CEE1F5285}"/>
          </ac:picMkLst>
        </pc:picChg>
        <pc:picChg chg="add del">
          <ac:chgData name="Benade, Gerdus" userId="15349777-206e-4d7a-8365-52131a346f04" providerId="ADAL" clId="{4DF22055-9612-4AF6-B78A-866EBDAB335D}" dt="2022-09-14T19:17:19.507" v="13598" actId="478"/>
          <ac:picMkLst>
            <pc:docMk/>
            <pc:sldMk cId="2015175582" sldId="373"/>
            <ac:picMk id="6" creationId="{9A0AF2E0-5793-4770-A101-F0F1A10A2E35}"/>
          </ac:picMkLst>
        </pc:picChg>
      </pc:sldChg>
      <pc:sldChg chg="add mod modShow">
        <pc:chgData name="Benade, Gerdus" userId="15349777-206e-4d7a-8365-52131a346f04" providerId="ADAL" clId="{4DF22055-9612-4AF6-B78A-866EBDAB335D}" dt="2022-09-15T05:38:16.152" v="15981" actId="729"/>
        <pc:sldMkLst>
          <pc:docMk/>
          <pc:sldMk cId="3047716776" sldId="374"/>
        </pc:sldMkLst>
      </pc:sldChg>
      <pc:sldChg chg="addSp delSp modSp new mod modAnim">
        <pc:chgData name="Benade, Gerdus" userId="15349777-206e-4d7a-8365-52131a346f04" providerId="ADAL" clId="{4DF22055-9612-4AF6-B78A-866EBDAB335D}" dt="2022-09-15T04:51:15.098" v="15460" actId="20577"/>
        <pc:sldMkLst>
          <pc:docMk/>
          <pc:sldMk cId="4238185709" sldId="375"/>
        </pc:sldMkLst>
        <pc:spChg chg="mod">
          <ac:chgData name="Benade, Gerdus" userId="15349777-206e-4d7a-8365-52131a346f04" providerId="ADAL" clId="{4DF22055-9612-4AF6-B78A-866EBDAB335D}" dt="2022-09-14T20:24:59.571" v="14458" actId="20577"/>
          <ac:spMkLst>
            <pc:docMk/>
            <pc:sldMk cId="4238185709" sldId="375"/>
            <ac:spMk id="2" creationId="{C205C244-3DA1-478C-B47A-F11B98429191}"/>
          </ac:spMkLst>
        </pc:spChg>
        <pc:spChg chg="mod">
          <ac:chgData name="Benade, Gerdus" userId="15349777-206e-4d7a-8365-52131a346f04" providerId="ADAL" clId="{4DF22055-9612-4AF6-B78A-866EBDAB335D}" dt="2022-09-15T04:51:15.098" v="15460" actId="20577"/>
          <ac:spMkLst>
            <pc:docMk/>
            <pc:sldMk cId="4238185709" sldId="375"/>
            <ac:spMk id="3" creationId="{783E7CFB-2BC3-4EB5-8B96-2D8CB2C25856}"/>
          </ac:spMkLst>
        </pc:spChg>
        <pc:spChg chg="add del mod">
          <ac:chgData name="Benade, Gerdus" userId="15349777-206e-4d7a-8365-52131a346f04" providerId="ADAL" clId="{4DF22055-9612-4AF6-B78A-866EBDAB335D}" dt="2022-09-14T20:48:14.823" v="15109" actId="478"/>
          <ac:spMkLst>
            <pc:docMk/>
            <pc:sldMk cId="4238185709" sldId="375"/>
            <ac:spMk id="4" creationId="{02FBDA51-8DFD-4F99-A2D8-54CACD4FCDF3}"/>
          </ac:spMkLst>
        </pc:spChg>
      </pc:sldChg>
      <pc:sldChg chg="modSp add mod">
        <pc:chgData name="Benade, Gerdus" userId="15349777-206e-4d7a-8365-52131a346f04" providerId="ADAL" clId="{4DF22055-9612-4AF6-B78A-866EBDAB335D}" dt="2022-09-14T20:55:00.887" v="15263" actId="5793"/>
        <pc:sldMkLst>
          <pc:docMk/>
          <pc:sldMk cId="2877150830" sldId="376"/>
        </pc:sldMkLst>
        <pc:spChg chg="mod">
          <ac:chgData name="Benade, Gerdus" userId="15349777-206e-4d7a-8365-52131a346f04" providerId="ADAL" clId="{4DF22055-9612-4AF6-B78A-866EBDAB335D}" dt="2022-09-14T20:54:57.338" v="15261" actId="6549"/>
          <ac:spMkLst>
            <pc:docMk/>
            <pc:sldMk cId="2877150830" sldId="376"/>
            <ac:spMk id="2" creationId="{C205C244-3DA1-478C-B47A-F11B98429191}"/>
          </ac:spMkLst>
        </pc:spChg>
        <pc:spChg chg="mod">
          <ac:chgData name="Benade, Gerdus" userId="15349777-206e-4d7a-8365-52131a346f04" providerId="ADAL" clId="{4DF22055-9612-4AF6-B78A-866EBDAB335D}" dt="2022-09-14T20:55:00.887" v="15263" actId="5793"/>
          <ac:spMkLst>
            <pc:docMk/>
            <pc:sldMk cId="2877150830" sldId="376"/>
            <ac:spMk id="3" creationId="{783E7CFB-2BC3-4EB5-8B96-2D8CB2C25856}"/>
          </ac:spMkLst>
        </pc:spChg>
      </pc:sldChg>
      <pc:sldChg chg="addSp modSp add mod modAnim">
        <pc:chgData name="Benade, Gerdus" userId="15349777-206e-4d7a-8365-52131a346f04" providerId="ADAL" clId="{4DF22055-9612-4AF6-B78A-866EBDAB335D}" dt="2022-09-15T05:31:03.937" v="15597" actId="1036"/>
        <pc:sldMkLst>
          <pc:docMk/>
          <pc:sldMk cId="4171599841" sldId="377"/>
        </pc:sldMkLst>
        <pc:spChg chg="mod">
          <ac:chgData name="Benade, Gerdus" userId="15349777-206e-4d7a-8365-52131a346f04" providerId="ADAL" clId="{4DF22055-9612-4AF6-B78A-866EBDAB335D}" dt="2022-09-15T05:29:42.706" v="15525" actId="20577"/>
          <ac:spMkLst>
            <pc:docMk/>
            <pc:sldMk cId="4171599841" sldId="377"/>
            <ac:spMk id="2" creationId="{B19F7A62-E069-4A74-803F-ABFCCDE7930E}"/>
          </ac:spMkLst>
        </pc:spChg>
        <pc:spChg chg="mod">
          <ac:chgData name="Benade, Gerdus" userId="15349777-206e-4d7a-8365-52131a346f04" providerId="ADAL" clId="{4DF22055-9612-4AF6-B78A-866EBDAB335D}" dt="2022-09-15T05:30:14.002" v="15556" actId="20577"/>
          <ac:spMkLst>
            <pc:docMk/>
            <pc:sldMk cId="4171599841" sldId="377"/>
            <ac:spMk id="3" creationId="{80E3E261-07E5-46CE-84D4-A8B784B63B16}"/>
          </ac:spMkLst>
        </pc:spChg>
        <pc:spChg chg="add mod">
          <ac:chgData name="Benade, Gerdus" userId="15349777-206e-4d7a-8365-52131a346f04" providerId="ADAL" clId="{4DF22055-9612-4AF6-B78A-866EBDAB335D}" dt="2022-09-15T05:31:03.937" v="15597" actId="1036"/>
          <ac:spMkLst>
            <pc:docMk/>
            <pc:sldMk cId="4171599841" sldId="377"/>
            <ac:spMk id="9" creationId="{F889936C-0522-4ECC-8EFC-809C0CDAC5AF}"/>
          </ac:spMkLst>
        </pc:spChg>
        <pc:spChg chg="add mod">
          <ac:chgData name="Benade, Gerdus" userId="15349777-206e-4d7a-8365-52131a346f04" providerId="ADAL" clId="{4DF22055-9612-4AF6-B78A-866EBDAB335D}" dt="2022-09-15T05:31:03.937" v="15597" actId="1036"/>
          <ac:spMkLst>
            <pc:docMk/>
            <pc:sldMk cId="4171599841" sldId="377"/>
            <ac:spMk id="10" creationId="{C6209213-7A73-40FC-B0C7-0310FAC56EB9}"/>
          </ac:spMkLst>
        </pc:spChg>
        <pc:spChg chg="add mod">
          <ac:chgData name="Benade, Gerdus" userId="15349777-206e-4d7a-8365-52131a346f04" providerId="ADAL" clId="{4DF22055-9612-4AF6-B78A-866EBDAB335D}" dt="2022-09-15T05:31:03.937" v="15597" actId="1036"/>
          <ac:spMkLst>
            <pc:docMk/>
            <pc:sldMk cId="4171599841" sldId="377"/>
            <ac:spMk id="11" creationId="{504069B3-D0D0-4949-A890-F4E7B6C368EB}"/>
          </ac:spMkLst>
        </pc:spChg>
        <pc:spChg chg="add mod">
          <ac:chgData name="Benade, Gerdus" userId="15349777-206e-4d7a-8365-52131a346f04" providerId="ADAL" clId="{4DF22055-9612-4AF6-B78A-866EBDAB335D}" dt="2022-09-15T05:31:03.937" v="15597" actId="1036"/>
          <ac:spMkLst>
            <pc:docMk/>
            <pc:sldMk cId="4171599841" sldId="377"/>
            <ac:spMk id="12" creationId="{1D5E99A5-9132-4F65-AA45-4D0FA76B2168}"/>
          </ac:spMkLst>
        </pc:spChg>
        <pc:spChg chg="add mod">
          <ac:chgData name="Benade, Gerdus" userId="15349777-206e-4d7a-8365-52131a346f04" providerId="ADAL" clId="{4DF22055-9612-4AF6-B78A-866EBDAB335D}" dt="2022-09-15T05:31:03.937" v="15597" actId="1036"/>
          <ac:spMkLst>
            <pc:docMk/>
            <pc:sldMk cId="4171599841" sldId="377"/>
            <ac:spMk id="13" creationId="{380279FF-DD39-44D3-BA4F-67ACB49857B8}"/>
          </ac:spMkLst>
        </pc:spChg>
        <pc:spChg chg="add mod">
          <ac:chgData name="Benade, Gerdus" userId="15349777-206e-4d7a-8365-52131a346f04" providerId="ADAL" clId="{4DF22055-9612-4AF6-B78A-866EBDAB335D}" dt="2022-09-15T05:31:03.937" v="15597" actId="1036"/>
          <ac:spMkLst>
            <pc:docMk/>
            <pc:sldMk cId="4171599841" sldId="377"/>
            <ac:spMk id="14" creationId="{05A557C1-6C15-4F9B-BE9D-BC23F648C18E}"/>
          </ac:spMkLst>
        </pc:spChg>
        <pc:spChg chg="add mod">
          <ac:chgData name="Benade, Gerdus" userId="15349777-206e-4d7a-8365-52131a346f04" providerId="ADAL" clId="{4DF22055-9612-4AF6-B78A-866EBDAB335D}" dt="2022-09-15T05:31:03.937" v="15597" actId="1036"/>
          <ac:spMkLst>
            <pc:docMk/>
            <pc:sldMk cId="4171599841" sldId="377"/>
            <ac:spMk id="15" creationId="{02C2E1AE-D0C0-4ABB-B307-2C9EA54BB14E}"/>
          </ac:spMkLst>
        </pc:spChg>
        <pc:spChg chg="add mod">
          <ac:chgData name="Benade, Gerdus" userId="15349777-206e-4d7a-8365-52131a346f04" providerId="ADAL" clId="{4DF22055-9612-4AF6-B78A-866EBDAB335D}" dt="2022-09-15T05:31:03.937" v="15597" actId="1036"/>
          <ac:spMkLst>
            <pc:docMk/>
            <pc:sldMk cId="4171599841" sldId="377"/>
            <ac:spMk id="16" creationId="{4C6F8E34-7748-445C-8DD2-6EBF9D6A211E}"/>
          </ac:spMkLst>
        </pc:spChg>
        <pc:spChg chg="add mod">
          <ac:chgData name="Benade, Gerdus" userId="15349777-206e-4d7a-8365-52131a346f04" providerId="ADAL" clId="{4DF22055-9612-4AF6-B78A-866EBDAB335D}" dt="2022-09-15T05:31:03.937" v="15597" actId="1036"/>
          <ac:spMkLst>
            <pc:docMk/>
            <pc:sldMk cId="4171599841" sldId="377"/>
            <ac:spMk id="17" creationId="{0BD4244B-1576-4369-AD82-36C3C547A388}"/>
          </ac:spMkLst>
        </pc:spChg>
        <pc:graphicFrameChg chg="add mod">
          <ac:chgData name="Benade, Gerdus" userId="15349777-206e-4d7a-8365-52131a346f04" providerId="ADAL" clId="{4DF22055-9612-4AF6-B78A-866EBDAB335D}" dt="2022-09-15T05:31:03.937" v="15597" actId="1036"/>
          <ac:graphicFrameMkLst>
            <pc:docMk/>
            <pc:sldMk cId="4171599841" sldId="377"/>
            <ac:graphicFrameMk id="4" creationId="{2672BEC0-3C82-4BF5-B7DA-F31D87ACE118}"/>
          </ac:graphicFrameMkLst>
        </pc:graphicFrameChg>
        <pc:graphicFrameChg chg="add mod">
          <ac:chgData name="Benade, Gerdus" userId="15349777-206e-4d7a-8365-52131a346f04" providerId="ADAL" clId="{4DF22055-9612-4AF6-B78A-866EBDAB335D}" dt="2022-09-15T05:31:03.937" v="15597" actId="1036"/>
          <ac:graphicFrameMkLst>
            <pc:docMk/>
            <pc:sldMk cId="4171599841" sldId="377"/>
            <ac:graphicFrameMk id="5" creationId="{5098DBED-1FB1-48CA-9551-476F340F7E34}"/>
          </ac:graphicFrameMkLst>
        </pc:graphicFrameChg>
        <pc:picChg chg="add mod">
          <ac:chgData name="Benade, Gerdus" userId="15349777-206e-4d7a-8365-52131a346f04" providerId="ADAL" clId="{4DF22055-9612-4AF6-B78A-866EBDAB335D}" dt="2022-09-15T05:31:03.937" v="15597" actId="1036"/>
          <ac:picMkLst>
            <pc:docMk/>
            <pc:sldMk cId="4171599841" sldId="377"/>
            <ac:picMk id="6" creationId="{1CB40C9E-57F1-4856-9923-44E456C0441F}"/>
          </ac:picMkLst>
        </pc:picChg>
        <pc:picChg chg="add mod">
          <ac:chgData name="Benade, Gerdus" userId="15349777-206e-4d7a-8365-52131a346f04" providerId="ADAL" clId="{4DF22055-9612-4AF6-B78A-866EBDAB335D}" dt="2022-09-15T05:31:03.937" v="15597" actId="1036"/>
          <ac:picMkLst>
            <pc:docMk/>
            <pc:sldMk cId="4171599841" sldId="377"/>
            <ac:picMk id="7" creationId="{A24AC1BE-2F9D-4394-B2DD-9043A69E70DD}"/>
          </ac:picMkLst>
        </pc:picChg>
        <pc:picChg chg="add mod">
          <ac:chgData name="Benade, Gerdus" userId="15349777-206e-4d7a-8365-52131a346f04" providerId="ADAL" clId="{4DF22055-9612-4AF6-B78A-866EBDAB335D}" dt="2022-09-15T05:31:03.937" v="15597" actId="1036"/>
          <ac:picMkLst>
            <pc:docMk/>
            <pc:sldMk cId="4171599841" sldId="377"/>
            <ac:picMk id="8" creationId="{3249BB99-5C06-4148-932D-1569F3683074}"/>
          </ac:picMkLst>
        </pc:picChg>
      </pc:sldChg>
      <pc:sldChg chg="addSp delSp modSp add mod delAnim">
        <pc:chgData name="Benade, Gerdus" userId="15349777-206e-4d7a-8365-52131a346f04" providerId="ADAL" clId="{4DF22055-9612-4AF6-B78A-866EBDAB335D}" dt="2022-09-15T05:32:42.052" v="15690" actId="1035"/>
        <pc:sldMkLst>
          <pc:docMk/>
          <pc:sldMk cId="1283100380" sldId="378"/>
        </pc:sldMkLst>
        <pc:spChg chg="del">
          <ac:chgData name="Benade, Gerdus" userId="15349777-206e-4d7a-8365-52131a346f04" providerId="ADAL" clId="{4DF22055-9612-4AF6-B78A-866EBDAB335D}" dt="2022-09-15T05:31:44.490" v="15599" actId="478"/>
          <ac:spMkLst>
            <pc:docMk/>
            <pc:sldMk cId="1283100380" sldId="378"/>
            <ac:spMk id="9" creationId="{F889936C-0522-4ECC-8EFC-809C0CDAC5AF}"/>
          </ac:spMkLst>
        </pc:spChg>
        <pc:spChg chg="del">
          <ac:chgData name="Benade, Gerdus" userId="15349777-206e-4d7a-8365-52131a346f04" providerId="ADAL" clId="{4DF22055-9612-4AF6-B78A-866EBDAB335D}" dt="2022-09-15T05:31:49.257" v="15600" actId="478"/>
          <ac:spMkLst>
            <pc:docMk/>
            <pc:sldMk cId="1283100380" sldId="378"/>
            <ac:spMk id="10" creationId="{C6209213-7A73-40FC-B0C7-0310FAC56EB9}"/>
          </ac:spMkLst>
        </pc:spChg>
        <pc:spChg chg="del">
          <ac:chgData name="Benade, Gerdus" userId="15349777-206e-4d7a-8365-52131a346f04" providerId="ADAL" clId="{4DF22055-9612-4AF6-B78A-866EBDAB335D}" dt="2022-09-15T05:31:44.490" v="15599" actId="478"/>
          <ac:spMkLst>
            <pc:docMk/>
            <pc:sldMk cId="1283100380" sldId="378"/>
            <ac:spMk id="11" creationId="{504069B3-D0D0-4949-A890-F4E7B6C368EB}"/>
          </ac:spMkLst>
        </pc:spChg>
        <pc:spChg chg="del">
          <ac:chgData name="Benade, Gerdus" userId="15349777-206e-4d7a-8365-52131a346f04" providerId="ADAL" clId="{4DF22055-9612-4AF6-B78A-866EBDAB335D}" dt="2022-09-15T05:31:44.490" v="15599" actId="478"/>
          <ac:spMkLst>
            <pc:docMk/>
            <pc:sldMk cId="1283100380" sldId="378"/>
            <ac:spMk id="12" creationId="{1D5E99A5-9132-4F65-AA45-4D0FA76B2168}"/>
          </ac:spMkLst>
        </pc:spChg>
        <pc:spChg chg="del">
          <ac:chgData name="Benade, Gerdus" userId="15349777-206e-4d7a-8365-52131a346f04" providerId="ADAL" clId="{4DF22055-9612-4AF6-B78A-866EBDAB335D}" dt="2022-09-15T05:31:44.490" v="15599" actId="478"/>
          <ac:spMkLst>
            <pc:docMk/>
            <pc:sldMk cId="1283100380" sldId="378"/>
            <ac:spMk id="13" creationId="{380279FF-DD39-44D3-BA4F-67ACB49857B8}"/>
          </ac:spMkLst>
        </pc:spChg>
        <pc:spChg chg="del">
          <ac:chgData name="Benade, Gerdus" userId="15349777-206e-4d7a-8365-52131a346f04" providerId="ADAL" clId="{4DF22055-9612-4AF6-B78A-866EBDAB335D}" dt="2022-09-15T05:31:44.490" v="15599" actId="478"/>
          <ac:spMkLst>
            <pc:docMk/>
            <pc:sldMk cId="1283100380" sldId="378"/>
            <ac:spMk id="14" creationId="{05A557C1-6C15-4F9B-BE9D-BC23F648C18E}"/>
          </ac:spMkLst>
        </pc:spChg>
        <pc:spChg chg="del">
          <ac:chgData name="Benade, Gerdus" userId="15349777-206e-4d7a-8365-52131a346f04" providerId="ADAL" clId="{4DF22055-9612-4AF6-B78A-866EBDAB335D}" dt="2022-09-15T05:31:49.257" v="15600" actId="478"/>
          <ac:spMkLst>
            <pc:docMk/>
            <pc:sldMk cId="1283100380" sldId="378"/>
            <ac:spMk id="15" creationId="{02C2E1AE-D0C0-4ABB-B307-2C9EA54BB14E}"/>
          </ac:spMkLst>
        </pc:spChg>
        <pc:spChg chg="del">
          <ac:chgData name="Benade, Gerdus" userId="15349777-206e-4d7a-8365-52131a346f04" providerId="ADAL" clId="{4DF22055-9612-4AF6-B78A-866EBDAB335D}" dt="2022-09-15T05:31:49.257" v="15600" actId="478"/>
          <ac:spMkLst>
            <pc:docMk/>
            <pc:sldMk cId="1283100380" sldId="378"/>
            <ac:spMk id="16" creationId="{4C6F8E34-7748-445C-8DD2-6EBF9D6A211E}"/>
          </ac:spMkLst>
        </pc:spChg>
        <pc:spChg chg="del">
          <ac:chgData name="Benade, Gerdus" userId="15349777-206e-4d7a-8365-52131a346f04" providerId="ADAL" clId="{4DF22055-9612-4AF6-B78A-866EBDAB335D}" dt="2022-09-15T05:31:49.257" v="15600" actId="478"/>
          <ac:spMkLst>
            <pc:docMk/>
            <pc:sldMk cId="1283100380" sldId="378"/>
            <ac:spMk id="17" creationId="{0BD4244B-1576-4369-AD82-36C3C547A388}"/>
          </ac:spMkLst>
        </pc:spChg>
        <pc:spChg chg="add mod">
          <ac:chgData name="Benade, Gerdus" userId="15349777-206e-4d7a-8365-52131a346f04" providerId="ADAL" clId="{4DF22055-9612-4AF6-B78A-866EBDAB335D}" dt="2022-09-15T05:32:42.052" v="15690" actId="1035"/>
          <ac:spMkLst>
            <pc:docMk/>
            <pc:sldMk cId="1283100380" sldId="378"/>
            <ac:spMk id="22" creationId="{521DD44E-FAC3-4830-8260-AF0731D55EBF}"/>
          </ac:spMkLst>
        </pc:spChg>
        <pc:spChg chg="add mod">
          <ac:chgData name="Benade, Gerdus" userId="15349777-206e-4d7a-8365-52131a346f04" providerId="ADAL" clId="{4DF22055-9612-4AF6-B78A-866EBDAB335D}" dt="2022-09-15T05:32:42.052" v="15690" actId="1035"/>
          <ac:spMkLst>
            <pc:docMk/>
            <pc:sldMk cId="1283100380" sldId="378"/>
            <ac:spMk id="24" creationId="{12007A81-578F-4169-8D63-8ED35A060DB6}"/>
          </ac:spMkLst>
        </pc:spChg>
        <pc:spChg chg="add mod">
          <ac:chgData name="Benade, Gerdus" userId="15349777-206e-4d7a-8365-52131a346f04" providerId="ADAL" clId="{4DF22055-9612-4AF6-B78A-866EBDAB335D}" dt="2022-09-15T05:32:42.052" v="15690" actId="1035"/>
          <ac:spMkLst>
            <pc:docMk/>
            <pc:sldMk cId="1283100380" sldId="378"/>
            <ac:spMk id="25" creationId="{DDDED819-9E1E-4D55-A8D1-7746E915DD88}"/>
          </ac:spMkLst>
        </pc:spChg>
        <pc:graphicFrameChg chg="del">
          <ac:chgData name="Benade, Gerdus" userId="15349777-206e-4d7a-8365-52131a346f04" providerId="ADAL" clId="{4DF22055-9612-4AF6-B78A-866EBDAB335D}" dt="2022-09-15T05:31:49.257" v="15600" actId="478"/>
          <ac:graphicFrameMkLst>
            <pc:docMk/>
            <pc:sldMk cId="1283100380" sldId="378"/>
            <ac:graphicFrameMk id="4" creationId="{2672BEC0-3C82-4BF5-B7DA-F31D87ACE118}"/>
          </ac:graphicFrameMkLst>
        </pc:graphicFrameChg>
        <pc:graphicFrameChg chg="del">
          <ac:chgData name="Benade, Gerdus" userId="15349777-206e-4d7a-8365-52131a346f04" providerId="ADAL" clId="{4DF22055-9612-4AF6-B78A-866EBDAB335D}" dt="2022-09-15T05:31:49.257" v="15600" actId="478"/>
          <ac:graphicFrameMkLst>
            <pc:docMk/>
            <pc:sldMk cId="1283100380" sldId="378"/>
            <ac:graphicFrameMk id="5" creationId="{5098DBED-1FB1-48CA-9551-476F340F7E34}"/>
          </ac:graphicFrameMkLst>
        </pc:graphicFrameChg>
        <pc:graphicFrameChg chg="add mod">
          <ac:chgData name="Benade, Gerdus" userId="15349777-206e-4d7a-8365-52131a346f04" providerId="ADAL" clId="{4DF22055-9612-4AF6-B78A-866EBDAB335D}" dt="2022-09-15T05:32:42.052" v="15690" actId="1035"/>
          <ac:graphicFrameMkLst>
            <pc:docMk/>
            <pc:sldMk cId="1283100380" sldId="378"/>
            <ac:graphicFrameMk id="18" creationId="{EE4692B5-2AE7-4EA2-A02F-7230B3DCE12E}"/>
          </ac:graphicFrameMkLst>
        </pc:graphicFrameChg>
        <pc:graphicFrameChg chg="add mod">
          <ac:chgData name="Benade, Gerdus" userId="15349777-206e-4d7a-8365-52131a346f04" providerId="ADAL" clId="{4DF22055-9612-4AF6-B78A-866EBDAB335D}" dt="2022-09-15T05:32:42.052" v="15690" actId="1035"/>
          <ac:graphicFrameMkLst>
            <pc:docMk/>
            <pc:sldMk cId="1283100380" sldId="378"/>
            <ac:graphicFrameMk id="19" creationId="{75BE62AB-D5CC-445A-AAC8-ED0623810722}"/>
          </ac:graphicFrameMkLst>
        </pc:graphicFrameChg>
        <pc:picChg chg="del">
          <ac:chgData name="Benade, Gerdus" userId="15349777-206e-4d7a-8365-52131a346f04" providerId="ADAL" clId="{4DF22055-9612-4AF6-B78A-866EBDAB335D}" dt="2022-09-15T05:31:44.490" v="15599" actId="478"/>
          <ac:picMkLst>
            <pc:docMk/>
            <pc:sldMk cId="1283100380" sldId="378"/>
            <ac:picMk id="6" creationId="{1CB40C9E-57F1-4856-9923-44E456C0441F}"/>
          </ac:picMkLst>
        </pc:picChg>
        <pc:picChg chg="add mod">
          <ac:chgData name="Benade, Gerdus" userId="15349777-206e-4d7a-8365-52131a346f04" providerId="ADAL" clId="{4DF22055-9612-4AF6-B78A-866EBDAB335D}" dt="2022-09-15T05:32:42.052" v="15690" actId="1035"/>
          <ac:picMkLst>
            <pc:docMk/>
            <pc:sldMk cId="1283100380" sldId="378"/>
            <ac:picMk id="20" creationId="{258B754D-2540-41C3-84AF-7F4BE3911663}"/>
          </ac:picMkLst>
        </pc:picChg>
        <pc:picChg chg="add mod">
          <ac:chgData name="Benade, Gerdus" userId="15349777-206e-4d7a-8365-52131a346f04" providerId="ADAL" clId="{4DF22055-9612-4AF6-B78A-866EBDAB335D}" dt="2022-09-15T05:32:42.052" v="15690" actId="1035"/>
          <ac:picMkLst>
            <pc:docMk/>
            <pc:sldMk cId="1283100380" sldId="378"/>
            <ac:picMk id="21" creationId="{E199D754-54E6-429A-A5C9-F9C5796389C6}"/>
          </ac:picMkLst>
        </pc:picChg>
        <pc:picChg chg="add mod">
          <ac:chgData name="Benade, Gerdus" userId="15349777-206e-4d7a-8365-52131a346f04" providerId="ADAL" clId="{4DF22055-9612-4AF6-B78A-866EBDAB335D}" dt="2022-09-15T05:32:42.052" v="15690" actId="1035"/>
          <ac:picMkLst>
            <pc:docMk/>
            <pc:sldMk cId="1283100380" sldId="378"/>
            <ac:picMk id="23" creationId="{D1B4DC1C-EAC4-4A39-910C-00649A25694A}"/>
          </ac:picMkLst>
        </pc:picChg>
      </pc:sldChg>
      <pc:sldChg chg="addSp modSp add mod modAnim">
        <pc:chgData name="Benade, Gerdus" userId="15349777-206e-4d7a-8365-52131a346f04" providerId="ADAL" clId="{4DF22055-9612-4AF6-B78A-866EBDAB335D}" dt="2022-09-15T05:33:48.783" v="15755" actId="1035"/>
        <pc:sldMkLst>
          <pc:docMk/>
          <pc:sldMk cId="1341413447" sldId="379"/>
        </pc:sldMkLst>
        <pc:spChg chg="mod">
          <ac:chgData name="Benade, Gerdus" userId="15349777-206e-4d7a-8365-52131a346f04" providerId="ADAL" clId="{4DF22055-9612-4AF6-B78A-866EBDAB335D}" dt="2022-09-15T05:33:41.915" v="15754" actId="1076"/>
          <ac:spMkLst>
            <pc:docMk/>
            <pc:sldMk cId="1341413447" sldId="379"/>
            <ac:spMk id="3" creationId="{80E3E261-07E5-46CE-84D4-A8B784B63B16}"/>
          </ac:spMkLst>
        </pc:spChg>
        <pc:spChg chg="add mod">
          <ac:chgData name="Benade, Gerdus" userId="15349777-206e-4d7a-8365-52131a346f04" providerId="ADAL" clId="{4DF22055-9612-4AF6-B78A-866EBDAB335D}" dt="2022-09-15T05:33:48.783" v="15755" actId="1035"/>
          <ac:spMkLst>
            <pc:docMk/>
            <pc:sldMk cId="1341413447" sldId="379"/>
            <ac:spMk id="12" creationId="{800BCD54-E289-45F7-A073-8EB6B82A9C9F}"/>
          </ac:spMkLst>
        </pc:spChg>
        <pc:spChg chg="add mod">
          <ac:chgData name="Benade, Gerdus" userId="15349777-206e-4d7a-8365-52131a346f04" providerId="ADAL" clId="{4DF22055-9612-4AF6-B78A-866EBDAB335D}" dt="2022-09-15T05:33:48.783" v="15755" actId="1035"/>
          <ac:spMkLst>
            <pc:docMk/>
            <pc:sldMk cId="1341413447" sldId="379"/>
            <ac:spMk id="14" creationId="{B22C7CF9-1A2F-4285-AF00-9919CA05DDB6}"/>
          </ac:spMkLst>
        </pc:spChg>
        <pc:spChg chg="add mod">
          <ac:chgData name="Benade, Gerdus" userId="15349777-206e-4d7a-8365-52131a346f04" providerId="ADAL" clId="{4DF22055-9612-4AF6-B78A-866EBDAB335D}" dt="2022-09-15T05:33:48.783" v="15755" actId="1035"/>
          <ac:spMkLst>
            <pc:docMk/>
            <pc:sldMk cId="1341413447" sldId="379"/>
            <ac:spMk id="15" creationId="{E2FAFDEC-48B0-4D98-87F9-E0D54F260380}"/>
          </ac:spMkLst>
        </pc:spChg>
        <pc:spChg chg="add mod">
          <ac:chgData name="Benade, Gerdus" userId="15349777-206e-4d7a-8365-52131a346f04" providerId="ADAL" clId="{4DF22055-9612-4AF6-B78A-866EBDAB335D}" dt="2022-09-15T05:33:48.783" v="15755" actId="1035"/>
          <ac:spMkLst>
            <pc:docMk/>
            <pc:sldMk cId="1341413447" sldId="379"/>
            <ac:spMk id="16" creationId="{FBC376EB-C2F2-4F11-A20A-0B7DACFC2A80}"/>
          </ac:spMkLst>
        </pc:spChg>
        <pc:spChg chg="add mod">
          <ac:chgData name="Benade, Gerdus" userId="15349777-206e-4d7a-8365-52131a346f04" providerId="ADAL" clId="{4DF22055-9612-4AF6-B78A-866EBDAB335D}" dt="2022-09-15T05:33:48.783" v="15755" actId="1035"/>
          <ac:spMkLst>
            <pc:docMk/>
            <pc:sldMk cId="1341413447" sldId="379"/>
            <ac:spMk id="17" creationId="{B45485B4-3E5B-496D-A1DB-AB3F6CC15442}"/>
          </ac:spMkLst>
        </pc:spChg>
        <pc:spChg chg="add mod">
          <ac:chgData name="Benade, Gerdus" userId="15349777-206e-4d7a-8365-52131a346f04" providerId="ADAL" clId="{4DF22055-9612-4AF6-B78A-866EBDAB335D}" dt="2022-09-15T05:33:48.783" v="15755" actId="1035"/>
          <ac:spMkLst>
            <pc:docMk/>
            <pc:sldMk cId="1341413447" sldId="379"/>
            <ac:spMk id="19" creationId="{CE8BBC02-DF9D-4C03-862C-66654A725A32}"/>
          </ac:spMkLst>
        </pc:spChg>
        <pc:spChg chg="add mod">
          <ac:chgData name="Benade, Gerdus" userId="15349777-206e-4d7a-8365-52131a346f04" providerId="ADAL" clId="{4DF22055-9612-4AF6-B78A-866EBDAB335D}" dt="2022-09-15T05:33:48.783" v="15755" actId="1035"/>
          <ac:spMkLst>
            <pc:docMk/>
            <pc:sldMk cId="1341413447" sldId="379"/>
            <ac:spMk id="20" creationId="{2D8D5BEF-0BEB-4AA0-927D-8B798660A4B0}"/>
          </ac:spMkLst>
        </pc:spChg>
        <pc:spChg chg="add mod">
          <ac:chgData name="Benade, Gerdus" userId="15349777-206e-4d7a-8365-52131a346f04" providerId="ADAL" clId="{4DF22055-9612-4AF6-B78A-866EBDAB335D}" dt="2022-09-15T05:33:48.783" v="15755" actId="1035"/>
          <ac:spMkLst>
            <pc:docMk/>
            <pc:sldMk cId="1341413447" sldId="379"/>
            <ac:spMk id="21" creationId="{D3F6D7D1-514B-4487-854E-A9862F240128}"/>
          </ac:spMkLst>
        </pc:spChg>
        <pc:spChg chg="add mod">
          <ac:chgData name="Benade, Gerdus" userId="15349777-206e-4d7a-8365-52131a346f04" providerId="ADAL" clId="{4DF22055-9612-4AF6-B78A-866EBDAB335D}" dt="2022-09-15T05:33:48.783" v="15755" actId="1035"/>
          <ac:spMkLst>
            <pc:docMk/>
            <pc:sldMk cId="1341413447" sldId="379"/>
            <ac:spMk id="22" creationId="{C29EA850-DA32-44B4-A2F3-7D09E7CA0F7F}"/>
          </ac:spMkLst>
        </pc:spChg>
        <pc:spChg chg="add mod">
          <ac:chgData name="Benade, Gerdus" userId="15349777-206e-4d7a-8365-52131a346f04" providerId="ADAL" clId="{4DF22055-9612-4AF6-B78A-866EBDAB335D}" dt="2022-09-15T05:33:48.783" v="15755" actId="1035"/>
          <ac:spMkLst>
            <pc:docMk/>
            <pc:sldMk cId="1341413447" sldId="379"/>
            <ac:spMk id="23" creationId="{CDD0E1B0-020D-4CBB-A481-F67BB0FF358A}"/>
          </ac:spMkLst>
        </pc:spChg>
        <pc:spChg chg="add mod">
          <ac:chgData name="Benade, Gerdus" userId="15349777-206e-4d7a-8365-52131a346f04" providerId="ADAL" clId="{4DF22055-9612-4AF6-B78A-866EBDAB335D}" dt="2022-09-15T05:33:48.783" v="15755" actId="1035"/>
          <ac:spMkLst>
            <pc:docMk/>
            <pc:sldMk cId="1341413447" sldId="379"/>
            <ac:spMk id="24" creationId="{9E864521-E310-42D4-AF96-E36C7C02A9C1}"/>
          </ac:spMkLst>
        </pc:spChg>
        <pc:graphicFrameChg chg="add mod">
          <ac:chgData name="Benade, Gerdus" userId="15349777-206e-4d7a-8365-52131a346f04" providerId="ADAL" clId="{4DF22055-9612-4AF6-B78A-866EBDAB335D}" dt="2022-09-15T05:33:48.783" v="15755" actId="1035"/>
          <ac:graphicFrameMkLst>
            <pc:docMk/>
            <pc:sldMk cId="1341413447" sldId="379"/>
            <ac:graphicFrameMk id="6" creationId="{B3A6E61C-C5FA-4E01-B8CB-96042A075DC8}"/>
          </ac:graphicFrameMkLst>
        </pc:graphicFrameChg>
        <pc:graphicFrameChg chg="add mod">
          <ac:chgData name="Benade, Gerdus" userId="15349777-206e-4d7a-8365-52131a346f04" providerId="ADAL" clId="{4DF22055-9612-4AF6-B78A-866EBDAB335D}" dt="2022-09-15T05:33:48.783" v="15755" actId="1035"/>
          <ac:graphicFrameMkLst>
            <pc:docMk/>
            <pc:sldMk cId="1341413447" sldId="379"/>
            <ac:graphicFrameMk id="9" creationId="{38247F20-2C4B-4FAC-AB36-4A6EA9902B06}"/>
          </ac:graphicFrameMkLst>
        </pc:graphicFrameChg>
        <pc:picChg chg="mod">
          <ac:chgData name="Benade, Gerdus" userId="15349777-206e-4d7a-8365-52131a346f04" providerId="ADAL" clId="{4DF22055-9612-4AF6-B78A-866EBDAB335D}" dt="2022-09-15T05:33:48.783" v="15755" actId="1035"/>
          <ac:picMkLst>
            <pc:docMk/>
            <pc:sldMk cId="1341413447" sldId="379"/>
            <ac:picMk id="7" creationId="{A24AC1BE-2F9D-4394-B2DD-9043A69E70DD}"/>
          </ac:picMkLst>
        </pc:picChg>
        <pc:picChg chg="mod">
          <ac:chgData name="Benade, Gerdus" userId="15349777-206e-4d7a-8365-52131a346f04" providerId="ADAL" clId="{4DF22055-9612-4AF6-B78A-866EBDAB335D}" dt="2022-09-15T05:33:48.783" v="15755" actId="1035"/>
          <ac:picMkLst>
            <pc:docMk/>
            <pc:sldMk cId="1341413447" sldId="379"/>
            <ac:picMk id="8" creationId="{3249BB99-5C06-4148-932D-1569F3683074}"/>
          </ac:picMkLst>
        </pc:picChg>
        <pc:picChg chg="add mod">
          <ac:chgData name="Benade, Gerdus" userId="15349777-206e-4d7a-8365-52131a346f04" providerId="ADAL" clId="{4DF22055-9612-4AF6-B78A-866EBDAB335D}" dt="2022-09-15T05:33:48.783" v="15755" actId="1035"/>
          <ac:picMkLst>
            <pc:docMk/>
            <pc:sldMk cId="1341413447" sldId="379"/>
            <ac:picMk id="10" creationId="{F722BFB1-4562-49B9-A30B-F1E9318CFD3B}"/>
          </ac:picMkLst>
        </pc:picChg>
        <pc:picChg chg="add mod">
          <ac:chgData name="Benade, Gerdus" userId="15349777-206e-4d7a-8365-52131a346f04" providerId="ADAL" clId="{4DF22055-9612-4AF6-B78A-866EBDAB335D}" dt="2022-09-15T05:33:48.783" v="15755" actId="1035"/>
          <ac:picMkLst>
            <pc:docMk/>
            <pc:sldMk cId="1341413447" sldId="379"/>
            <ac:picMk id="11" creationId="{527D1FE1-5AD6-455C-9A0F-C03392A14CE7}"/>
          </ac:picMkLst>
        </pc:picChg>
        <pc:picChg chg="add mod">
          <ac:chgData name="Benade, Gerdus" userId="15349777-206e-4d7a-8365-52131a346f04" providerId="ADAL" clId="{4DF22055-9612-4AF6-B78A-866EBDAB335D}" dt="2022-09-15T05:33:48.783" v="15755" actId="1035"/>
          <ac:picMkLst>
            <pc:docMk/>
            <pc:sldMk cId="1341413447" sldId="379"/>
            <ac:picMk id="13" creationId="{C5EB547E-F4F6-4AA7-B701-08765EB032EF}"/>
          </ac:picMkLst>
        </pc:picChg>
        <pc:picChg chg="add mod">
          <ac:chgData name="Benade, Gerdus" userId="15349777-206e-4d7a-8365-52131a346f04" providerId="ADAL" clId="{4DF22055-9612-4AF6-B78A-866EBDAB335D}" dt="2022-09-15T05:33:48.783" v="15755" actId="1035"/>
          <ac:picMkLst>
            <pc:docMk/>
            <pc:sldMk cId="1341413447" sldId="379"/>
            <ac:picMk id="18" creationId="{AD8B9285-298D-4FC0-A49D-01750675102B}"/>
          </ac:picMkLst>
        </pc:picChg>
      </pc:sldChg>
      <pc:sldChg chg="addSp delSp modSp add mod">
        <pc:chgData name="Benade, Gerdus" userId="15349777-206e-4d7a-8365-52131a346f04" providerId="ADAL" clId="{4DF22055-9612-4AF6-B78A-866EBDAB335D}" dt="2022-09-15T05:41:11.046" v="16026"/>
        <pc:sldMkLst>
          <pc:docMk/>
          <pc:sldMk cId="3315821378" sldId="380"/>
        </pc:sldMkLst>
        <pc:spChg chg="add mod">
          <ac:chgData name="Benade, Gerdus" userId="15349777-206e-4d7a-8365-52131a346f04" providerId="ADAL" clId="{4DF22055-9612-4AF6-B78A-866EBDAB335D}" dt="2022-09-15T05:34:45.574" v="15817" actId="1035"/>
          <ac:spMkLst>
            <pc:docMk/>
            <pc:sldMk cId="3315821378" sldId="380"/>
            <ac:spMk id="12" creationId="{0719291B-81D6-4674-B401-C9ED54EF3B4D}"/>
          </ac:spMkLst>
        </pc:spChg>
        <pc:spChg chg="add mod">
          <ac:chgData name="Benade, Gerdus" userId="15349777-206e-4d7a-8365-52131a346f04" providerId="ADAL" clId="{4DF22055-9612-4AF6-B78A-866EBDAB335D}" dt="2022-09-15T05:41:11.046" v="16026"/>
          <ac:spMkLst>
            <pc:docMk/>
            <pc:sldMk cId="3315821378" sldId="380"/>
            <ac:spMk id="19" creationId="{109E87AA-02C6-4004-B4DC-6E9522F3072F}"/>
          </ac:spMkLst>
        </pc:spChg>
        <pc:spChg chg="add mod">
          <ac:chgData name="Benade, Gerdus" userId="15349777-206e-4d7a-8365-52131a346f04" providerId="ADAL" clId="{4DF22055-9612-4AF6-B78A-866EBDAB335D}" dt="2022-09-15T05:41:11.046" v="16026"/>
          <ac:spMkLst>
            <pc:docMk/>
            <pc:sldMk cId="3315821378" sldId="380"/>
            <ac:spMk id="20" creationId="{3CAF03A1-2D23-42CC-AF7D-B7A788B57540}"/>
          </ac:spMkLst>
        </pc:spChg>
        <pc:spChg chg="add mod">
          <ac:chgData name="Benade, Gerdus" userId="15349777-206e-4d7a-8365-52131a346f04" providerId="ADAL" clId="{4DF22055-9612-4AF6-B78A-866EBDAB335D}" dt="2022-09-15T05:41:11.046" v="16026"/>
          <ac:spMkLst>
            <pc:docMk/>
            <pc:sldMk cId="3315821378" sldId="380"/>
            <ac:spMk id="21" creationId="{BAC2EDAF-6A28-4469-BA66-E94102E7E7F1}"/>
          </ac:spMkLst>
        </pc:spChg>
        <pc:spChg chg="add mod">
          <ac:chgData name="Benade, Gerdus" userId="15349777-206e-4d7a-8365-52131a346f04" providerId="ADAL" clId="{4DF22055-9612-4AF6-B78A-866EBDAB335D}" dt="2022-09-15T05:41:11.046" v="16026"/>
          <ac:spMkLst>
            <pc:docMk/>
            <pc:sldMk cId="3315821378" sldId="380"/>
            <ac:spMk id="22" creationId="{25FD367B-2ECA-4F7F-9DE1-E9AB63B49012}"/>
          </ac:spMkLst>
        </pc:spChg>
        <pc:graphicFrameChg chg="add del mod">
          <ac:chgData name="Benade, Gerdus" userId="15349777-206e-4d7a-8365-52131a346f04" providerId="ADAL" clId="{4DF22055-9612-4AF6-B78A-866EBDAB335D}" dt="2022-09-15T05:41:10.410" v="16025" actId="478"/>
          <ac:graphicFrameMkLst>
            <pc:docMk/>
            <pc:sldMk cId="3315821378" sldId="380"/>
            <ac:graphicFrameMk id="6" creationId="{F77EA93D-268F-4C42-BA41-75B9D1CBAD9D}"/>
          </ac:graphicFrameMkLst>
        </pc:graphicFrameChg>
        <pc:graphicFrameChg chg="add del mod">
          <ac:chgData name="Benade, Gerdus" userId="15349777-206e-4d7a-8365-52131a346f04" providerId="ADAL" clId="{4DF22055-9612-4AF6-B78A-866EBDAB335D}" dt="2022-09-15T05:41:10.410" v="16025" actId="478"/>
          <ac:graphicFrameMkLst>
            <pc:docMk/>
            <pc:sldMk cId="3315821378" sldId="380"/>
            <ac:graphicFrameMk id="9" creationId="{95FA5C6C-0C26-4CF0-B1D4-8777A0854941}"/>
          </ac:graphicFrameMkLst>
        </pc:graphicFrameChg>
        <pc:graphicFrameChg chg="add mod">
          <ac:chgData name="Benade, Gerdus" userId="15349777-206e-4d7a-8365-52131a346f04" providerId="ADAL" clId="{4DF22055-9612-4AF6-B78A-866EBDAB335D}" dt="2022-09-15T05:41:11.046" v="16026"/>
          <ac:graphicFrameMkLst>
            <pc:docMk/>
            <pc:sldMk cId="3315821378" sldId="380"/>
            <ac:graphicFrameMk id="15" creationId="{F6F32E64-F6A9-416C-A733-7BB47B3C7F85}"/>
          </ac:graphicFrameMkLst>
        </pc:graphicFrameChg>
        <pc:graphicFrameChg chg="add mod">
          <ac:chgData name="Benade, Gerdus" userId="15349777-206e-4d7a-8365-52131a346f04" providerId="ADAL" clId="{4DF22055-9612-4AF6-B78A-866EBDAB335D}" dt="2022-09-15T05:41:11.046" v="16026"/>
          <ac:graphicFrameMkLst>
            <pc:docMk/>
            <pc:sldMk cId="3315821378" sldId="380"/>
            <ac:graphicFrameMk id="16" creationId="{B0B432B5-81FA-47B3-A844-F9D6972A79B7}"/>
          </ac:graphicFrameMkLst>
        </pc:graphicFrameChg>
        <pc:picChg chg="add mod">
          <ac:chgData name="Benade, Gerdus" userId="15349777-206e-4d7a-8365-52131a346f04" providerId="ADAL" clId="{4DF22055-9612-4AF6-B78A-866EBDAB335D}" dt="2022-09-15T05:34:45.574" v="15817" actId="1035"/>
          <ac:picMkLst>
            <pc:docMk/>
            <pc:sldMk cId="3315821378" sldId="380"/>
            <ac:picMk id="10" creationId="{F8412E10-F930-4995-9BBB-1D7E89FF7138}"/>
          </ac:picMkLst>
        </pc:picChg>
        <pc:picChg chg="add mod">
          <ac:chgData name="Benade, Gerdus" userId="15349777-206e-4d7a-8365-52131a346f04" providerId="ADAL" clId="{4DF22055-9612-4AF6-B78A-866EBDAB335D}" dt="2022-09-15T05:34:45.574" v="15817" actId="1035"/>
          <ac:picMkLst>
            <pc:docMk/>
            <pc:sldMk cId="3315821378" sldId="380"/>
            <ac:picMk id="11" creationId="{C4DCE851-7FCC-442F-BECC-6528DC12EBC8}"/>
          </ac:picMkLst>
        </pc:picChg>
        <pc:picChg chg="add del mod">
          <ac:chgData name="Benade, Gerdus" userId="15349777-206e-4d7a-8365-52131a346f04" providerId="ADAL" clId="{4DF22055-9612-4AF6-B78A-866EBDAB335D}" dt="2022-09-15T05:41:10.410" v="16025" actId="478"/>
          <ac:picMkLst>
            <pc:docMk/>
            <pc:sldMk cId="3315821378" sldId="380"/>
            <ac:picMk id="13" creationId="{DC9D1668-A9C9-4940-B1B5-8703E4883368}"/>
          </ac:picMkLst>
        </pc:picChg>
        <pc:picChg chg="add del mod">
          <ac:chgData name="Benade, Gerdus" userId="15349777-206e-4d7a-8365-52131a346f04" providerId="ADAL" clId="{4DF22055-9612-4AF6-B78A-866EBDAB335D}" dt="2022-09-15T05:41:10.410" v="16025" actId="478"/>
          <ac:picMkLst>
            <pc:docMk/>
            <pc:sldMk cId="3315821378" sldId="380"/>
            <ac:picMk id="14" creationId="{B63EE09E-3F6A-4483-9B9C-053724C60F5E}"/>
          </ac:picMkLst>
        </pc:picChg>
        <pc:picChg chg="add mod">
          <ac:chgData name="Benade, Gerdus" userId="15349777-206e-4d7a-8365-52131a346f04" providerId="ADAL" clId="{4DF22055-9612-4AF6-B78A-866EBDAB335D}" dt="2022-09-15T05:41:11.046" v="16026"/>
          <ac:picMkLst>
            <pc:docMk/>
            <pc:sldMk cId="3315821378" sldId="380"/>
            <ac:picMk id="17" creationId="{611EB132-F70A-485F-B15A-956FCB65B46E}"/>
          </ac:picMkLst>
        </pc:picChg>
        <pc:picChg chg="add mod">
          <ac:chgData name="Benade, Gerdus" userId="15349777-206e-4d7a-8365-52131a346f04" providerId="ADAL" clId="{4DF22055-9612-4AF6-B78A-866EBDAB335D}" dt="2022-09-15T05:41:11.046" v="16026"/>
          <ac:picMkLst>
            <pc:docMk/>
            <pc:sldMk cId="3315821378" sldId="380"/>
            <ac:picMk id="18" creationId="{E4AD8B96-B853-4A78-BECC-8CA8A0F3DB26}"/>
          </ac:picMkLst>
        </pc:picChg>
      </pc:sldChg>
      <pc:sldChg chg="addSp delSp modSp add mod">
        <pc:chgData name="Benade, Gerdus" userId="15349777-206e-4d7a-8365-52131a346f04" providerId="ADAL" clId="{4DF22055-9612-4AF6-B78A-866EBDAB335D}" dt="2022-09-15T05:40:37.702" v="16024"/>
        <pc:sldMkLst>
          <pc:docMk/>
          <pc:sldMk cId="436068888" sldId="381"/>
        </pc:sldMkLst>
        <pc:spChg chg="add mod">
          <ac:chgData name="Benade, Gerdus" userId="15349777-206e-4d7a-8365-52131a346f04" providerId="ADAL" clId="{4DF22055-9612-4AF6-B78A-866EBDAB335D}" dt="2022-09-15T05:35:14.676" v="15876" actId="1035"/>
          <ac:spMkLst>
            <pc:docMk/>
            <pc:sldMk cId="436068888" sldId="381"/>
            <ac:spMk id="12" creationId="{1BAC35C7-FED5-4D32-998C-EA41A81C28F1}"/>
          </ac:spMkLst>
        </pc:spChg>
        <pc:spChg chg="add mod">
          <ac:chgData name="Benade, Gerdus" userId="15349777-206e-4d7a-8365-52131a346f04" providerId="ADAL" clId="{4DF22055-9612-4AF6-B78A-866EBDAB335D}" dt="2022-09-15T05:35:14.676" v="15876" actId="1035"/>
          <ac:spMkLst>
            <pc:docMk/>
            <pc:sldMk cId="436068888" sldId="381"/>
            <ac:spMk id="14" creationId="{DB6BCF4D-AFC0-4BE6-AC4C-97823339D0B9}"/>
          </ac:spMkLst>
        </pc:spChg>
        <pc:spChg chg="add mod">
          <ac:chgData name="Benade, Gerdus" userId="15349777-206e-4d7a-8365-52131a346f04" providerId="ADAL" clId="{4DF22055-9612-4AF6-B78A-866EBDAB335D}" dt="2022-09-15T05:35:14.676" v="15876" actId="1035"/>
          <ac:spMkLst>
            <pc:docMk/>
            <pc:sldMk cId="436068888" sldId="381"/>
            <ac:spMk id="15" creationId="{6BDD4A88-E330-452F-9B93-D1C626B9357D}"/>
          </ac:spMkLst>
        </pc:spChg>
        <pc:spChg chg="add mod">
          <ac:chgData name="Benade, Gerdus" userId="15349777-206e-4d7a-8365-52131a346f04" providerId="ADAL" clId="{4DF22055-9612-4AF6-B78A-866EBDAB335D}" dt="2022-09-15T05:35:14.676" v="15876" actId="1035"/>
          <ac:spMkLst>
            <pc:docMk/>
            <pc:sldMk cId="436068888" sldId="381"/>
            <ac:spMk id="16" creationId="{3FC56486-0470-4EC0-9448-BFF4D1EA0950}"/>
          </ac:spMkLst>
        </pc:spChg>
        <pc:spChg chg="add mod">
          <ac:chgData name="Benade, Gerdus" userId="15349777-206e-4d7a-8365-52131a346f04" providerId="ADAL" clId="{4DF22055-9612-4AF6-B78A-866EBDAB335D}" dt="2022-09-15T05:35:14.676" v="15876" actId="1035"/>
          <ac:spMkLst>
            <pc:docMk/>
            <pc:sldMk cId="436068888" sldId="381"/>
            <ac:spMk id="17" creationId="{DCF0477F-D9F5-400B-83AF-52E1E10E4F54}"/>
          </ac:spMkLst>
        </pc:spChg>
        <pc:spChg chg="add del mod">
          <ac:chgData name="Benade, Gerdus" userId="15349777-206e-4d7a-8365-52131a346f04" providerId="ADAL" clId="{4DF22055-9612-4AF6-B78A-866EBDAB335D}" dt="2022-09-15T05:40:27.019" v="16022" actId="21"/>
          <ac:spMkLst>
            <pc:docMk/>
            <pc:sldMk cId="436068888" sldId="381"/>
            <ac:spMk id="24" creationId="{34515CCF-B9BE-4296-A5F5-DAFAF8972A3C}"/>
          </ac:spMkLst>
        </pc:spChg>
        <pc:spChg chg="add del mod">
          <ac:chgData name="Benade, Gerdus" userId="15349777-206e-4d7a-8365-52131a346f04" providerId="ADAL" clId="{4DF22055-9612-4AF6-B78A-866EBDAB335D}" dt="2022-09-15T05:40:27.019" v="16022" actId="21"/>
          <ac:spMkLst>
            <pc:docMk/>
            <pc:sldMk cId="436068888" sldId="381"/>
            <ac:spMk id="25" creationId="{C8DAA404-1865-4864-A36E-7A580BDAD890}"/>
          </ac:spMkLst>
        </pc:spChg>
        <pc:spChg chg="add del mod">
          <ac:chgData name="Benade, Gerdus" userId="15349777-206e-4d7a-8365-52131a346f04" providerId="ADAL" clId="{4DF22055-9612-4AF6-B78A-866EBDAB335D}" dt="2022-09-15T05:40:27.019" v="16022" actId="21"/>
          <ac:spMkLst>
            <pc:docMk/>
            <pc:sldMk cId="436068888" sldId="381"/>
            <ac:spMk id="26" creationId="{42801B37-F652-4BEC-BC8B-30D746BD606A}"/>
          </ac:spMkLst>
        </pc:spChg>
        <pc:spChg chg="add del mod">
          <ac:chgData name="Benade, Gerdus" userId="15349777-206e-4d7a-8365-52131a346f04" providerId="ADAL" clId="{4DF22055-9612-4AF6-B78A-866EBDAB335D}" dt="2022-09-15T05:40:27.019" v="16022" actId="21"/>
          <ac:spMkLst>
            <pc:docMk/>
            <pc:sldMk cId="436068888" sldId="381"/>
            <ac:spMk id="27" creationId="{4490BACD-1F14-44FD-B4C1-AF53322F5660}"/>
          </ac:spMkLst>
        </pc:spChg>
        <pc:spChg chg="add mod">
          <ac:chgData name="Benade, Gerdus" userId="15349777-206e-4d7a-8365-52131a346f04" providerId="ADAL" clId="{4DF22055-9612-4AF6-B78A-866EBDAB335D}" dt="2022-09-15T05:40:37.702" v="16024"/>
          <ac:spMkLst>
            <pc:docMk/>
            <pc:sldMk cId="436068888" sldId="381"/>
            <ac:spMk id="32" creationId="{FCA30883-FF3B-4C7F-9915-B2C07126D8FE}"/>
          </ac:spMkLst>
        </pc:spChg>
        <pc:spChg chg="add mod">
          <ac:chgData name="Benade, Gerdus" userId="15349777-206e-4d7a-8365-52131a346f04" providerId="ADAL" clId="{4DF22055-9612-4AF6-B78A-866EBDAB335D}" dt="2022-09-15T05:40:37.702" v="16024"/>
          <ac:spMkLst>
            <pc:docMk/>
            <pc:sldMk cId="436068888" sldId="381"/>
            <ac:spMk id="33" creationId="{2D115A3F-1AB7-4DD2-A0A0-5EC4CC7A74F9}"/>
          </ac:spMkLst>
        </pc:spChg>
        <pc:spChg chg="add mod">
          <ac:chgData name="Benade, Gerdus" userId="15349777-206e-4d7a-8365-52131a346f04" providerId="ADAL" clId="{4DF22055-9612-4AF6-B78A-866EBDAB335D}" dt="2022-09-15T05:40:37.702" v="16024"/>
          <ac:spMkLst>
            <pc:docMk/>
            <pc:sldMk cId="436068888" sldId="381"/>
            <ac:spMk id="34" creationId="{1C680053-6DED-4C6E-8073-EB45AFEC4F8D}"/>
          </ac:spMkLst>
        </pc:spChg>
        <pc:spChg chg="add mod">
          <ac:chgData name="Benade, Gerdus" userId="15349777-206e-4d7a-8365-52131a346f04" providerId="ADAL" clId="{4DF22055-9612-4AF6-B78A-866EBDAB335D}" dt="2022-09-15T05:40:37.702" v="16024"/>
          <ac:spMkLst>
            <pc:docMk/>
            <pc:sldMk cId="436068888" sldId="381"/>
            <ac:spMk id="35" creationId="{C05A1D79-54BC-4A75-8B76-D87889721403}"/>
          </ac:spMkLst>
        </pc:spChg>
        <pc:graphicFrameChg chg="add del mod">
          <ac:chgData name="Benade, Gerdus" userId="15349777-206e-4d7a-8365-52131a346f04" providerId="ADAL" clId="{4DF22055-9612-4AF6-B78A-866EBDAB335D}" dt="2022-09-15T05:40:36.920" v="16023" actId="478"/>
          <ac:graphicFrameMkLst>
            <pc:docMk/>
            <pc:sldMk cId="436068888" sldId="381"/>
            <ac:graphicFrameMk id="6" creationId="{26722712-5047-465D-B49B-E68E06A05FD2}"/>
          </ac:graphicFrameMkLst>
        </pc:graphicFrameChg>
        <pc:graphicFrameChg chg="add del mod">
          <ac:chgData name="Benade, Gerdus" userId="15349777-206e-4d7a-8365-52131a346f04" providerId="ADAL" clId="{4DF22055-9612-4AF6-B78A-866EBDAB335D}" dt="2022-09-15T05:40:36.920" v="16023" actId="478"/>
          <ac:graphicFrameMkLst>
            <pc:docMk/>
            <pc:sldMk cId="436068888" sldId="381"/>
            <ac:graphicFrameMk id="9" creationId="{EA6E4CD4-3AF0-4DE2-B86C-1644DB16F109}"/>
          </ac:graphicFrameMkLst>
        </pc:graphicFrameChg>
        <pc:graphicFrameChg chg="add del mod">
          <ac:chgData name="Benade, Gerdus" userId="15349777-206e-4d7a-8365-52131a346f04" providerId="ADAL" clId="{4DF22055-9612-4AF6-B78A-866EBDAB335D}" dt="2022-09-15T05:40:27.019" v="16022" actId="21"/>
          <ac:graphicFrameMkLst>
            <pc:docMk/>
            <pc:sldMk cId="436068888" sldId="381"/>
            <ac:graphicFrameMk id="20" creationId="{38EA7689-579A-478F-95DF-1836988189B6}"/>
          </ac:graphicFrameMkLst>
        </pc:graphicFrameChg>
        <pc:graphicFrameChg chg="add del mod">
          <ac:chgData name="Benade, Gerdus" userId="15349777-206e-4d7a-8365-52131a346f04" providerId="ADAL" clId="{4DF22055-9612-4AF6-B78A-866EBDAB335D}" dt="2022-09-15T05:40:27.019" v="16022" actId="21"/>
          <ac:graphicFrameMkLst>
            <pc:docMk/>
            <pc:sldMk cId="436068888" sldId="381"/>
            <ac:graphicFrameMk id="21" creationId="{8B44CA12-E1EE-4606-9FB9-C1643C3AFFC2}"/>
          </ac:graphicFrameMkLst>
        </pc:graphicFrameChg>
        <pc:graphicFrameChg chg="add mod">
          <ac:chgData name="Benade, Gerdus" userId="15349777-206e-4d7a-8365-52131a346f04" providerId="ADAL" clId="{4DF22055-9612-4AF6-B78A-866EBDAB335D}" dt="2022-09-15T05:40:37.702" v="16024"/>
          <ac:graphicFrameMkLst>
            <pc:docMk/>
            <pc:sldMk cId="436068888" sldId="381"/>
            <ac:graphicFrameMk id="28" creationId="{A495B0BB-125E-4167-9EB0-16FB4C32862C}"/>
          </ac:graphicFrameMkLst>
        </pc:graphicFrameChg>
        <pc:graphicFrameChg chg="add mod">
          <ac:chgData name="Benade, Gerdus" userId="15349777-206e-4d7a-8365-52131a346f04" providerId="ADAL" clId="{4DF22055-9612-4AF6-B78A-866EBDAB335D}" dt="2022-09-15T05:40:37.702" v="16024"/>
          <ac:graphicFrameMkLst>
            <pc:docMk/>
            <pc:sldMk cId="436068888" sldId="381"/>
            <ac:graphicFrameMk id="29" creationId="{CBF5B961-F1CE-49B6-B152-3E4B253A2BAF}"/>
          </ac:graphicFrameMkLst>
        </pc:graphicFrameChg>
        <pc:picChg chg="add mod">
          <ac:chgData name="Benade, Gerdus" userId="15349777-206e-4d7a-8365-52131a346f04" providerId="ADAL" clId="{4DF22055-9612-4AF6-B78A-866EBDAB335D}" dt="2022-09-15T05:35:14.676" v="15876" actId="1035"/>
          <ac:picMkLst>
            <pc:docMk/>
            <pc:sldMk cId="436068888" sldId="381"/>
            <ac:picMk id="10" creationId="{C753C286-8FA3-49E2-93AA-DF972E3152D6}"/>
          </ac:picMkLst>
        </pc:picChg>
        <pc:picChg chg="add mod">
          <ac:chgData name="Benade, Gerdus" userId="15349777-206e-4d7a-8365-52131a346f04" providerId="ADAL" clId="{4DF22055-9612-4AF6-B78A-866EBDAB335D}" dt="2022-09-15T05:35:14.676" v="15876" actId="1035"/>
          <ac:picMkLst>
            <pc:docMk/>
            <pc:sldMk cId="436068888" sldId="381"/>
            <ac:picMk id="11" creationId="{B11B7E2F-3070-4E41-82FA-7E40A662B023}"/>
          </ac:picMkLst>
        </pc:picChg>
        <pc:picChg chg="add del mod">
          <ac:chgData name="Benade, Gerdus" userId="15349777-206e-4d7a-8365-52131a346f04" providerId="ADAL" clId="{4DF22055-9612-4AF6-B78A-866EBDAB335D}" dt="2022-09-15T05:40:36.920" v="16023" actId="478"/>
          <ac:picMkLst>
            <pc:docMk/>
            <pc:sldMk cId="436068888" sldId="381"/>
            <ac:picMk id="13" creationId="{AC0C6008-CBA1-427F-9DFE-8C2132C4BF01}"/>
          </ac:picMkLst>
        </pc:picChg>
        <pc:picChg chg="add mod">
          <ac:chgData name="Benade, Gerdus" userId="15349777-206e-4d7a-8365-52131a346f04" providerId="ADAL" clId="{4DF22055-9612-4AF6-B78A-866EBDAB335D}" dt="2022-09-15T05:35:14.676" v="15876" actId="1035"/>
          <ac:picMkLst>
            <pc:docMk/>
            <pc:sldMk cId="436068888" sldId="381"/>
            <ac:picMk id="18" creationId="{FF372432-2E08-4F7E-9606-32DA84B1D34F}"/>
          </ac:picMkLst>
        </pc:picChg>
        <pc:picChg chg="add del mod">
          <ac:chgData name="Benade, Gerdus" userId="15349777-206e-4d7a-8365-52131a346f04" providerId="ADAL" clId="{4DF22055-9612-4AF6-B78A-866EBDAB335D}" dt="2022-09-15T05:40:36.920" v="16023" actId="478"/>
          <ac:picMkLst>
            <pc:docMk/>
            <pc:sldMk cId="436068888" sldId="381"/>
            <ac:picMk id="19" creationId="{1ACC6A56-1F4F-45D9-9280-C27F5716C6A5}"/>
          </ac:picMkLst>
        </pc:picChg>
        <pc:picChg chg="add del mod">
          <ac:chgData name="Benade, Gerdus" userId="15349777-206e-4d7a-8365-52131a346f04" providerId="ADAL" clId="{4DF22055-9612-4AF6-B78A-866EBDAB335D}" dt="2022-09-15T05:40:27.019" v="16022" actId="21"/>
          <ac:picMkLst>
            <pc:docMk/>
            <pc:sldMk cId="436068888" sldId="381"/>
            <ac:picMk id="22" creationId="{89532534-11D3-4C26-9DC2-8F41362C279A}"/>
          </ac:picMkLst>
        </pc:picChg>
        <pc:picChg chg="add del mod">
          <ac:chgData name="Benade, Gerdus" userId="15349777-206e-4d7a-8365-52131a346f04" providerId="ADAL" clId="{4DF22055-9612-4AF6-B78A-866EBDAB335D}" dt="2022-09-15T05:40:27.019" v="16022" actId="21"/>
          <ac:picMkLst>
            <pc:docMk/>
            <pc:sldMk cId="436068888" sldId="381"/>
            <ac:picMk id="23" creationId="{D6479FDB-926A-4BC5-954B-C03E8672C9E6}"/>
          </ac:picMkLst>
        </pc:picChg>
        <pc:picChg chg="add mod">
          <ac:chgData name="Benade, Gerdus" userId="15349777-206e-4d7a-8365-52131a346f04" providerId="ADAL" clId="{4DF22055-9612-4AF6-B78A-866EBDAB335D}" dt="2022-09-15T05:40:37.702" v="16024"/>
          <ac:picMkLst>
            <pc:docMk/>
            <pc:sldMk cId="436068888" sldId="381"/>
            <ac:picMk id="30" creationId="{8B1EBFD3-C18B-4C7B-A523-AC7F4BDD48DD}"/>
          </ac:picMkLst>
        </pc:picChg>
        <pc:picChg chg="add mod">
          <ac:chgData name="Benade, Gerdus" userId="15349777-206e-4d7a-8365-52131a346f04" providerId="ADAL" clId="{4DF22055-9612-4AF6-B78A-866EBDAB335D}" dt="2022-09-15T05:40:37.702" v="16024"/>
          <ac:picMkLst>
            <pc:docMk/>
            <pc:sldMk cId="436068888" sldId="381"/>
            <ac:picMk id="31" creationId="{0B85ECE7-BFB6-4371-A616-9876486F5F1E}"/>
          </ac:picMkLst>
        </pc:picChg>
      </pc:sldChg>
      <pc:sldChg chg="addSp modSp add mod modAnim modNotesTx">
        <pc:chgData name="Benade, Gerdus" userId="15349777-206e-4d7a-8365-52131a346f04" providerId="ADAL" clId="{4DF22055-9612-4AF6-B78A-866EBDAB335D}" dt="2022-09-15T15:18:24.751" v="17723" actId="20577"/>
        <pc:sldMkLst>
          <pc:docMk/>
          <pc:sldMk cId="1421240165" sldId="382"/>
        </pc:sldMkLst>
        <pc:spChg chg="add mod">
          <ac:chgData name="Benade, Gerdus" userId="15349777-206e-4d7a-8365-52131a346f04" providerId="ADAL" clId="{4DF22055-9612-4AF6-B78A-866EBDAB335D}" dt="2022-09-15T05:36:05.781" v="15941" actId="1035"/>
          <ac:spMkLst>
            <pc:docMk/>
            <pc:sldMk cId="1421240165" sldId="382"/>
            <ac:spMk id="12" creationId="{0F9314D2-2F36-43F2-9ACF-11C7B4114D8F}"/>
          </ac:spMkLst>
        </pc:spChg>
        <pc:spChg chg="add mod">
          <ac:chgData name="Benade, Gerdus" userId="15349777-206e-4d7a-8365-52131a346f04" providerId="ADAL" clId="{4DF22055-9612-4AF6-B78A-866EBDAB335D}" dt="2022-09-15T05:36:05.781" v="15941" actId="1035"/>
          <ac:spMkLst>
            <pc:docMk/>
            <pc:sldMk cId="1421240165" sldId="382"/>
            <ac:spMk id="16" creationId="{F1B26D6D-2051-4E68-830C-978C86B20D63}"/>
          </ac:spMkLst>
        </pc:spChg>
        <pc:spChg chg="add mod">
          <ac:chgData name="Benade, Gerdus" userId="15349777-206e-4d7a-8365-52131a346f04" providerId="ADAL" clId="{4DF22055-9612-4AF6-B78A-866EBDAB335D}" dt="2022-09-15T05:36:05.781" v="15941" actId="1035"/>
          <ac:spMkLst>
            <pc:docMk/>
            <pc:sldMk cId="1421240165" sldId="382"/>
            <ac:spMk id="17" creationId="{411BC0F9-DDF1-441B-976F-5AC8B5071830}"/>
          </ac:spMkLst>
        </pc:spChg>
        <pc:spChg chg="add mod">
          <ac:chgData name="Benade, Gerdus" userId="15349777-206e-4d7a-8365-52131a346f04" providerId="ADAL" clId="{4DF22055-9612-4AF6-B78A-866EBDAB335D}" dt="2022-09-15T05:36:05.781" v="15941" actId="1035"/>
          <ac:spMkLst>
            <pc:docMk/>
            <pc:sldMk cId="1421240165" sldId="382"/>
            <ac:spMk id="18" creationId="{9DCEECCA-E900-47D5-8616-C903967F78B5}"/>
          </ac:spMkLst>
        </pc:spChg>
        <pc:spChg chg="add mod">
          <ac:chgData name="Benade, Gerdus" userId="15349777-206e-4d7a-8365-52131a346f04" providerId="ADAL" clId="{4DF22055-9612-4AF6-B78A-866EBDAB335D}" dt="2022-09-15T05:36:05.781" v="15941" actId="1035"/>
          <ac:spMkLst>
            <pc:docMk/>
            <pc:sldMk cId="1421240165" sldId="382"/>
            <ac:spMk id="19" creationId="{A5DD9BB9-D11B-4CE4-9D51-30E6B4432940}"/>
          </ac:spMkLst>
        </pc:spChg>
        <pc:spChg chg="add mod">
          <ac:chgData name="Benade, Gerdus" userId="15349777-206e-4d7a-8365-52131a346f04" providerId="ADAL" clId="{4DF22055-9612-4AF6-B78A-866EBDAB335D}" dt="2022-09-15T05:36:05.781" v="15941" actId="1035"/>
          <ac:spMkLst>
            <pc:docMk/>
            <pc:sldMk cId="1421240165" sldId="382"/>
            <ac:spMk id="20" creationId="{069FDDD1-0FB2-4410-80C2-20AC0A4D5332}"/>
          </ac:spMkLst>
        </pc:spChg>
        <pc:spChg chg="add mod">
          <ac:chgData name="Benade, Gerdus" userId="15349777-206e-4d7a-8365-52131a346f04" providerId="ADAL" clId="{4DF22055-9612-4AF6-B78A-866EBDAB335D}" dt="2022-09-15T05:36:05.781" v="15941" actId="1035"/>
          <ac:spMkLst>
            <pc:docMk/>
            <pc:sldMk cId="1421240165" sldId="382"/>
            <ac:spMk id="21" creationId="{54D9E40A-080B-4F9D-9146-C01C70A5A921}"/>
          </ac:spMkLst>
        </pc:spChg>
        <pc:spChg chg="add mod">
          <ac:chgData name="Benade, Gerdus" userId="15349777-206e-4d7a-8365-52131a346f04" providerId="ADAL" clId="{4DF22055-9612-4AF6-B78A-866EBDAB335D}" dt="2022-09-15T05:36:05.781" v="15941" actId="1035"/>
          <ac:spMkLst>
            <pc:docMk/>
            <pc:sldMk cId="1421240165" sldId="382"/>
            <ac:spMk id="22" creationId="{BC5E2B3D-D987-449B-935D-E5DE06CCE30C}"/>
          </ac:spMkLst>
        </pc:spChg>
        <pc:spChg chg="add mod">
          <ac:chgData name="Benade, Gerdus" userId="15349777-206e-4d7a-8365-52131a346f04" providerId="ADAL" clId="{4DF22055-9612-4AF6-B78A-866EBDAB335D}" dt="2022-09-15T05:36:05.781" v="15941" actId="1035"/>
          <ac:spMkLst>
            <pc:docMk/>
            <pc:sldMk cId="1421240165" sldId="382"/>
            <ac:spMk id="23" creationId="{B8BED64A-83D6-4FD3-B288-3E55C9BAC301}"/>
          </ac:spMkLst>
        </pc:spChg>
        <pc:spChg chg="add mod">
          <ac:chgData name="Benade, Gerdus" userId="15349777-206e-4d7a-8365-52131a346f04" providerId="ADAL" clId="{4DF22055-9612-4AF6-B78A-866EBDAB335D}" dt="2022-09-15T05:36:05.781" v="15941" actId="1035"/>
          <ac:spMkLst>
            <pc:docMk/>
            <pc:sldMk cId="1421240165" sldId="382"/>
            <ac:spMk id="24" creationId="{52766792-E7F1-46DA-9E63-5809AC507EC9}"/>
          </ac:spMkLst>
        </pc:spChg>
        <pc:spChg chg="add mod">
          <ac:chgData name="Benade, Gerdus" userId="15349777-206e-4d7a-8365-52131a346f04" providerId="ADAL" clId="{4DF22055-9612-4AF6-B78A-866EBDAB335D}" dt="2022-09-15T05:36:05.781" v="15941" actId="1035"/>
          <ac:spMkLst>
            <pc:docMk/>
            <pc:sldMk cId="1421240165" sldId="382"/>
            <ac:spMk id="25" creationId="{65D4EAE8-16F2-454C-BDDA-97C1DA243EC0}"/>
          </ac:spMkLst>
        </pc:spChg>
        <pc:spChg chg="add mod">
          <ac:chgData name="Benade, Gerdus" userId="15349777-206e-4d7a-8365-52131a346f04" providerId="ADAL" clId="{4DF22055-9612-4AF6-B78A-866EBDAB335D}" dt="2022-09-15T05:41:39.127" v="16031" actId="20577"/>
          <ac:spMkLst>
            <pc:docMk/>
            <pc:sldMk cId="1421240165" sldId="382"/>
            <ac:spMk id="26" creationId="{BEFD251F-61DA-4ECD-B444-E073F8F076BE}"/>
          </ac:spMkLst>
        </pc:spChg>
        <pc:spChg chg="add mod">
          <ac:chgData name="Benade, Gerdus" userId="15349777-206e-4d7a-8365-52131a346f04" providerId="ADAL" clId="{4DF22055-9612-4AF6-B78A-866EBDAB335D}" dt="2022-09-15T05:36:52.438" v="15946" actId="1076"/>
          <ac:spMkLst>
            <pc:docMk/>
            <pc:sldMk cId="1421240165" sldId="382"/>
            <ac:spMk id="27" creationId="{8D139523-1EE1-43D9-B484-2C89A348D6AB}"/>
          </ac:spMkLst>
        </pc:spChg>
        <pc:spChg chg="add mod">
          <ac:chgData name="Benade, Gerdus" userId="15349777-206e-4d7a-8365-52131a346f04" providerId="ADAL" clId="{4DF22055-9612-4AF6-B78A-866EBDAB335D}" dt="2022-09-15T05:36:38.301" v="15944" actId="1076"/>
          <ac:spMkLst>
            <pc:docMk/>
            <pc:sldMk cId="1421240165" sldId="382"/>
            <ac:spMk id="28" creationId="{0FDE423F-FB75-4C52-AF72-BE6CA4ABBF49}"/>
          </ac:spMkLst>
        </pc:spChg>
        <pc:graphicFrameChg chg="add mod">
          <ac:chgData name="Benade, Gerdus" userId="15349777-206e-4d7a-8365-52131a346f04" providerId="ADAL" clId="{4DF22055-9612-4AF6-B78A-866EBDAB335D}" dt="2022-09-15T05:36:05.781" v="15941" actId="1035"/>
          <ac:graphicFrameMkLst>
            <pc:docMk/>
            <pc:sldMk cId="1421240165" sldId="382"/>
            <ac:graphicFrameMk id="6" creationId="{8151E792-DB4A-4657-A451-34E18428B9D3}"/>
          </ac:graphicFrameMkLst>
        </pc:graphicFrameChg>
        <pc:graphicFrameChg chg="add mod">
          <ac:chgData name="Benade, Gerdus" userId="15349777-206e-4d7a-8365-52131a346f04" providerId="ADAL" clId="{4DF22055-9612-4AF6-B78A-866EBDAB335D}" dt="2022-09-15T05:36:05.781" v="15941" actId="1035"/>
          <ac:graphicFrameMkLst>
            <pc:docMk/>
            <pc:sldMk cId="1421240165" sldId="382"/>
            <ac:graphicFrameMk id="9" creationId="{F6A4641E-CC52-4C82-A627-6DA32C4579F9}"/>
          </ac:graphicFrameMkLst>
        </pc:graphicFrameChg>
        <pc:picChg chg="add mod">
          <ac:chgData name="Benade, Gerdus" userId="15349777-206e-4d7a-8365-52131a346f04" providerId="ADAL" clId="{4DF22055-9612-4AF6-B78A-866EBDAB335D}" dt="2022-09-15T05:36:05.781" v="15941" actId="1035"/>
          <ac:picMkLst>
            <pc:docMk/>
            <pc:sldMk cId="1421240165" sldId="382"/>
            <ac:picMk id="10" creationId="{10E51CD6-BF20-4528-A0E4-E6DB1FFEA464}"/>
          </ac:picMkLst>
        </pc:picChg>
        <pc:picChg chg="add mod">
          <ac:chgData name="Benade, Gerdus" userId="15349777-206e-4d7a-8365-52131a346f04" providerId="ADAL" clId="{4DF22055-9612-4AF6-B78A-866EBDAB335D}" dt="2022-09-15T05:36:05.781" v="15941" actId="1035"/>
          <ac:picMkLst>
            <pc:docMk/>
            <pc:sldMk cId="1421240165" sldId="382"/>
            <ac:picMk id="11" creationId="{590C795B-B626-4182-B10F-1C124B31DB82}"/>
          </ac:picMkLst>
        </pc:picChg>
        <pc:picChg chg="add mod">
          <ac:chgData name="Benade, Gerdus" userId="15349777-206e-4d7a-8365-52131a346f04" providerId="ADAL" clId="{4DF22055-9612-4AF6-B78A-866EBDAB335D}" dt="2022-09-15T05:36:05.781" v="15941" actId="1035"/>
          <ac:picMkLst>
            <pc:docMk/>
            <pc:sldMk cId="1421240165" sldId="382"/>
            <ac:picMk id="13" creationId="{7447DC33-9C65-4D93-99B7-F0E1B661860D}"/>
          </ac:picMkLst>
        </pc:picChg>
        <pc:picChg chg="add mod">
          <ac:chgData name="Benade, Gerdus" userId="15349777-206e-4d7a-8365-52131a346f04" providerId="ADAL" clId="{4DF22055-9612-4AF6-B78A-866EBDAB335D}" dt="2022-09-15T05:36:05.781" v="15941" actId="1035"/>
          <ac:picMkLst>
            <pc:docMk/>
            <pc:sldMk cId="1421240165" sldId="382"/>
            <ac:picMk id="14" creationId="{573098F2-4183-4EC9-9C88-2E07570030D0}"/>
          </ac:picMkLst>
        </pc:picChg>
        <pc:picChg chg="add mod">
          <ac:chgData name="Benade, Gerdus" userId="15349777-206e-4d7a-8365-52131a346f04" providerId="ADAL" clId="{4DF22055-9612-4AF6-B78A-866EBDAB335D}" dt="2022-09-15T05:36:05.781" v="15941" actId="1035"/>
          <ac:picMkLst>
            <pc:docMk/>
            <pc:sldMk cId="1421240165" sldId="382"/>
            <ac:picMk id="15" creationId="{A920D26D-FA8E-4B33-B640-1CA729BA064F}"/>
          </ac:picMkLst>
        </pc:picChg>
      </pc:sldChg>
      <pc:sldChg chg="add mod modShow">
        <pc:chgData name="Benade, Gerdus" userId="15349777-206e-4d7a-8365-52131a346f04" providerId="ADAL" clId="{4DF22055-9612-4AF6-B78A-866EBDAB335D}" dt="2022-09-15T05:37:11.513" v="15947" actId="729"/>
        <pc:sldMkLst>
          <pc:docMk/>
          <pc:sldMk cId="3781701921" sldId="383"/>
        </pc:sldMkLst>
      </pc:sldChg>
      <pc:sldMasterChg chg="modSldLayout">
        <pc:chgData name="Benade, Gerdus" userId="15349777-206e-4d7a-8365-52131a346f04" providerId="ADAL" clId="{4DF22055-9612-4AF6-B78A-866EBDAB335D}" dt="2022-09-13T02:29:02.860" v="2830" actId="14100"/>
        <pc:sldMasterMkLst>
          <pc:docMk/>
          <pc:sldMasterMk cId="4177908053" sldId="2147483648"/>
        </pc:sldMasterMkLst>
        <pc:sldLayoutChg chg="modSp mod">
          <pc:chgData name="Benade, Gerdus" userId="15349777-206e-4d7a-8365-52131a346f04" providerId="ADAL" clId="{4DF22055-9612-4AF6-B78A-866EBDAB335D}" dt="2022-09-13T02:29:02.860" v="2830" actId="14100"/>
          <pc:sldLayoutMkLst>
            <pc:docMk/>
            <pc:sldMasterMk cId="4177908053" sldId="2147483648"/>
            <pc:sldLayoutMk cId="2509212548" sldId="2147483650"/>
          </pc:sldLayoutMkLst>
          <pc:spChg chg="mod">
            <ac:chgData name="Benade, Gerdus" userId="15349777-206e-4d7a-8365-52131a346f04" providerId="ADAL" clId="{4DF22055-9612-4AF6-B78A-866EBDAB335D}" dt="2022-09-13T02:28:58.843" v="2829" actId="14100"/>
            <ac:spMkLst>
              <pc:docMk/>
              <pc:sldMasterMk cId="4177908053" sldId="2147483648"/>
              <pc:sldLayoutMk cId="2509212548" sldId="2147483650"/>
              <ac:spMk id="2" creationId="{00000000-0000-0000-0000-000000000000}"/>
            </ac:spMkLst>
          </pc:spChg>
          <pc:spChg chg="mod">
            <ac:chgData name="Benade, Gerdus" userId="15349777-206e-4d7a-8365-52131a346f04" providerId="ADAL" clId="{4DF22055-9612-4AF6-B78A-866EBDAB335D}" dt="2022-09-13T02:29:02.860" v="2830" actId="14100"/>
            <ac:spMkLst>
              <pc:docMk/>
              <pc:sldMasterMk cId="4177908053" sldId="2147483648"/>
              <pc:sldLayoutMk cId="2509212548" sldId="2147483650"/>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6D1792-DA47-46E2-80CB-892DE82EEF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F62FC9-09A9-4149-8B51-578452B308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4B4CD3-EBAD-4D42-8359-6E0AC19F7229}" type="datetimeFigureOut">
              <a:rPr lang="en-US" smtClean="0"/>
              <a:t>12/15/2022</a:t>
            </a:fld>
            <a:endParaRPr lang="en-US"/>
          </a:p>
        </p:txBody>
      </p:sp>
      <p:sp>
        <p:nvSpPr>
          <p:cNvPr id="4" name="Footer Placeholder 3">
            <a:extLst>
              <a:ext uri="{FF2B5EF4-FFF2-40B4-BE49-F238E27FC236}">
                <a16:creationId xmlns:a16="http://schemas.microsoft.com/office/drawing/2014/main" id="{45853042-081C-420B-99EA-28C6D11307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26B42D-C574-4418-A77E-BA3FED3BD9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57854D-5005-446A-ADF5-78CDC7E420FC}" type="slidenum">
              <a:rPr lang="en-US" smtClean="0"/>
              <a:t>‹#›</a:t>
            </a:fld>
            <a:endParaRPr lang="en-US"/>
          </a:p>
        </p:txBody>
      </p:sp>
    </p:spTree>
    <p:extLst>
      <p:ext uri="{BB962C8B-B14F-4D97-AF65-F5344CB8AC3E}">
        <p14:creationId xmlns:p14="http://schemas.microsoft.com/office/powerpoint/2010/main" val="26553010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59"/>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10 8319 183406 56994,'0'0'368'0'0,"0"0"168"0"0,0 0-536 0 0,0 0 0 0 0,1 0 224 0 0,-1-1 24 0 0,1 1 8 0 0,-1-1 0 0 0,0 1 72 0 0,1 0 376 0 0,0 0-24 0 0,-1 0-24 0 0,0-1-328 0 0,1 1 0 0 0,-1-1 328 0 0,1 1-328 0 0,-1 0-64 0 0,-1-1 240 0 0,1-1-256 0 0,-1 2-64 0 0,1-1 152 3 500,-1 0-80-3-500,0 1-128 0 0,1-1-64 0 0,-2 1-64 0 0,1 0 72 0 0,0 1-72 0 0,0-1 0 0 0,0 2 0 0 0,0 1 0 0 0,-1-1 0 0 0,2 0 0 0 0,-1 0 0 0 0,0 0 0 0 0,1 1 0 0 0,0-1 0 0 0,0-1 0 0 0,-1 0 0 0 0,1 0 0 0 0,0 0 0 0 0,0-1 0 0 0,1 1-80 0 0,-1-1 80 0 0,2 1 0 0 0,-1-2 0 0 0,1 1 72 0 0,0-1-8 0 0,0 0 64 0 0,0-1 0 0 0,1 0-32 0 0,-1 0-32 0 0,0 0 8 0 0,0 0-72 0 0,-1 0 0 0 0,0 1 72 0 0,-1 0-72 0 0,0 1 72 0 0,0 0-72 0 0,0 0 72 0 0,0 0-72 0 0,0 0 0 0 0,0 0 0 0 0,-1 2 0 0 0,0-2 0 0 0,0 2-72 0 0,0 0 72 0 0,0 1 0 0 0,0-1-168 0 0,-1 1-128 0 0,1 1-1336 0 0,-1 0-4368 0 0,2 0-2863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22 919 169402 57082,'0'0'80'0'0,"0"0"-80"0"0,-1 0 1408 0 0,0-1 2000 0 0,1 1-1664 0 0,-1-1-1264 0 0,0 0-248 0 0,0 1-48 0 0,0-2 128 0 0,0 1-176 0 0,1-1 0 0 0,-1 1 0 0 0,0 0 120 0 0,1 0 320 0 0,0 0-32 0 0,0-1-288 0 0,0 1 0 0 0,0 0 296 0 0,-1-1-248 0 0,1 1 0 0 0,1 0 0 0 0,-1 0-144 0 0,0 1-24 0 0,0 0-8 0 0,0 0 0 0 0,0 0 32 0 0,2-1 160 0 0,-1 1 8 0 0,1 0 24 0 0,2 1-24 0 0,-2-1-184 0 0,1 2 0 0 0,1-1 0 0 0,-2 0-8 0 0,2 0 136 0 0,-1 1-136 0 0,1-1 24 0 0,-1 1 160 0 0,1-1-24 0 0,1 1-160 0 0,-1 1 0 0 0,0-2 80 0 0,1 2-88 0 0,-2-1-64 0 0,0 0-64 0 0,1 0 0 0 0,-2 0 72 0 0,1 0-72 0 0,-1 0 0 0 0,1 0 72 0 0,-1 0-72 0 0,0 0 72 0 0,0 0-72 0 0,1 1 72 0 0,0-1-72 0 0,-1 1 0 0 0,1-1 0 0 0,-1 1 0 0 0,1-1 0 0 0,-1 0 0 0 0,0 0 0 0 0,1 1 0 0 0,-1-1 0 0 0,0 1 0 0 0,0-1 0 0 0,1 0 0 0 0,-1 1 0 0 0,0-1-128 0 0,0 1-40 0 0,-1-1 88 0 0,1 1-56 0 0,0-2-16 0 0,-2 1 0 0 0,2 0-368 0 0,-2 0-312 0 0,1-1-8088 0 0,0 1 2721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9"/>
    </inkml:context>
    <inkml:brush xml:id="br0">
      <inkml:brushProperty name="width" value="0.1" units="cm"/>
      <inkml:brushProperty name="height" value="0.6" units="cm"/>
      <inkml:brushProperty name="color" value="#33CCFF"/>
      <inkml:brushProperty name="inkEffects" value="pencil"/>
    </inkml:brush>
  </inkml:definitions>
  <inkml:trace contextRef="#ctx0" brushRef="#br0">6 1 5063 167670 60784,'0'0'224'0'0,"0"0"48"0"0,0 0-272 0 0,0 0 0 0 0,0 0 1096 0 0,0 0 168-521 1,0 0 32-36-6,0 0 520-570 8,-1 0-1128-27-3,1 1-368 635 8,0-1 96-13-14,0 2 8 532 6,0-2 8 0 0,1 2 0 0 0,-1-1-176 0 0,1 1 168-497-3,0-1-216 497 3,-1 0-32 0 0,2 1-8-504 4,-2-1 0 504-4,2 0 128-522 0,-2 1-72 522 0,2-1-112 0 0,-1 1-48 0 0,0-1-64 0 0,0 0 64 0 0,-1 0-64 0 0,1 0 72 0 0,0 1-72 0 0,-1-1 0 0 0,1-1 0 0 0,0 1 0 0 0,-1 0 0 0 0,0-1 0 0 0,0 0 0 0 0,0 0 0 0 0,0 0 0 0 0,0 0 0 0 0,0 0 0 0 0,0 0-80 0 0,0 0 80 0 0,0 0 0 0 0,0 0-72 0 0,0 0 72 0 0,0 0-80 0 0,0 0 0 0 0,0 0 80 0 0,-1 1-64 0 0,0 0 0 0 0,1-1 64 0 0,-2 1-72 0 0,2 0 72 0 0,-2-1 0 0 0,1 1-88 0 0,1 0 88 0 0,-1 0-64 0 0,0 0 0 0 0,1 0 0 0 0,-1-1 0 0 0,0 2 0 0 0,1-2-40 0 0,-1 1 40 0 0,0 0 64 0 0,0-1 0 0 0,0 1 0 0 0,1 0 0 0 0,-1-1 0 0 0,0 1 0 0 0,0 0-72 0 0,1-1 72 0 0,-1 1 0 0 0,0-1 0 0 0,1 0 0 0 0,0 0 0 0 0,0 0-64 0 0,-1 1 64 0 0,1-1 0 0 0,0 0 0 0 0,0 0 0 0 0,0 0-64 0 0,0 0 64 0 0,1 0-80 0 0,-1 0 16 0 0,0-1 64 0 0,0 1 0 0 0,1-1 0 0 0,1 0 0 0 0,0 0 0 0 0,0-1 0 0 0,0 1 0 0 0,0-1-64 0 0,0 0 64 0 0,1 0 0 0 0,0 1 0 0 0,-1 0 0 0 0,0-1 0 0 0,0 1-128 0 0,-1 0-136 0 0,0 1-296 0 0,1-2-416 0 0,-2 1-4096 0 0,1 0-2407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2 7079 168813 58805,'0'0'312'0'0,"0"0"144"0"0,0 0-456 0 0,0 0 528 0 0,0 0 88 0 0,0 0 24 0 0,0 0 424 0 0,0 0-680 0 0,0 0 0 0 0,0 0 320 0 0,0 0-384 0 0,0 0 0 0 0,0 0 296 0 0,0 0-328 0 0,0 0 0 0 0,-1 0 240 0 0,0 0-80 0 0,1 0-48 0 0,-2 1-80 0 0,1-1-160 0 0,0 0-48 0 0,0 1-16 0 0,0-1 0 0 0,0 1 0 0 0,0 0-96 0 0,0-1 88 0 0,1 1-88 0 0,-1-1 80 0 0,0 1-80 0 0,1-1 72 0 0,0 0-72 0 0,0 0 0 0 0,0 0 0 0 0,0 1 0 0 0,-1-1 0 0 0,1 0 0 0 0,0 0 0 0 0,0 0 0 0 0,0 0 0 0 0,0 0 0 0 0,0 0 0 0 0,0 0 0 0 0,1 0 0 0 0,-1 1 0 0 0,1-1 0 0 0,0 0 64 0 0,0 1-64 0 0,1-1 72 0 0,0 0-72 0 0,-1-1 168 0 0,0 1-16 0 0,0 0-8 0 0,0-1 136 0 0,0 0-144 0 0,0 0 0 0 0,-1 0 64 0 0,1 0-128 0 0,0-1 16 0 0,-1 2-88 0 0,1-1 96 0 0,-1 0-192 0 0,0 1-64 0 0,0 0-24 0 0,0-1 88 0 0,0 1 384 0 0,-1 1-272 0 0,0-1-416 0 0,0 1-80 0 0,-1 0-96 0 0,0 2-224 0 0,1-1-320 0 0,-1 0-4736 0 0,1-1-2783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18.007"/>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19 8319 183406 56994,'0'0'368'0'0,"0"0"168"0"0,0 0-536 0 0,0-1 0 0 0,1 1 224 0 0,-1-1 24 0 0,1 1 8 0 0,0-1 0 0 0,0 1 72 0 0,0-1 376 0 0,0 1-24 0 0,0-1-24 0 0,0 0-328 0 0,0 1 0 0 0,-1-1 328 0 0,0 0-328 0 0,1 0-64 0 0,-2 0 240 0 0,0-1-256 0 0,1 1-64 0 0,-1-1 152 3 500,-1 1-80-3-500,1-1-128 0 0,-1 1-64 0 0,0 1-64 0 0,0 0 72 0 0,0 1-72 0 0,-1 1 0 0 0,1 1 0 0 0,0 1 0 0 0,0 1 0 0 0,0-1 0 0 0,1 1 0 0 0,0-1 0 0 0,0 0 0 0 0,0-1 0 0 0,1 0 0 0 0,0 0 0 0 0,-1-2 0 0 0,1 1 0 0 0,1-1 0 0 0,0-1-80 0 0,0 1 80 0 0,1 0 0 0 0,1-2 0 0 0,1 0 72 0 0,-1 0-8 0 0,1-1 64 0 0,1-2 0 0 0,-1 1-32 0 0,0-2-32 0 0,0 1 8 0 0,-1 0-72 0 0,0 1 0 0 0,-2 1 72 0 0,0 1-72 0 0,-1 0 72 0 0,0 1-72 0 0,0 0 72 0 0,0 0-72 0 0,0 0 0 0 0,-1 1 0 0 0,0 1 0 0 0,-1 0 0 0 0,0 1-72 0 0,0 1 72 0 0,-1 0 0 0 0,1 1-168 0 0,-1 1-128 0 0,1 2-1336 0 0,0-1-4368 0 0,0 0-2863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0.14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9 455 186832 54668,'0'0'0'0'0,"0"0"0"0"0,0 0 0 0 0,0-1 2312 0 0,-1 0 3240 0 0,1 0-2712 0 0,-1 0-1944 0 0,0 0 32 0 0,1 0-512 0 0,-1 0 24 0 0,0 1 8 0 0,1-1 0 0 0,-1 1 368 0 0,1 0-112 0 0,-1 0-72 0 0,1 0-120 0 0,0 2-256 0 0,-1 0-48 0 0,1 2 176 0 0,1 1 0 0 0,-1 2-16 0 0,1 2-32 0 0,0 2-192 0 0,-1-1 0 0 0,1 0 0 0 0,0 0-72 0 0,0 0-8 0 0,0-2-64 0 0,0 2 96 0 0,0 0-96 0 0,0 1 0 0 0,0-2 0 0 0,0 1 0 0 0,0 0 0 0 0,0 0-352 0 0,1 1-280 0 0,-1 0-1928 0 0,0-2 1336 0 0,0-3-4992 0 0,0-1-2799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16.189"/>
    </inkml:context>
    <inkml:brush xml:id="br0">
      <inkml:brushProperty name="width" value="0.1" units="cm"/>
      <inkml:brushProperty name="height" value="0.6" units="cm"/>
      <inkml:brushProperty name="color" value="#33CCFF"/>
      <inkml:brushProperty name="inkEffects" value="pencil"/>
    </inkml:brush>
  </inkml:definitions>
  <inkml:trace contextRef="#ctx0" brushRef="#br0">27 44 2303 176888 55330,'0'0'224'0'0,"0"0"-224"0"0,0 0 1232 0 0,0 0 224 0 0,0 0 48 0 0,0 0 528 0 0,0 1-1416 0 0,0-1-64 0 0,-1-1-288 0 0,0-1 0 0 0,0 0 152 0 0,-1-2-168 0 0,0 0-128 0 0,0 0 0 0 0,0 1 0 0 0,0-1 0 0 0,0 0 0 0 0,0 1 96 0 0,0 0 16 0 0,1 1 8 0 0,-1-1 0 0 0,1 1 80 0 0,0 1 24 0 0,0 0 0 0 0,0 0 256 0 0,1 1-112 0 0,0 0-136 0 0,0 0-264 0 0,0 0-8 0 0,0 1 0 0 0,1 1-80 0 0,1 0 0 0 0,0 2 0 0 0,1 3 0 0 0,2 1 0 0 0,1 3 0 0 0,1 2 0 0 0,1 1 0 0 0,2 0 0 0 0,-1 0-72 0 0,-1-1 72 0 0,1-2-120 0 0,-1 1-48 0 0,1-1 88 0 0,-1 0 80 0 0,-1-2-136 0 0,-2-1 64 0 0,0-1 0 0 0,-3-3 0 0 0,0-1 72 0 0,-1-1-80 0 0,0-1 0 0 0,-1 0-72 0 0,0-1-8 0 0,-1 0-8 0 0,1-1-1088 0 0,0 1 672 0 0,0 0-11479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16.5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0,2 1 96 0 0,0 0-488 0 0,0 0-72 0 0,0 0 400 0 0,2 2-136 0 0,0 1-184 0 0,2 1-72 0 0,0 2-96 0 0,1 0-168 0 0,0 0-40 0 0,-1 0-16 0 0,0-1 0 0 0,1 1 216 0 0,0 0-96 0 0,0-1 8 0 0,0 1-96 0 0,1 1-312 0 0,-2-1-16 0 0,0-1 0 0 0,-1 0 184 0 0,1 1 0 0 0,1 0 0 0 0,-1 1-200 0 0,1-1-208 0 0,-1 0-288 0 0,-1-2 344 0 0,-2-2-12719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1.3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19 182 5615 170309 57719,'-1'1'544'0'0,"0"1"-480"0"0,-1 0-64 0 0,0 0 0 0 0,0 0 248 0 0,0 1 40 0 0,0-1 0 0 0,0 0 160 0 0,1 0-216 0 0,0 0 248 0 0,0-1 368 0 0,0-1-40 0 0,1 1-448 0 0,0-1 0 0 0,0 0 208 0 0,0 0-224 0 0,1-1-176 0 0,0 0 64 0 0,1-1 264 0 0,1-2-40 0 0,2-1-56 0 0,2-2-64 0 0,1-2-88 0 0,1-1-32 0 0,2-2-24 0 0,-1 0-96 0 0,1 1-8 0 0,-2 2-88 0 0,0 0 80 0 0,0 0-80 0 0,1 1 64 0 0,1 0-64 0 0,0 1 0 0 0,-1 1 0 0 0,0 1 0 0 0,0-1 64 0 0,2 1-64 0 0,-2 0 0 0 0,-1 1 0 0 0,-1 0 0 0 0,-2 2 0 0 0,0-1 0 0 0,-2 1 0 0 0,-1 0 0 0 0,1 1 0 0 0,-1-1 128 0 0,1 0-24 0 0,-1 1 0 0 0,0-1 0 0 0,0 1-16 0 0,1 0 72 0 0,-1 1-80 0 0,0-1-80 0 0,0 0 80 0 0,-1 0 0 0 0,1 1-80 0 0,0-1 72 0 0,-1-1-72 0 0,0 1 0 0 0,1 0 0 0 0,-1 0 0 0 0,1 0 64 0 0,-1-1-64 0 0,1 0 0 0 0,-1 0 0 0 0,1 0 64 0 0,-1 0-64 0 0,0 0 0 0 0,0 1 0 0 0,-1 0 0 0 0,0 0 64 0 0,0 1-64 0 0,-1 0 0 0 0,0 0 0 0 0,0 0 64 519-1,1 0 0-519 1,-1 0 0 0 0,0 0-64 0 0,1 0 80 0 0,-1 0-80 0 0,0 0 96 0 0,0 0-32 0 0,0 0-64 0 0,0 0 96 503-5,-1 1-8-503 5,-1 0 56 0 0,0 1-80 0 0,0 0 0 0 0,0 0 0 0 0,-2 2-64 0 0,1 0 64 0 0,-1 0-64 0 0,0 1 0 0 0,0-1 0 0 0,0 1 0 0 0,-1-1 0 0 0,1 1 0 0 0,0-1 0 0 0,0 2 0 0 0,-1-1 0 0 0,0 1 0 0 0,0 0 0 0 0,-1 0 0 0 0,0 2 64 0 0,-1-1-64 0 0,0 1 0 0 0,0-2 0 0 0,1 0 64 0 0,1-1-64 0 0,-1 0 0 0 0,0 1 0 0 0,-1 0 0 0 0,0 1 0 0 0,1-1 0 0 0,0 0 0 0 0,0-1 0 0 0,2 0 0 0 0,0 1 0 0 0,0-1-64 0 0,0 1 64 0 0,0 1 0 0 0,1-1-72 0 0,0 1 168 0 0,0-1 56 0 0,1 0 8 0 0,0 0-104 0 0,0-1-216 0 0,1 0 0 0 0,0 0-8 0 0,0 1 168 0 0,0 0 0 0 0,1 0 0 0 0,0-1-72 0 0,0 1 72 0 0,0-1 0 0 0,0 0-64 0 0,0 0 0 0 0,0-1 64 0 0,0 0-96 0 0,-1-1 32 0 0,1 1 64 0 0,0 0 0 0 0,-1-1 0 0 0,1 1 0 0 0,-1-1 0 0 0,1-1-64 0 0,0 1 64 0 0,-1-1 0 0 0,1 0 0 0 0,0 0 0 0 0,0 0 0 0 0,1 0 0 0 0,-1 0-72 0 0,0-1 72 0 0,0 0-72 0 0,1-1-32 0 0,-1 1 40 0 0,0-1-64 0 0,1-1-40 0 0,0 0 88 0 0,1-1 80 0 0,0-1 0 0 0,1 0 0 0 0,-1-1 0 0 0,0 0-64 0 0,1-1 64 0 0,-1-1 0 0 0,1 0 0 0 0,-1 0 0 0 0,1-1 0 0 0,1-1 0 0 0,0-1-64 0 0,1 1 64 0 0,0-2 0 0 0,2-1 0 0 0,1-1 0 0 0,0-1 0 0 0,1 1 0 0 0,-1 0 0 0 0,0 1 0 0 0,-1 0 0 0 0,-1 2 0 0 0,0 0 0 0 0,0 1 64 0 0,-1 0-64 0 0,0 2 0 0 0,-1 0 0 0 0,1 1 64 0 0,1-1-64 0 0,0 0 0 0 0,0 1 64 0 0,-1 0 0 0 0,0 0 0 0 0,1 1-64 0 0,-1-1 0 0 0,0 1-80 0 0,-1 0-24 0 0,-1 1 104 0 0,0 0 0 0 0,0 0 144 0 0,-1 0-16 0 0,0 0-64 0 0,-1 0 0 0 0,1 1 64 0 0,-1 0-64 0 0,-1 0-64 0 0,1 1 0 0 0,-1 0 0 0 0,1 0 64 0 0,-1-1-64 0 0,1 1 0 0 0,0-1 0 0 0,-1 1 0 0 0,1-1 0 0 0,0 1 0 0 0,0-1 0 0 0,0 1 0 0 0,-1 0 0 0 0,1 0 0 0 0,-1 1 0 0 0,1-1 0 0 0,-1 1 64 0 0,0-1 8 0 0,0 1-8 0 0,-1 0 16 0 0,0 0-80 0 0,-1 1 64 0 0,0 1-64 0 0,0 0 0 0 0,-1 1 0 0 0,0 1 64 0 0,0 1-64 0 0,-1 1 64 0 0,1 0-64 0 0,-1-1 0 0 0,1 0 80 0 0,0 0-80 0 0,0 0 80 0 0,-1 0 16 0 0,0 1-32 0 0,0 0-64 0 0,0-1 96 0 0,0 1-96 0 0,0 0 64 0 0,1-1-64 0 0,0 2 72 0 0,-1 2-8 0 0,0-1-64 0 0,1 1 0 0 0,1-1 0 0 0,0-1 64 0 0,0 1-64 0 0,0 0 0 0 0,-1 1 0 0 0,2-1 0 0 0,-1 1 0 0 0,0 0 0 0 0,0 2 0 0 0,1 0 0 0 0,0 1 0 0 0,0-1 0 0 0,0 0 0 0 0,1-1 0 0 0,0-2 0 0 0,0 0 0 0 0,0 0 0 0 0,0-2 0 0 0,0 0 0 0 0,0-1 0 0 0,0-1 0 0 0,0 1 0 0 0,0-2 0 0 0,0 1 0 0 0,0-1 0 0 0,0 1 0 0 0,0-1 0 0 0,0 1 0 0 0,0-1 0 0 0,-1 1 0 0 0,1 0 0 0 0,0 1 0 0 0,0-1 0 0 0,0 1 0 0 0,-1 0 0 0 0,1-1 0-503 5,0 0-112 503-5,-1-1-24 0 0,1-1-24 0 0,0-1 64-484-6,-1-1 0 484 6,1 1-80 0 0,0-1 16 0 0,0 0-16-520-1,0-1 72 520 1,0 1 0 0 0,0 0-64-493 10,0-2 64 493-10,1-1 40 0 0,-1-1-32 0 0,1 0 96 0 0,-1-1-96 0 0,1 0 24 0 0,-1-1-72 0 0,1 0 72 0 0,0 0 72 0 0,0-1 0-505-4,0 1 0 505 4,0-2-64 0 0,1-3-8 0 0,0-1 72 0 0,2-2 0 0 0,-1-1 0 0 0,2-2-72 0 0,0 2 72 0 0,-1 2 0 0 0,0 0 0 0 0,1 0 0 0 0,0 1 0 0 0,0 0 0 0 0,0 1 0 0 0,-1 3 0 0 0,-1 0 0 0 0,0 1 0 0 0,1 1 0 0 0,-1 0 64 0 0,0 0-64 0 0,0 1 0 0 0,-1 1 0 0 0,1 0 0 0 0,0-1 0 0 0,-1 1 64 0 0,1 0-64 0 0,-1 0 0 0 0,1-1 64 0 0,0-1-64 0 0,0 1 0 0 0,-1 0 0 0 0,0 1 64 0 0,0 0-64 0 0,-1 0 0 0 0,1-1 0 0 0,-1 1 0 0 0,0 0 0 0 0,0 0 0 0 0,0 1 0 0 0,-1 0 64 0 0,1 0-64 0 0,-1 0 0 0 0,1 1 0 0 0,-1 1 0 0 0,0 0 0 0 0,0 0 0 0 0,0 0-80 0 0,0 1-40 0 0,0 0-72 0 0,0-1 96 0 0,1 1-72 0 0,-1 0-200 0 0,0 0-144 0 0,0 0-216 0 0,0 0-7064 0 0,0 0 2361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2.15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6215 172621 54625,'0'0'272'0'0,"0"0"128"0"0,0 0-400 0 0,0 0 528 0 0,0 0 88 0 0,0 0 24 0 0,0 0 0 0 0,0 0 24 0 0,0 0 8 0 0,0 0 0 0 0,0 0 0 0 0,0 0-200 0 0,0 0-40 0 0,0 0-8 0 0,0 0 224 0 0,0 0-304 0 0,0 0-64 0 0,0 1-88 0 0,1 0-96 0 0,0 0 32 0 0,0 0 0 0 0,0 1 0 0 0,-1-1 0 0 0,1 0 8 0 0,0 0 152 0 0,0 0-144 0 0,-1 0 24 0 0,1 0 8 0 0,-1-1 0 0 0,0 0 0 0 0,1 1-8 0 0,-1-1 168 0 0,1 1-168 0 0,-1-1-16 0 0,0 1-8 0 0,1-1 0 0 0,-1 2 144 0 0,0-1 0 0 0,1 0-144 0 0,-1 1-80 0 0,1 0-64 0 0,0 0 96 0 0,0 0-96 0 0,0 1 0 0 0,0-1 0 0 0,0 0 0 0 0,1 0 0 0 0,1 1 0 0 0,0-2 0 0 0,0 1 0 0 0,0-1 0 0 0,-1-1 0 0 0,1 1 0 0 0,-1-1 0 0 0,0 0 0 0 0,-1 0 0 0 0,0 0 0 0 0,1 0 0 0 0,0 0 0 0 0,-1 0 0 0 0,1 0 0 0 0,1 1 0 0 0,0 0-152 0 0,1 1-104 0 0,0 1-352 0 0,1 0-488 0 0,0 0-5576 0 0,-1-1-3191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3.855"/>
    </inkml:context>
    <inkml:brush xml:id="br0">
      <inkml:brushProperty name="width" value="0.1" units="cm"/>
      <inkml:brushProperty name="height" value="0.6" units="cm"/>
      <inkml:brushProperty name="color" value="#33CCFF"/>
      <inkml:brushProperty name="inkEffects" value="pencil"/>
    </inkml:brush>
  </inkml:definitions>
  <inkml:trace contextRef="#ctx0" brushRef="#br0">550 15 919 196356 59577,'1'-1'80'0'0,"0"0"-80"0"0,0 0 1232 0 0,0 0 232 0 0,-1 1 40 0 0,0 0 16 0 0,1-1-928 0 0,-1 1 184 0 0,0 0-160 0 0,-1-1-168 0 0,1 1 40 0 0,-1-1-216 0 0,0-1 0 0 0,0 1 0 0 0,-1 0 64 0 0,0 0 368 0 0,0 0-120 0 0,-1 0-368 0 0,1 0-8 0 0,-1 1 128 0 0,-1 0-128 0 0,0 1-104 0 0,1 0-8 0 0,-1 0 80 0 0,-1 0-88 0 0,1 1-88 0 0,-1 0 0 0 0,-1 0 88 0 0,0 0-24 0 0,0 1-64 0 0,0-1 96 0 0,1 0-32 0 0,0 0-64 0 0,1 0 88 0 0,-1 0 16 0 0,-1 0 32 0 0,0 0-72 0 0,0 1 80 0 0,-1-1 176 0 0,0 0-160 0 0,0 0-40 0 0,1 0-8 0 0,0 0 0 0 0,0-1 0 0 0,0 1-112 0 0,1 0 88 0 0,0 0-88 0 0,0 0 80 0 0,0 1-80 0 0,-1-1 96 0 0,1 1 0 0 0,0 1-96 0 0,0-1 0 0 0,0-1 0 0 0,1 1 64 0 0,-1 0-64 0 0,1-1 0 0 0,0 1 0 0 0,-1 0 0 0 0,-1 0 80 0 0,-1 0 128 0 0,0 1-64 0 0,1-1 0 0 0,-1 1 168 0 0,0 0 40 0 0,-1 1 16 0 0,-1-1 32 0 0,1 0-200 0 0,0 0-128 0 0,2-1-72 0 0,0 0 80 0 0,1-1-80 0 0,0-1 64 0 0,1 2-64 0 0,-2-1 72 0 0,0 1-72 0 0,0 1 0 0 0,0-1 0 0 0,1 0 0 0 0,0 0 0 0 0,1-1 0 0 0,0 1 0 0 0,1-1 0 0 0,-1 0 0 0 0,0 1 0 0 0,0 1 0 0 0,-2 1 96 0 0,1 0 0 0 0,1 0 0 0 0,-1 0 64 0 0,1 0-64 0 0,0 1-32 0 0,0 0-64 0 0,0-1 72 0 0,0 0-72 0 0,1-2 0 0 0,0 1 72 0 0,-1 0-72 0 0,1 0 96 0 0,-1 0 0 0 0,0 1 16 0 0,0 0 40 0 0,-1 0 16 0 0,1 1-72 0 0,0-1 0 0 0,0-1 0 0 0,1 0-16 0 0,0-1 80 0 0,0 2-80 0 0,-1-1-8 0 0,1 1-72 0 0,0-1 0 0 0,0 1 0 0 0,-1 0 0 0 0,2 0 0 0 0,-1-1 0 0 0,0 1 64 0 0,1-1-64 0 0,-1 0 0 0 0,1 2 0 0 0,-1-1 0 0 0,0 1 0 0 0,0 0 0 0 0,1 0 64 0 0,-1-1-64 0 0,1 1 64 0 0,0 0 24 0 0,1-1-88 0 0,-1 0 96 0 0,1 0-96 0 0,0 0 0 0 0,-1 2 0 0 0,0 0 0 0 0,0-1 0 0 0,0 1 0 0 0,0-2 0 0 0,0 1 0 0 0,1 1 0 0 0,-1 0 0 0 0,0-1 0 0 0,1 0 0 0 0,-1-1 0 0 0,1 0 0 0 0,0 1 0 0 0,-1-1 0 0 0,1 1 0 0 0,0-1 0 0 0,0 0 0 0 0,0 1 0 0 0,1 1 0 0 0,-1 1 0 0 0,0 1 64 0 0,1 1-64 0 0,-1-2 0 0 0,1-1 0 0 0,0-1 0 0 0,0 1 0 0 0,0-2 0-8-499,0 0 0 8 499,-1 1 0 0 0,1-1 0 0 0,0 1 0 0 0,0 0 0 0 0,0 0 0 0 0,1 0 0 0 0,-1 0 0 0 0,0-1 0 0 0,1 0 0 0 0,-1 0 0 0 0,0 1 0 0 0,0 0 0 0 0,0 1 0 0 0,0 1 0 0 0,0-1 0 0 0,0 1 0-499 2,0 0 0-496-4,0 1 0 499-1,0-1 0 496 3,0 0 0 0 0,1 0 0 0 0,-1 0 0 0 0,0 0 0 0 0,0-2 0-507 5,0 2 0 507-5,1 1 0 0 0,-1 2 0 0 0,1-1 0 0 0,-1 0 0-511-6,1 0 0 511 6,-1 0 0 0 0,1 0 0-506 1,-1 1 0 506-1,1-1 0 0 0,-1 0 0-505-1,1-1 0 505 1,0-1 0 0 0,-1 1 0-521-2,1-1 0 521 2,0-1 0-499 5,-1-1 0 499-5,0-2 0 0 0,1 1 0 0 0,-1 0 0-498 3,0 0 0 498-3,1 0 0 0 0,0 1 0 0 0,-1 0 0-499 0,1-1 0 499 0,0 1 0-497-1,-1 1 0 497 1,1 1 0-497-3,1 0 0 497 3,-1 1 0 0 0,0-2 0 0 0,-1 0 0-513-5,1 1 0 513 5,0 0 0 0 0,-1-1 0 0 0,0 0 0 0 0,0 0 0-493 3,0 0 0 493-3,0-1 0 0 0,0 0 0-525 3,-1 1 0 525-3,1 0 0-492-2,0-1 0 492 2,0 1 0-508-2,1-1 0 508 2,-1 0 0 0 0,1 1 0 0 0,0 0 0 0 0,0-1 0-538 7,0 0 0 538-7,1 0 0-491-8,-1 0 0 491 8,0 0 0 0 0,1 1 0 0 0,-1 1-88-521 2,1-1 88 521-2,0 1-64-487-1,0-1-32 487 1,1 1-96 0 0,-1-1 96 0 0,1 1-64 0 0,0 0-208-504-2,0 2-224 504 2,1 1-320 0 0,1 1-2088 0 0,1 1 1632 0 0,-1-3-12407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16 21 1439 181605 59370,'0'0'136'0'0,"-1"0"-136"0"0,0 0 0 0 0,1-1 0 0 0,-1 0 0 0 0,0 1 0 0 0,0 0 72 0 0,0-1 128-1470 10,-1 0-96 271-14,1 1 536 50-1,0 0 880-393 10,0-1-744 1542-5,-1 0-168 0 0,2 0-32 0 0,-1 1 0 0 0,1-1-8 526-6,-1 0-168-526 6,1 0 328 0 0,0 0 88 0 0,0-1 144 576 3,-1 0-480-18-3,1 1-8-34-2,0-1 472-17 7,0 1-160-507-5,1 0-504 0 0,-1 1-8 523 3,0 0 232-523-3,0-1-56 0 0,0 1-24 507 1,0 0-40-507-1,0 1-192 0 0,1-1-64 0 0,0 1 104 473-1,1 0-120-473 1,0 1-48 0 0,0 1 24 507-2,0-1 32-507 2,1 2 48 524-5,0 1-88-524 5,0-1 80 0 0,0 1 184 0 0,0 1-8 0 0,0 0-184 0 0,0 0 0 0 0,-1 0 112 0 0,1 2-56 0 0,-1 2-104 0 0,0 0-32 0 0,0 0-8 0 0,0-1 0 0 0,0 0 64 0 0,0 0-64 0 0,-1 0-64 0 0,1 0 0 0 0,0-2 0 0 0,0 1 0 0 0,-1-1 0 0 0,1-2 0 0 0,-1 1 0 0 0,0-1 0 0 0,0-1 0 0 0,0 1 0 0 0,1 0 0 0 0,-1-1 0 0 0,0 0 0 0 0,0 0 0 0 0,1 1-136 0 0,-2-2 32 0 0,2 0 8 0 0,-1 0-752 0 0,0 0-336 0 0,0 0-936 0 0,0-1-3560 0 0,0-1-2559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3.606"/>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0 1839 167750 57939,'0'0'160'0'0,"0"0"-160"0"0,0 0 0 0 0,0 0 1112 0 0,-1 0 1520 0 0,1 0-1288 0 0,-1 0-632 0 0,0 1 448 0 0,0-1-200 0 0,0 0-232 0 0,0 0-16 0 0,-1 0-368 0 0,1 0 0 0 0,0 0 344 0 0,0 1 0 0 0,0-1-72 0 0,0 0-360 0 0,1 0 0 0 0,0 0 184 0 0,0 0-280 0 0,0 0 0 0 0,0 0 128 0 0,0 0-64 0 0,0 0-112 0 0,0 0 8 0 0,1 0 120 0 0,2 1 16 0 0,0 0-112 0 0,0 1 0 0 0,1-1 0 0 0,0 1-64 0 0,1-1-16 0 0,0 1 0 0 0,0-1 0 0 0,0 1 0 0 0,1-1 0 0 0,-1 1 0 0 0,1 0 0 0 0,-1 0 0 0 0,1-1 0 0 0,-1 1 0 0 0,1 0 0 0 0,2 1 8 0 0,-1 0-72 0 0,0 0 0 0 0,1 0 64 0 0,-1 1-64 0 0,0 0 0 0 0,0 0 0 0 0,-1 0 0 0 0,1 0 64 0 0,-1 0-64 0 0,1 0 0 0 0,-1 0 0 0 0,0 0 0 0 0,0 0 0 0 0,0-1 0 0 0,0 1 0 0 0,0 0 0 0 0,0 1 0 0 0,0-1 0 0 0,0 0 64 0 0,-1 0-64 0 0,-1 0 0 0 0,0 0 0 0 0,-1 0 0 0 0,0 0 0 0 0,0 0 0 0 0,-1 0 0 0 0,1 0-64 0 0,0 1-16 0 0,0 1 0 0 0,-1-1 80 0 0,1 0-80 0 0,-1-1 80 0 0,0 0-184 0 0,-1 0 72 0 0,1 0 0 0 0,-1 0 0 0 0,1-1 24 0 0,-1 1-72 0 0,1-1 80 0 0,0 1-48 0 0,-1-1 0 0 0,1 0-8 0 0,0 0 0 0 0,0 0 40 0 0,-1 0 0 0 0,1 0 8 0 0,-1-1-72-532-2,1 0 88-37 3,-1 0 0 52-7,-1 0 0 517 6,1-1-88-491 6,-1 0-184-2-3,0-1-312-15-4,0 0-424 14 0,-1-1-4360 494 1,0 1-2575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4.169"/>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25 2759 167669 57356,'0'0'248'0'0,"0"0"-248"0"0,0 0 800 0 0,0 0 120 0 0,0 0 16 0 0,0 0 8 0 0,-1 0-528 0 0,1-1-96 0 0,-1 1-32 0 0,0-1 0 0 0,0 0 120 0 0,0 0 16 0 0,0-1 8 0 0,0 1 0 0 0,0 0 16 0 0,0-1 0 0 0,0 1 0 0 0,1 0 0 0 0,-1 0-112 0 0,1 0-16 0 0,-1 0-8 0 0,0 0 248 0 0,1 0-328 0 0,-1 0 0 0 0,1 0 136 0 0,0 1-136 0 0,-1-1-120 0 0,1 0-112 0 0,0 1 64 0 0,0-1-64 0 0,0 1 144 0 0,1 0-16 0 0,-1-1-8 0 0,1 1 0 0 0,0-1 8 0 0,0 1 8 0 0,2-1 0 0 0,0 1 0 0 0,0 0-32 0 0,1 1-8 0 0,0 0 0 0 0,1 1 88 0 0,1-1-104 0 0,1 2 0 0 0,1-1 112 0 0,0 1-72 0 0,0 0 0 0 0,2 0 104 0 0,-1 1-120 0 0,-1-1 0 0 0,0-1 0 0 0,-1 1-40 0 0,0-1-64 0 0,-1 1 88 0 0,0 0-88 0 0,-1 0 64 0 0,1 0-64 0 0,-1 0 0 0 0,1 1 0 0 0,-1 0 80 0 0,0 1-80 0 0,0-1 64 0 0,-1 0-64 0 0,1 0 0 0 0,-1 0 0 0 0,0 1 64 0 0,0 0-64 0 0,0-1 0 0 0,1 1 0 0 0,-1 0 0 0 0,0-1 0 0 0,1 1 0 0 0,-1 0 0 0 0,0-1 0 0 0,0 1 0 0 0,1-1 0 0 0,-1 1 0 0 0,0-1 0 0 0,0 0-72 0 0,-1-1 72 0 0,1 1-328 0 0,-1-1-160 0 0,-1 0-632 0 0,0 0-904 0 0,-1-1-11199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4.765"/>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42 919 169402 57082,'0'0'80'0'0,"0"0"-80"0"0,-1 0 1408 0 0,0-1 2000 0 0,-1 0-1664 0 0,1-1-1264 0 0,-1 1-248 0 0,0-1-48 0 0,1-1 128 0 0,-1 1-176 0 0,1-1 0 0 0,0 1 0 0 0,0 0 120 0 0,0 0 320 0 0,1 0-32 0 0,-1-1-288 0 0,1 0 0 0 0,0 0 296 0 0,0 1-248 0 0,0 0 0 0 0,0 0 0 0 0,0 1-144 0 0,0 0-24 0 0,0 1-8 0 0,1-1 0 0 0,0 1 32 0 0,1-1 160 0 0,1 1 8 0 0,1 0 24 0 0,2 2-24 0 0,0-1-184 0 0,-1 1 0 0 0,1 0 0 0 0,-1 1-8 0 0,1-1 136 0 0,1 1-136 0 0,-1 0 24 0 0,2 0 160 0 0,0 0-24 0 0,0 1-160 0 0,0-1 0 0 0,0 1 80 0 0,0 0-88 0 0,-1 0-64 0 0,-1 0-64 0 0,0 0 0 0 0,-1 0 72 0 0,0 0-72 0 0,-1-1 0 0 0,0 1 72 0 0,1 0-72 0 0,-1 0 72 0 0,1 1-72 0 0,0-1 72 0 0,0 1-72 0 0,0 0 0 0 0,0-1 0 0 0,-1 1 0 0 0,0-1 0 0 0,1 0 0 0 0,-1 0 0 0 0,0 1 0 0 0,1-1 0 0 0,-1 1 0 0 0,0-1 0 0 0,0 1 0 0 0,0-1 0 0 0,0 1-128 0 0,0 0-40 0 0,0 0 88 0 0,-1-1-56 0 0,-1 0-16 0 0,0-1 0 0 0,0 0-368 0 0,0 0-312 0 0,0 0-8088 0 0,-1-1 2721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5.9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1 5063 167670 60784,'0'0'224'0'0,"0"0"48"0"0,0 0-272 0 0,0 0 0 0 0,0 0 1096 0 0,0 0 168-521 1,0 0 32-36-6,0 0 520-570 8,0 1-1128-27-3,-1 0-368 635 8,1 0 96-13-14,0 1 8 532 6,1 0 8 0 0,-1 1 0 0 0,1-1-176 0 0,1 1 168-497-3,-1 0-216 497 3,1-1-32 0 0,0 1-8-504 4,0-1 0 504-4,0 1 128-522 0,0 0-72 522 0,0-1-112 0 0,0 1-48 0 0,0 0-64 0 0,0-1 64 0 0,-1 0-64 0 0,1-1 72 0 0,-1 2-72 0 0,0-1 0 0 0,0-1 0 0 0,0 0 0 0 0,-1 0 0 0 0,0 0 0 0 0,1-1 0 0 0,-1 0 0 0 0,0 1 0 0 0,0-1 0 0 0,0 0 0 0 0,1 0-80 0 0,-1 0 80 0 0,-1 0 0 0 0,1 0-72 0 0,0 0 72 0 0,0-1-80 0 0,0 2 0 0 0,-1-1 80 0 0,0 1-64 0 0,-1 0 0 0 0,1 0 64 0 0,-1 1-72 0 0,0-1 72 0 0,0 1 0 0 0,1-1-88 0 0,-1 1 88 0 0,1-1-64 0 0,-1 1 0 0 0,1-1 0 0 0,0 1 0 0 0,0 0 0 0 0,-1 0-40 0 0,1-1 40 0 0,-1 0 64 0 0,1 1 0 0 0,-1-1 0 0 0,0 1 0 0 0,1-1 0 0 0,-1 0 0 0 0,1 0-72 0 0,0-1 72 0 0,0 1 0 0 0,0 0 0 0 0,0 0 0 0 0,0-1 0 0 0,1 0-64 0 0,0 1 64 0 0,0-1 0 0 0,0 0 0 0 0,0 0 0 0 0,0 0-64 0 0,0 0 64 0 0,0 0-80 0 0,0 0 16 0 0,0-1 64 0 0,1 0 0 0 0,2 0 0 0 0,-1-1 0 0 0,1-1 0 0 0,1 1 0 0 0,0-1 0 0 0,0-1-64 0 0,2 0 64 0 0,-1 1 0 0 0,0 0 0 0 0,-1 1 0 0 0,-1 0 0 0 0,0 0-128 0 0,0 0-136 0 0,-1 0-296 0 0,1 0-416 0 0,-2 0-4096 0 0,0 0-2407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6.938"/>
    </inkml:context>
    <inkml:brush xml:id="br0">
      <inkml:brushProperty name="width" value="0.1" units="cm"/>
      <inkml:brushProperty name="height" value="0.6" units="cm"/>
      <inkml:brushProperty name="color" value="#33CCFF"/>
      <inkml:brushProperty name="inkEffects" value="pencil"/>
    </inkml:brush>
  </inkml:definitions>
  <inkml:trace contextRef="#ctx0" brushRef="#br0">26 4 7079 168813 58805,'0'0'312'0'0,"0"0"144"0"0,0 0-456 0 0,0 0 528 0 0,0 0 88 0 0,0 0 24 0 0,0 0 424 0 0,0 0-680 0 0,0 0 0 0 0,0 0 320 0 0,0 0-384 0 0,0 0 0 0 0,0 0 296 0 0,0 0-328 0 0,0 0 0 0 0,-1 0 240 0 0,0 0-80 0 0,-1 0-48 0 0,0 1-80 0 0,-1-1-160 0 0,1 1-48 0 0,0 0-16 0 0,0 0 0 0 0,0 0 0 0 0,0 1-96 0 0,1-2 88 0 0,0 1-88 0 0,0 0 80 0 0,0 0-80 0 0,1 0 72 0 0,-1-1-72 0 0,1 1 0 0 0,-1-1 0 0 0,1 0 0 0 0,-1 1 0 0 0,1-1 0 0 0,0 0 0 0 0,0 0 0 0 0,0 0 0 0 0,0 0 0 0 0,0 0 0 0 0,1 0 0 0 0,-1 1 0 0 0,1-1 0 0 0,1 1 0 0 0,0 0 64 0 0,0-1-64 0 0,1 0 72 0 0,0 0-72 0 0,0 0 168 0 0,-1-1-16 0 0,0 0-8 0 0,0 0 136 0 0,0-1-144 0 0,-1 0 0 0 0,1 0 64 0 0,-1 0-128 0 0,0 0 16 0 0,-1 0-88 0 0,1 0 96 0 0,-1 1-192 0 0,0 0-64 0 0,0 1-24 0 0,0 0 88 0 0,0 0 384 0 0,-1 0-272 0 0,-1 1-416 0 0,0 1-80 0 0,-1 0-96 0 0,0 2-224 0 0,-1 0-320 0 0,1 0-4736 0 0,1-1-2783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8.279"/>
    </inkml:context>
    <inkml:brush xml:id="br0">
      <inkml:brushProperty name="width" value="0.1" units="cm"/>
      <inkml:brushProperty name="height" value="0.6" units="cm"/>
      <inkml:brushProperty name="color" value="#33CCFF"/>
      <inkml:brushProperty name="inkEffects" value="pencil"/>
    </inkml:brush>
  </inkml:definitions>
  <inkml:trace contextRef="#ctx0" brushRef="#br0">31 41 1439 181605 59370,'-1'0'136'0'0,"0"-1"-136"0"0,0 0 0 0 0,-1 0 0 0 0,0 0 0 0 0,1 0 0 0 0,-1 0 72 0 0,-1 0 128-1470 10,0 0-96 271-14,1 0 536 50-1,0 0 880-393 10,0 0-744 1542-5,0 0-168 0 0,1-1-32 0 0,-1 1 0 0 0,1 0-8 526-6,0-1-168-526 6,1 0 328 0 0,-1 0 88 0 0,1-2 144 576 3,0 1-480-18-3,-1 0-8-34-2,1 1 472-17 7,1-1-160-507-5,-1 2-504 0 0,0 0-8 523 3,0 0 232-523-3,0 0-56 0 0,0 1-24 507 1,1 0-40-507-1,0 1-192 0 0,0 0-64 0 0,1 1 104 473-1,1 0-120-473 1,0 1-48 0 0,1 2 24 507-2,1 1 32-507 2,1 2 48 524-5,0 0-88-524 5,-1 1 80 0 0,1 0 184 0 0,-1 2-8 0 0,1 0-184 0 0,-1 0 0 0 0,-1 1 112 0 0,1 3-56 0 0,-1 2-104 0 0,1 3-32 0 0,-1 0-8 0 0,-1-3 0 0 0,1-1 64 0 0,-1 0-64 0 0,1 1-64 0 0,-1 0 0 0 0,1-2 0 0 0,-1-1 0 0 0,0-1 0 0 0,-1-2 0 0 0,1 0 0 0 0,-1-2 0 0 0,0 0 0 0 0,0 0 0 0 0,0 0 0 0 0,1-1 0 0 0,-1 0 0 0 0,0-1 0 0 0,0 1-136 0 0,1-1 32 0 0,-1-2 8 0 0,0 1-752 0 0,0-1-336 0 0,0 0-936 0 0,-1 0-3560 0 0,1-2-2559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9.236"/>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20 2303 188491 59555,'0'0'96'0'0,"0"0"32"0"0,-1-1-128 0 0,1 0 0 0 0,0 0 968 0 0,0 0 176 0 0,-1 0 32 0 0,1 0 464 0 0,-1 0-1032 0 0,0-1-24 0 0,0 1 40 0 0,-1-1-312 0 0,1 1-80 0 0,0 0 208 0 0,0-1-8 0 0,-1 1 0 0 0,1 0-216 0 0,1 0 64 0 0,-1 1 8 0 0,1 0 8 0 0,0 0 304 0 0,0 0 8 0 0,0 0-304 0 0,0 0-48 0 0,0 0 224 0 0,0 0-8 0 0,0 0-240 0 0,0 0 0 0 0,0 1 224 0 0,1 0-240 0 0,1 1 0 0 0,0 2 136 0 0,2 1-104 0 0,-1 1-128 0 0,1 1-120 0 0,1 1 88 0 0,0 1-8 0 0,0 2-80 0 0,1 2 0 0 0,1 1 0 0 0,-1-1 0 0 0,0-1 64 0 0,-1-1-64 0 0,1-1 0 0 0,-2-1 64 0 0,1 0 32 0 0,0 1 96 0 0,0 1 40 0 0,1 3 72 0 0,1 1-64 0 0,-2-1-168 0 0,0-1 0 0 0,-1-3 0 0 0,-1 0-72 0 0,0-3 0 0 0,-1 1 72 0 0,1-2-72 0 0,-1 1 0 0 0,0 1 72 0 0,0 4-8 0 0,1 1-64 0 0,-1 0 0 0 0,0 0 0 0 0,-1-2 0 0 0,0-1 0 0 0,1 0 0 0 0,-1 1 0 0 0,0 1-96 0 0,0 0-8-1020 2,1 2-64 1020-2,-1-2 56-534-1,0-2 0 534 1,0-1-192-518-3,0 0-104 4 7,-1-1-40 0-2,1 0-48-497-4,-1 0-680-798 0,0-1 680 1246 2,-1-1-8272 18-3,1-2 2681 545 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6.645"/>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3 5783 192684 57148,'0'0'256'0'0,"0"-1"120"0"0,-1 1-376 0 0,1-1 416 0 0,0 1 80 0 0,0 0 16 0 0,0 0 336 0 0,-1 0-544-711 0,1 0-8-222-4,0 0 0 6 2,-1 0 24 290 2,0 0 8 637 0,1 1 0 0 0,-1-1 384 0 0,0 0 64 0 0,0 1-384 0 0,1-1-104 0 0,-1 0 224 0 0,0 0-256 0 0,1 1-112 0 0,0-1-24 0 0,-1 0-8 0 0,1 1 0 0 0,-1 0-48 0 0,1 0 0 0 0,0 1-64 0 0,1-1 96 0 0,-1 1-32 0 0,0-1 0 0 0,1 1-64 0 0,0-1 96 0 0,1 1-96 0 0,0 0 72 0 0,2 0 128 0 0,-1 0-48 0 0,1 0 0 0 0,0 0 160 0 0,1 0 8 0 0,1 0-64 0 0,-1-1-176 0 0,0 0 0 0 0,-1 0 0 0 0,0 0 0 0 0,0 0 0 0 0,-1 0 0 0 0,1 0 0 0 0,0 0 0 0 0,1 0 0 0 0,0 0 0 0 0,-1 1-80 0 0,1-1 176 0 0,-1 0-72 0 0,0 1 0 0 0,0-1 0 0 0,-1 0-8 0 0,1 0-8 0 0,-1 0 0 0 0,0-1 0 0 0,0 1-88 0 0,1 0 64 0 0,-1-1-64 0 0,1 1 64 0 0,0-1-64 0 0,0 1 0 0 0,0 0 0 0 0,1 0 0 0 0,-1-1 0 0 0,-1 1 0 0 0,1 0 0 0 0,0 1 0 0 0,0-1 0 0 0,1 1 0 0 0,0 0 64 0 0,0 1-64 0 0,-1-2 0 0 0,0 1 0 0 0,0 0 0 0 0,1 1 0 0 0,-1-1 0 0 0,0-1 0 0 0,-1 1 64 0 0,1 0-64 0 0,0 0 0 0 0,-1-1 0 0 0,1 1 64 0 0,0 0-64 0 0,1 0 0 0 0,-1-1 0 0 0,0 0 0 0 0,-1 0 0 0 0,0 0 0 0 0,0 0 0 0 0,1-1 0 0 0,-1 1 0 0 0,1 0 0 0 0,-1 0 0 0 0,0 0 0 0 0,0 0 0 0 0,0 0 0 0 0,1 1 0 0 0,0-1 0 0 0,1 0 0 0 0,-1 1 0 0 0,1-1 0 0 0,-1 0 0 0 0,-1 0 0 0 0,0 0 0 0 0,0 0 64 0 0,0-1-64 0 0,0 1 0 0 0,1 0 0 0 0,-1 0 0 0 0,0 0 0 0 0,1 0 0 0 0,0 1 0 0 0,-1-1 0 0 0,0 0 0 0 0,0 0 0 0 0,-1 1 0 0 0,0-1 0 0 0,0 0 0 0 0,0 0 0 0 0,0 0 0 0 0,0-1 0 0 0,-1 1 0 0 0,1 1 0 0 0,0-1 0 0 0,0 0 0 0 0,-1 0 0 0 0,1 1 0 0 0,0-1 0 0 0,0 1 0 0 0,0-1 0 0 0,1 1 0 0 0,0 0 0 0 0,0 0 0 0 0,0 0 0 0 0,0-1 0 0 0,-1 1 0 0 0,0-1-80 0 0,1 1 80 0 0,-1-1 0 0 0,1 1 0 0 0,0-1 80 0 0,0 1-80 0 0,-1 0 0 0 0,1-1 0 0 0,0 1-88 0 0,0 0 88 0 0,-1 0 64 0 0,1 1-64 0 0,0-1 0 0 0,0 0 0 0 0,-1 1 0 0 0,1-1 0 0 0,-1 1 0 0 0,1-1 64 0 0,0 1-64 0 0,-1 0 0 0 0,1 0 0 0 0,0 0 0 0 0,-1-1 0 0 0,1 2-64 0 0,1 0-32 0 0,0 0 160 0 0,0 1 24 0 0,0-1-88 0 0,-1 0 0 0 0,0-1 0 0 0,0 1 0 0 0,1 0 0 0 0,-1-1 64 0 0,0 0-64 0 0,-1 1 0 0 0,1-1 0 0 0,-1-1 0 0 0,-1 1 0 0 0,1-1 0 0 0,0 1 0 0 0,-1 0 0 0 0,1-1 0 0 0,0 2 0 0 0,0-1 0 0 0,0 1 0 0 0,0 0 0 0 0,0-1 80 0 0,0 2-16 0 0,0 0-64 0 0,1 0 0 0 0,-1 1 0 0 0,1-1 0-523-1,-1 0 0 18 6,0 1 64 505-5,1 0-64 0 0,-1 0 0 0 0,1 0 0 0 0,-1-1 0-488 2,0 1 0 488-2,0-1 0 0 0,0 1 0 0 0,1 1-192-504 1,1 1 96 504-1,0 0 328 0 0,0 0-136 0 0,0-1-96 0 0,-1-1 0 0 0,0 0 0 0 0,0-1 0-503-1,0 0 0 503 1,-1 0 0 0 0,1-1 0 0 0,-1 1 0-502-4,0-1 0 502 4,1 0 0 0 0,-1 0 0 0 0,0 0 0 0 0,1 1 0 0 0,1 2 0 0 0,0 0 0 0 0,-1 0 0-500 5,1 0 0 500-5,-1-1 0 0 0,0-1 0 0 0,-1 0 0 0 0,1 0 0 0 0,-1-1 0 0 0,1 1 0-533-6,-1-1 0 533 6,1 1 0 0 0,0 0 0-499 1,0 1 0 499-1,0-1 0-514-1,-1 0-64 514 1,1-1-8 0 0,-1 1 0 0 0,1-1 72 0 0,-1 1 96 0 0,0-1-16 0 0,0 0-8 0 0,0 1-72 0 0,0-1 0 0 0,1 1 0 0 0,-1-1 0 0 0,0 0 0 0 0,0 1 0-528 7,-1-1 0 15-12,1 1 0 513 5,0-1 0 0 0,0 1 0-497 2,0 0 0 497-2,-1-1 64-512 1,1 1-64 512-1,0 1 0 0 0,0 0 0 0 0,0 1 0-527-1,1 0 0 527 1,-1 1 0-496-4,1 0 0 496 4,0-1 0 0 0,-1 1 0 0 0,1-1 0 0 0,-1-1 0 0 0,0 0 0 0 0,0 1 0-496 4,1-1 0 496-4,-1 1 0-511 3,1 0 0 511-3,-1-1 0 0 0,0 0 0 0 0,0 0 0 0 0,0-1 0 0 0,0 0 0-480 0,-1 1 0 480 0,1 0 0-495-2,0-1 0 495 2,-1 2 0-496-3,1 0 0-15 7,1 1 0 511-4,-1 0 0 0 0,1 0 0-496-7,-1-1 0 496 7,0-1 0 0 0,0 1 0 0 0,0-1 0 0 0,0 0 0 0 0,0 1 0-496 0,0-1 0 496 0,0 0 0 0 0,0 0 0 0 0,-1 0 0 0 0,2 0 0-497-1,-1 0 0 497 1,0 0 0 0 0,1 0 0-513 6,-1 0 0 513-6,0 0 0 0 0,0 0 0 0 0,0-2 0 0 0,-1 2 0 0 0,1 0 64 0 0,0 0-64 0 0,-1 0 0-497-6,1 0 0-17 8,0 1 0 514-2,0 0 0 0 0,-1-1 0 0 0,1 0 0 0 0,-1-1 0 0 0,0 0 0 0 0,0-1 0 0 0,0 1 0-499 1,1 0 0 506 520,-1 0 0-1 10,0 0 0-6-531,0-1 0 0 0,0 1 0-507 530,1-1 0 507-530,-1 1 0 0 0,1 0 0 0 0,-1-1 0 0 0,0 0 0 0 0,1 0 0-498-3,-1 0 0 498 3,-1-1 64 0 0,1 1-64 0 0,0 0 0 0 0,0 0 0-500 5,0-1 0 500-5,0 1 0 0 0,0-1 0 0 0,0 1 0-1 512,0-1 0 1-512,0 1 0-508-7,0 0 0 508 7,0 0 0 0 0,0 0 0 0 0,0-1 0 0 0,0 1 0 0 0,0 0 0 0 0,0 0 64-512 0,0 0-64 512 0,-1 1 0-512-1,1-1 0 512 1,-1 0 0-499 8,1-1 64 499-8,-1 1-64 0 0,0-2 0 0 0,-1 1 0 0 0,1 0 0 0 0,0 0 0 0 0,0 0 0 0 0,-1 0 0-496-4,1 0 0 496 4,0 0 0 1 513,0 1 0-1-513,0 0 0 0 0,0 1 0-506-6,0 0 0 506 6,0 0 0 0 0,0-1 0-493 2,0 1 0 493-2,0-1 0 0 0,-1-1 0 0 0,1 1 0 0 0,0-1 0 0 0,0 0 0 0 0,0-1 0-511 0,0 1 0 511 0,0 0 0 0 0,0 0 0 0 0,1-1 0 0 0,-1 1 0 0 0,0 0 0-494-2,0 0 0 494 2,0 0 0 0 0,0 0 0 0 0,-1 0 0 0 0,1 1 0 0 0,0 0-72 0 0,0 1-8 0 0,0 0 0-500 7,0-1 0 500-7,0 0-16 0 0,0 0-8 0 0,0 0 0 0 0,0 0 0 0 0,0 0 104 0 0,0 1-96 0 0,0-2 0 0 0,-1 1-56 0 0,1-1-8 0 0,0 0 0-512-7,0 0-456 512 7,0 1-440 0 0,0-1-14519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8.5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0,1 0 24 0 0,0 1 8 0 0,-1-1-752 0 0,1 0-144 0 0,0 1-32 0 0,0 0 144 0 0,1 0-72 0 0,-1 1 8 0 0,1-1 0 0 0,0 0 64 0 0,0 0 264 0 0,1 1-16 0 0,1 0-16 0 0,0 1-232 0 0,0-1-8 0 0,-1 0 0 0 0,1 0 0 0 0,0 1 152 0 0,0 0-120 0 0,1 1-128 0 0,0-1 0 0 0,-1 0-8 0 0,0 0 0 0 0,1-1 0 0 0,-1 0 8 0 0,0 0 0 0 0,1-1 0 0 0,-1 1 0 0 0,0-1-64 0 0,1 1 0 0 0,-1 0-64 0 0,1 0 96 0 0,0 0-96 0 0,1-1 0 0 0,0 1 0 0 0,0 0 0 0 0,0 0 0 0 0,0 0 0 0 0,0 0 0 0 0,0-1 0 0 0,0-1 64 0 0,-1 1-64 0 0,0-1 0 0 0,-1 0 0 0 0,1-1 0 0 0,0 1 0 0 0,1 0 0 0 0,0 0 0 0 0,1 0 0 0 0,0 0 0 0 0,-1 0 0 0 0,0 0 0 0 0,1 0 0 0 0,1 0 0 0 0,2 0 72 0 0,0 0-8 0 0,0-1-64 0 0,-1 1 72 0 0,-2-1-72 0 0,0 0 80 0 0,0 0 16 0 0,0 0-32 0 0,0 0-64 0 0,-1 0 96 0 0,0 0-8 0 0,1 0 72 0 0,2 0 16 0 0,1 0 16 0 0,1 0 8 0 0,1-1-88 0 0,-1 1 0 0 0,0 0 96 0 0,1-1-32 0 0,1 0-8 0 0,-1 0-88 0 0,-1 0 0 0 0,-2 0 0 0 0,0 1 0 0 0,-1-1 0 0 0,-1 0 0 0 0,2 0 88 0 0,1 0 8 0 0,1 0-88 0 0,-1-1-24 0 0,1 1 64-496 0,1-1-64 496 0,0 0 16 0 0,-2 0-80 0 0,1 0 80 0 0,-2 0 16 0 0,0 0-96 0 0,-1 0 96 0 0,-2 0-96 0 0,2 0 0 0 0,1 0 0-498-3,0 0 0 498 3,1 0 0 0 0,-1 0 0 0 0,0 0 0 0 0,0 0 0 0 0,-1 1 0 0 0,1 0 0 0 0,-1-1 0 0 0,0 1 96 0 0,0 1 32 0 0,0-1-64 0 0,0 0-136 0 0,0 0-32-7 510,0 0 104 7-510,-1 0 0 0 0,-2 0 0 0 0,0 0 0 0 0,0-1 0 0 0,0 1 64 0 0,0-1-64 0 0,-1 1 0 0 0,0 0 0 0 0,-1-1 64 0 0,0 1-64 0 0,0 0 0 0 0,-1 0 0 0 0,0 0 80 0 0,0 0-16 0 0,-1 0-64 0 0,-1 1 64 8 510,1 0 0-8-510,-1 0 16 0 0,0 0-80 0 0,0 0 80 0 0,0 0-176 0 0,0 0-448 0 0,-1 1-640 0 0,0 0-5576 0 0,-1-1-3223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9.62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1-72 0 0,0-1 0 0 0,0 0 1616 0 0,-1 1 304 0 0,1-1 64 0 0,0 0 680 0 0,0 0-1928 0 0,0 0 200 0 0,0 0-264 0 0,1 0 0 0 0,-1-1 8 0 0,1 1-216 0 0,0-1-48 0 0,0 1 0 0 0,1-1 280 0 0,-1 1-440 0 0,1-1 0 0 0,1 1 224 0 0,0 0-64 0 0,1 0-208 0 0,-1 1 16 0 0,0 0 8 0 0,0-1 0 0 0,1 2 248 0 0,0-1-232 0 0,1 1 0 0 0,-1-1 0 0 0,0 1-72 0 0,1 0-16 0 0,0-1 0 0 0,1 1 96 0 0,0 0-168 0 0,0 1-8 0 0,0-1 0 0 0,0 0-80 0 0,-1 1 0 0 0,1-1 72 0 0,-1 0-72 0 0,0 0 0 0 0,0 1 72 0 0,0-1-72 0 0,-1-1 0 0 0,1 1 104 0 0,0 0 32 0 0,1-1-72 0 0,1 0 32 0 0,-1 0-96 0 0,0-1 96 0 0,0 1-96 0 0,-1-2 72 0 0,1 1-72 0 0,-1-1 64 0 0,1 1-64 0 0,-1-1 0 0 0,0 0 0 0 0,0 0 64 0 0,1 0-64 0 0,0 0 0 0 0,0 0 0 0 0,-1 1 0 0 0,0-1 0 0 0,-1 0 0 0 0,0 1 0 0 0,1-1 0 0 0,1 1 0 0 0,0-1 0 0 0,1 1-64 0 0,-1-1 64 0 0,-1 0 0 0 0,0 1 0 0 0,-1-1 0 0 0,-1 1 0 0 0,0-1 0 0 0,-1 1 0 0 0,-1-1 0 0 0,1 1 0 0 0,-1 0 0 0 0,0 0-88 0 0,0-1 88 0 0,0 1-104 0 0,0 0 40 0 0,-1 0-72 0 0,0 0-168 0 0,0 0-80 0 0,0 0-128 0 0,0 0-256 0 0,0 0-368 0 0,0 0-9008 0 0,0 0 3097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11 2303 188491 59555,'0'0'96'0'0,"0"-1"32"0"0,0 1-128 0 0,0 0 0 0 0,0-1 968 0 0,-1 0 176 0 0,1 1 32 0 0,0 0 464 0 0,-1-1-1032 0 0,1 0-24 0 0,-1 0 40 0 0,0 0-312 0 0,0 0-80 0 0,1 1 208 0 0,-1-1-8 0 0,1 1 0 0 0,-1-1-216 0 0,1 1 64 0 0,0 0 8 0 0,0 0 8 0 0,0-1 304 0 0,-1 1 8 0 0,2 0-304 0 0,-1 0-48 0 0,0 1 224 0 0,0-1-8 0 0,0 0-240 0 0,0 0 0 0 0,0 0 224 0 0,0 0-240 0 0,1 2 0 0 0,0 0 136 0 0,1 1-104 0 0,0-1-128 0 0,0 2-120 0 0,1 0 88 0 0,-1 1-8 0 0,1 1-80 0 0,0 1 0 0 0,0 0 0 0 0,1 0 0 0 0,-1 0 64 0 0,0-2-64 0 0,0 1 0 0 0,0-2 64 0 0,-1 1 32 0 0,0 0 96 0 0,1 1 40 0 0,1 1 72 0 0,-2 1-64 0 0,2 0-168 0 0,-2-1 0 0 0,0-2 0 0 0,0 0-72 0 0,-1-1 0 0 0,1 0 72 0 0,-1-1-72 0 0,0 1 0 0 0,0 1 72 0 0,0 1-8 0 0,0 1-64 0 0,1 0 0 0 0,-2 0 0 0 0,2-2 0 0 0,-1 1 0 0 0,-1-1 0 0 0,0 1 0 0 0,1 0-96 0 0,0 1-8-1020 2,-1 0-64 1020-2,1-1 56-534-1,0-1 0 534 1,-1 0-192-518-3,0 0-104 4 7,1-1-40 0-2,-1 0-48-497-4,0 0-680-798 0,0 0 680 1246 2,0-1-8272 18-3,-1-1 2681 545 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5.4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0 919 201547 57375,'0'0'80'0'0,"0"0"-80"0"0,0 0 1088 0 0,0 0 192-844 3,0 0 48-173-8,0 0 648-346 3,0 0-1008 838 9,0 0 64 525-7,0 0 144 0 0,0 0-56 0 0,0 0-608 0 0,0 0 0 0 0,0 0 376 0 0,0 0-208 0 0,0 1-88 0 0,0 1-360 0 0,1-1 0 0 0,0 2 264 0 0,1 0 48 0 0,1 1-40 0 0,0 2-56 0 0,2 0-64 0 0,1 2-88 0 0,0 1-56 0 0,1 0-56 0 0,1 2-32 0 0,0 0-56 0 0,0 1-32 0 0,1 0 32 0 0,-1 0 0 0 0,0 0 0 0 0,-2 0-96 0 0,0-2 96 0 0,-2-1-24 0 0,0 1 72 0 0,1 2 16 0 0,-1 1 16 0 0,1 2-88 0 0,0 2 8 0 0,-1 1 0 0 0,0 1-16 0 0,0 0 0 0 0,0 0-80 0 0,-1-1 0 0 0,0 0 64 0 0,1 1-64 0 0,-1-1 0 0 0,1 0 0 0 0,-1-1 0 0 0,0-1 64 0 0,-1-4-64 0 0,0-1 0 0 0,0-1 0 0 0,-1-2 0 0 0,0 0 0 0 0,0 0 0 0 0,0 2 0 0 0,0 1 64-531-6,-1 2-64 531 6,1 1 0 0 0,-1 2 72 0 0,0-1-72-486 6,-1 1 0 486-6,1-1 0-507-3,-1 0 0 507 3,0-1 0 0 0,0-1 0 0 0,0-2 0 0 0,0 0 0-537-1,0-1 0-476 5,0 0 0 499-5,-1 1-128 2-2,0-1 64 512 3,1 1 0-491 3,-1-2 64 491-3,0 0-64 0 0,0 0 64 0 0,0 0 64-506 2,0 1-64 506-2,0-1 0 0 0,1 0 0 0 0,0-2 0-521 2,0-1 0 521-2,1 0 0-489-4,0-2 0 489 4,-1 0-64 0 0,1 0 64 0 0,0-1 0-535-1,0-1 0 535 1,0 1 0-515 4,-1 0 0 515-4,1 1 0-518-7,0-1 0 20 6,-1 0 0 498 1,1-1-64 0 0,0 0-32 0 0,0-1 0-493 7,-1 1-72 493-7,1-1-32-513-4,0 0 16 513 4,0 0 8 0 0,-1 1-2280 0 0,0 0 1192 0 0,1 0-13375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7.146"/>
    </inkml:context>
    <inkml:brush xml:id="br0">
      <inkml:brushProperty name="width" value="0.1" units="cm"/>
      <inkml:brushProperty name="height" value="0.6" units="cm"/>
      <inkml:brushProperty name="color" value="#33CCFF"/>
      <inkml:brushProperty name="inkEffects" value="pencil"/>
    </inkml:brush>
  </inkml:definitions>
  <inkml:trace contextRef="#ctx0" brushRef="#br0">106 1 7255 196590 60518,'0'0'784'0'0,"0"0"-784"0"0,0 0 0 0 0,0 0 696 0 0,0 0 120 0 0,0 0 24 0 0,0 0 8 0 0,0 0-328 0 0,0 0 384 0 0,0 0-128 0 0,-1 1-456 0 0,-1 1-8 0 0,0 0 296 0 0,-2 2-16 0 0,0 0-296 0 0,0-1-40 0 0,-1 1 224 0 0,0 2-48 0 0,0 0-80 0 0,-2 1-40 0 0,0 1-56 0 0,0 1-128 0 0,2-1-32 0 0,0-1-16 0 0,0 0 0 0 0,2 0 0 0 0,-1-1-80 0 0,1 1 72 0 0,-1 1 40 0 0,0 1-16 0 0,0-1 0 0 0,1 1 0 0 0,0 1-96 0 0,0 0 0 0 0,0 0 0 0 0,2-1 0 0 0,0 0 0 0 0,0-3 0 0 0,1 0 0 0 0,0-1 0 0 0,1 0 0 0 0,1 0 0 0 0,-1 0 0 0 0,1 0 0 0 0,0 0 0 0 0,0 1 0 0 0,-1 1 88 0 0,1-1-88 0 0,-1 1 80 0 0,1 2 0 0 0,-1 1 0 0 0,1 0-8 0 0,-1 2-72 0 0,0 0 0 0 0,0 0 64 0 0,1-1-64 0 0,-1 0 64 0 0,1 0-64 0 0,0-1 0 0 0,0-1 0 0 0,-1-1 0 0 0,1-1 0 0 0,-1 0 0 0 0,1 1 0 0 0,0-1 0 0 0,0-1 64 0 0,0 0-64 0 0,0 0 64 0 0,0 0-64 0 0,1 0 64 0 0,0-1 0 0 0,0 1-64 0 0,-1-1 80 0 0,1 0-80 0 0,0 0 64 0 0,0 0-64 0 0,0 0 0 0 0,-1-1 0 0 0,1 0 0 0 0,-1 1 64-514-7,1 1-64 514 7,0 0 0 0 0,0 0 0 0 0,-1 0 0 0 0,0-1 0 0 0,0 1 64 0 0,0 2-64-526 2,0 0 0 526-2,-1 1 64 0 0,1 1-64 0 0,0 1 64 0 0,0 0-64 0 0,-1-1 0-507-1,1 1 0 507 1,-1-1 0 0 0,0 0 0 0 0,0-2 0 0 0,1 0 0-500 5,-1 1 64 500-5,0 1-64 0 0,-1 1 0-506-5,1 0 0 506 5,0 1 0 0 0,0-2 0 0 0,0 0 0 0 0,1 0 0-500 1,-1-1 0 500-1,0 1 0 0 0,1-1 0 0 0,-1-1 0-516 2,0-1 0 516-2,-1-2 64-516-1,1 0-64 516 1,-1 0 0 0 0,1 1 0-516-2,-1-1 0 516 2,1-1 0 0 0,-1 1 0 0 0,0-1 72 0 0,0 0-72 0 0,0-1 64 0 0,0 1-64 0 0,0-1 0 0 0,1 0 0 0 0,-1 0 0 0 0,0 0 0 0 0,0 1 0 0 0,1 0 0 0 0,-1 0 0 0 0,0 1 0 0 0,0-1 72 0 0,0 1-8-510 5,0-1-144 510-5,0 1-24 0 0,0-1 104 0 0,0 0 0 0 0,0-1 0 0 0,0 0 0-492 1,-1 1 0 492-1,1-2 0 0 0,0 0-88 0 0,0 0 88 0 0,-1 1 80-509 1,1 0-16 509-1,0 0-64 0 0,-1 0 0 0 0,1 1-64-509-1,-1-1 64 509 1,1 0 0 0 0,-1 0 64 0 0,1 0-64 0 0,-1 0 0 0 0,1 0 0 0 0,-1 0 0 0 0,1-1 0 0 0,0 1 0 0 0,0-1 0 0 0,0 1 0 0 0,0 1 0 0 0,0-1-64 0 0,0 0 64-490-4,0 0-64 490 4,0-1-80 0 0,0 0 64 0 0,0 0 0-504 5,0 1-832 504-5,1 1-800-508-7,-1-1-5136 508 7,1 1-3295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8.139"/>
    </inkml:context>
    <inkml:brush xml:id="br0">
      <inkml:brushProperty name="width" value="0.1" units="cm"/>
      <inkml:brushProperty name="height" value="0.6" units="cm"/>
      <inkml:brushProperty name="color" value="#33CCFF"/>
      <inkml:brushProperty name="inkEffects" value="pencil"/>
    </inkml:brush>
  </inkml:definitions>
  <inkml:trace contextRef="#ctx0" brushRef="#br0">3 2 2759 198097 60018,'0'0'248'0'0,"0"0"-248"0"0,0 0 1208 0 0,0 0 1632 0 0,0 0-600 0 0,0 0-936 0 0,0 0-96 0 0,-1-1-648 0 0,1 1 0 0 0,-1 0 416 0 0,1 0-592 0 0,0 0-8 0 0,0-1 256 0 0,0 1-160 0 0,0 0-240 0 0,0 1 16 0 0,-1 1 0 0 0,1 0 0 0 0,1 2 216 0 0,0 0-256 0 0,1 1 0 0 0,0 1 0 0 0,1-1-64 0 0,1 0 112 0 0,2 1 32 0 0,1 3 48 0 0,1 0-168 0 0,0 0-24 0 0,0 1 128 0 0,1-1-136 0 0,-1 0-40 0 0,1 1 88 0 0,1 0 40 0 0,1 0 80 0 0,1 1-40 0 0,-1-1-160 0 0,0-2 0 0 0,-1 1 64 0 0,1 0-104 0 0,0 0 32 0 0,0 1-24 0 0,-1-2-8 0 0,-2 0-64 0 0,-1-2 0 0 0,0 1 64 0 0,-2-2-64 0 0,0 0 0 0 0,-1-1-320 0 0,0 1-376 0 0,0-1-360 0 0,0 0-504 0 0,1 1-8936 0 0,-1-1 3241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8.972"/>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8 1375 197751 60877,'0'0'128'0'0,"0"0"-128"0"0,0 0 0 0 0,0 0 1112 0 0,0 0 1544 0 0,0 0-1296 0 0,0 0-632 0 0,0 0 448 0 0,0 0-104 0 0,0 0-96 0 0,0 0-488 0 0,0 0 56 0 0,0-1 576 0 0,0 1 24 0 0,0-1-552 0 0,0 1 0 0 0,-1-2 448 0 0,1 1-624 0 0,-1 0-8 0 0,1 0 328 0 0,-1 1-104 0 0,0 0-128 0 0,-2 1-184 0 0,0 2-160 0 0,-1 0-8 0 0,0 2 136 0 0,-1 1-32 0 0,-2 2-48 0 0,0 0-104 0 0,-1 2-16 0 0,-1 0-8 0 0,1-1-80 0 0,0-1 0 0 0,2-1 64 0 0,1-2-64 0 0,0 0 0 0 0,1 0 0 0 0,0 0 0 0 0,0 0 0 0 0,1-1-72 0 0,1 1-176 0 0,-1-1-288 0 0,1 0-1984 0 0,1-1 1288 0 0,0-2-14679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1.44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21 455 205936 53522,'0'0'0'0'0,"0"0"0"0"0,0 0 0 0 0,0 0 1392 0 0,1-1 1912 0 0,1-1-1616 0 0,-1 1-984 0 0,0 0 288 0 0,0 0-528 0 0,-1 0-136 0 0,1 1 272 0 0,0 0-64 0 0,1 1-312 0 0,0-1 0 0 0,1 2 192 0 0,1 0-40 0 0,1 1-192 0 0,-1-1-88 0 0,0 0-24 0 0,0 0 0 0 0,-1-1 0 0 0,0 1 56 0 0,0-1 136 0 0,1-1 64 0 0,1 0 64 0 0,0-1 0 0 0,2-1-24 0 0,1-1-48 0 0,1 0-64 0 0,0-1-64 0 0,1 0-120 0 0,-1 1 0 0 0,-1-1-8 0 0,0 1-64 0 0,-3 1 0 0 0,-2 1 64 0 0,0 0-64 0 0,-2 1 0 0 0,-1 0 64 0 0,0 0 144 0 0,-1 0 112 0 0,1 0-160 0 0,0 0-160 0 0,-1 0 0 0 0,1 0-104 0 0,0 1 40 0 0,0-1 64 0 0,0 0 0 0 0,0 0 0 0 0,0 0 0 0 0,0 0 0 0 0,0 0 0 0 0,0-1 0 0 0,0 1 0 0 0,0 0 0 0 0,0 1 0 0 0,1 0 0 0 0,0 0 0 0 0,-1 0 0 0 0,1 0 0 0 0,0 0 0 0 0,-1 0 184 0 0,2 1-32 0 0,0 0-80 0 0,-1-1-72 0 0,1 1 96 0 0,0 0-96 0 0,0 1 96 0 0,0-1-32 0 0,0 0-64 0 0,0 0 64 0 0,0 1-64 0 0,0-1 72 0 0,0 0-72 0 0,0 1 0 0 0,1-1 64 0 0,0 1-64 0 0,0-1 0 0 0,1 3 0 0 0,1 1 0 0 0,1 3 0 0 0,-1 0 0 0 0,1 1-72 0 0,0 0-184 0 0,0 2-112 0 0,0 0-144 0 0,0 1-160 0 0,0 0-248 0 0,-1-1-4632 0 0,-2-2-2655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1.94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0,0 1 280 0 0,0 0 64 0 0,0 0 0 0 0,0 1-984 0 0,1 0-200 0 0,0 1-32 0 0,-1-1-16 0 0,0 2-192 0 0,0-1-40 0 0,0 0-8 0 0,0 1 0 0 0,0-1-192 0 0,-1 2 80 0 0,1 2-128 0 0,0 2-176 0 0,-1 3-1480 0 0,1 2 1032 0 0,0-2-9911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2.742"/>
    </inkml:context>
    <inkml:brush xml:id="br0">
      <inkml:brushProperty name="width" value="0.1" units="cm"/>
      <inkml:brushProperty name="height" value="0.6" units="cm"/>
      <inkml:brushProperty name="color" value="#33CCFF"/>
      <inkml:brushProperty name="inkEffects" value="pencil"/>
    </inkml:brush>
  </inkml:definitions>
  <inkml:trace contextRef="#ctx0" brushRef="#br0">5 54 1375 200967 56694,'0'0'128'0'0,"0"0"-128"0"0,0 0 0 0 0,0 0 864 0 0,0-1 1208 0 0,-1 0-1016 0 0,1 0-488 0 0,-1-1 352 0 0,0-1-144 0 0,0 1-472 0 0,1 0-8 0 0,-1 0 0 0 0,1 1-48 0 0,0 0-16 0 0,0 0 0 0 0,0 0 312 0 0,0 0-224 0 0,0 0 8 0 0,0 1 320 0 0,0 0-336 0 0,0 0 0 0 0,0 0 256 0 0,0 0-64 0 0,0 0-56 0 0,0 0-64 0 0,0 0-192 0 0,0 0-40 0 0,0 0-16 0 0,0 0 0 0 0,1 0 104 0 0,1 1-48 0 0,2-1-32 0 0,0 1-96 0 0,2-1-64 0 0,0 0 96 0 0,1-2-8 0 0,1 0-8 0 0,0-2-80 0 0,-1 0 0 0 0,0-1-80 0 0,1-1-1064 0 0,0-1-176 0 0,-2 1-11407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4.03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74 455 184365 57465,'0'0'0'0'0,"0"0"0"0"0,0 0 0 0 0,0 0 1400 0 0,0 0 232 0 0,0 0 56 0 0,0 0 8 0 0,0 0-1088 0 0,0 0 144 0 0,0 0-184 0 0,0 1-376 0 0,0 0-8 0 0,0-1 0 0 0,0 1 16 0 0,0 0 216 0 0,0 0-208 0 0,0 0 112 0 0,0-1 384 0 0,0 1-352 0 0,1 0-32 0 0,0 0 0 0 0,2 0 0 0 0,1-1 264 0 0,2 1-80 0 0,1-1-256 0 0,0 0-8 0 0,3-1 240 0 0,1 0 64 0 0,4-2 96 0 0,3 0-152 0 0,1 0-344 0 0,-1 0-8 0 0,2-1 64 0 0,2-1-104 0 0,2-1 0 0 0,-2 0-32 0 0,-2 1 0 0 0,-4 0-64 0 0,-1 2 72 0 0,-3 0-72 0 0,-2 0 0 0 0,-1 1 72 0 0,-1 0-72 0 0,-1 1 0 0 0,0-1 0 0 0,0 1-168 0 0,1-1-280 0 0,1-2-760 0 0,-1 1 696 0 0,-1-2-8 0 0,-1 1-2312 0 0,-2 0-8671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4.30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5.41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1-160 0 0,0 0-56 0 0,0 1-16 0 0,1 1 0 0 0,1 0 0 0 0,1 1 24 0 0,2 1 104 0 0,1 1 24 0 0,0 1-112 0 0,-1-2 80 0 0,1 2 240 0 0,1 2-32 0 0,1 3-48 0 0,1 0-176 0 0,-1 0-64 0 0,1 0 80 0 0,0 0-96 0 0,-1-2-96 0 0,1 1 64 0 0,0 1-64 0 0,0 0 0 0 0,0-1 64 0 0,0 1-64 0 0,1 0 64 0 0,1 1-64 0 0,-1-1 0 0 0,-1-1 0 0 0,-2-3 0 0 0,0 0 64 0 0,-2-2-64 0 0,-1-2 0 0 0,0 1 0 0 0,0-1 0 0 0,-1-1 0 0 0,-1 1 0 0 0,0-1 0 0 0,-1 0 0 0 0,0-1 0 0 0,0 0-88 0 0,-1-1-64 0 0,-1 0-8 0 0,1 0-888 0 0,-1 0-200 0 0,0 0 752 0 0,0 0-4576 0 0,-1-1-2407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3"/>
    </inkml:context>
    <inkml:brush xml:id="br0">
      <inkml:brushProperty name="width" value="0.1" units="cm"/>
      <inkml:brushProperty name="height" value="0.6" units="cm"/>
      <inkml:brushProperty name="color" value="#33CCFF"/>
      <inkml:brushProperty name="inkEffects" value="pencil"/>
    </inkml:brush>
  </inkml:definitions>
  <inkml:trace contextRef="#ctx0" brushRef="#br0">6 1 5783 192684 57148,'0'0'256'0'0,"0"0"120"0"0,0 0-376 0 0,0 0 416 0 0,0 0 80 0 0,0-1 16 0 0,-1 1 336 0 0,1 0-544-711 0,0 1-8-222-4,0-1 0 6 2,-1 0 24 290 2,1 0 8 637 0,-1 0 0 0 0,1 0 384 0 0,0 0 64 0 0,-1 0-384 0 0,1 0-104 0 0,-1 0 224 0 0,1 1-256 0 0,0-1-112 0 0,0 0-24 0 0,0 0-8 0 0,0 1 0 0 0,-1-1-48 0 0,1 1 0 0 0,0 0-64 0 0,0 0 96 0 0,1-1-32 0 0,-1 1 0 0 0,0 0-64 0 0,1-1 96 0 0,0 2-96 0 0,0-2 72 0 0,1 2 128 0 0,0-1-48 0 0,0 0 0 0 0,0-1 160 0 0,0 2 8 0 0,1-1-64 0 0,0-1-176 0 0,0 1 0 0 0,-1 0 0 0 0,0-1 0 0 0,0 0 0 0 0,-1 1 0 0 0,1 0 0 0 0,1-1 0 0 0,-1 0 0 0 0,1 1 0 0 0,0 0-80 0 0,-1-1 176 0 0,0 2-72 0 0,0-1 0 0 0,0-1 0 0 0,0 0-8 0 0,-1 1-8 0 0,2-1 0 0 0,-2 1 0 0 0,1-1-88 0 0,-1 0 64 0 0,1 0-64 0 0,1 1 64 0 0,-1-1-64 0 0,0 1 0 0 0,0-1 0 0 0,1 0 0 0 0,-1 1 0 0 0,0-1 0 0 0,0 1 0 0 0,-1-1 0 0 0,2 2 0 0 0,-1-2 0 0 0,1 2 64 0 0,-1-1-64 0 0,1 0 0 0 0,-1 0 0 0 0,0 0 0 0 0,0 0 0 0 0,0 0 0 0 0,1 0 0 0 0,-1 0 64 0 0,0 0-64 0 0,-1 0 0 0 0,1 0 0 0 0,0 0 64 0 0,0-1-64 0 0,1 2 0 0 0,-1-2 0 0 0,0 1 0 0 0,0-1 0 0 0,0 1 0 0 0,-1-1 0 0 0,1 0 0 0 0,-1 1 0 0 0,2 0 0 0 0,-1-1 0 0 0,-1 0 0 0 0,0 1 0 0 0,1 0 0 0 0,0 0 0 0 0,1-1 0 0 0,-1 1 0 0 0,0 0 0 0 0,0-1 0 0 0,1 1 0 0 0,-1-1 0 0 0,-1 1 0 0 0,1-1 64 0 0,-1 0-64 0 0,1 1 0 0 0,0-1 0 0 0,-1 1 0 0 0,1-1 0 0 0,0 1 0 0 0,0 0 0 0 0,0 0 0 0 0,-1-1 0 0 0,1 1 0 0 0,-1 0 0 0 0,0-1 0 0 0,0 0 0 0 0,0 1 0 0 0,0 0 0 0 0,1-1 0 0 0,-2 0 0 0 0,1 1 0 0 0,0 0 0 0 0,0-1 0 0 0,0 1 0 0 0,0 0 0 0 0,0 0 0 0 0,-1-1 0 0 0,2 2 0 0 0,-1-2 0 0 0,1 1 0 0 0,0 0 0 0 0,-1 0 0 0 0,0 0 0 0 0,1 0 0 0 0,-1 0-80 0 0,1-1 80 0 0,-2 1 0 0 0,2 0 0 0 0,0 0 80 0 0,-1 0-80 0 0,0 0 0 0 0,1-1 0 0 0,-1 2-88 0 0,1-2 88 0 0,-1 2 64 0 0,1-1-64 0 0,-1 0 0 0 0,1 0 0 0 0,-1 1 0 0 0,1-1 0 0 0,-1 0 0 0 0,0 1 64 0 0,1-1-64 0 0,-1 0 0 0 0,0 1 0 0 0,1-1 0 0 0,-1 1 0 0 0,1 0-64 0 0,0 0-32 0 0,0 0 160 0 0,0 1 24 0 0,0-1-88 0 0,0 0 0 0 0,-1 0 0 0 0,1 0 0 0 0,0-1 0 0 0,-1 1 64 0 0,1 0-64 0 0,0 0 0 0 0,-2-1 0 0 0,2 1 0 0 0,-2-1 0 0 0,2 0 0 0 0,-2 1 0 0 0,1-1 0 0 0,0 0 0 0 0,0 1 0 0 0,0 1 0 0 0,0-1 0 0 0,0 0 0 0 0,0-1 80 0 0,0 2-16 0 0,0 0-64 0 0,1-1 0 0 0,-1 1 0 0 0,0 0 0-523-1,1 0 0 18 6,-1-1 64 505-5,0 2-64 0 0,0-1 0 0 0,1 0 0 0 0,-1 0 0-488 2,0 0 0 488-2,0-1 0 0 0,1 2 0 0 0,-1-1-192-504 1,1 1 96 504-1,0 1 328 0 0,0-1-136 0 0,0 0-96 0 0,0-1 0 0 0,0 0 0 0 0,-1 0 0-503-1,0 0 0 503 1,1-1 0 0 0,-1 0 0 0 0,1 0 0-502-4,-2 1 0 502 4,2-1 0 0 0,-1 0 0 0 0,0 0 0 0 0,1 1 0 0 0,0 1 0 0 0,0 0 0 0 0,-1-1 0-500 5,1 1 0 500-5,0-1 0 0 0,0 0 0 0 0,-1 0 0 0 0,1-1 0 0 0,-2 0 0 0 0,2 0 0-533-6,-1 1 0 533 6,0-1 0 0 0,1 1 0-499 1,0 0 0 499-1,-1 0 0-514-1,1-1-64 514 1,-1 1-8 0 0,0-1 0 0 0,1 0 72 0 0,-2 1 96 0 0,2-1-16 0 0,-1 0-8 0 0,0 1-72 0 0,0-1 0 0 0,1 1 0 0 0,-2-1 0 0 0,2 0 0 0 0,-2 1 0-528 7,2-1 0 15-12,-2 0 0 513 5,1 1 0 0 0,1-1 0-497 2,-2 0 0 497-2,1 1 64-512 1,0-1-64 512-1,0 2 0 0 0,0-1 0 0 0,1 1 0-527-1,-2-1 0 527 1,2 1 0-496-4,-1 0 0 496 4,1 0 0 0 0,-1 1 0 0 0,0-2 0 0 0,1 0 0 0 0,-1 1 0 0 0,0-1 0-496 4,0 0 0 496-4,1 1 0-511 3,-1 0 0 511-3,0-1 0 0 0,1 1 0 0 0,-2-2 0 0 0,2 1 0 0 0,-2 0 0-480 0,1 0 0 480 0,0 0 0-495-2,0 0 0 495 2,0 0 0-496-3,0 1 0-15 7,0 1 0 511-4,0-1 0 0 0,1 0 0-496-7,-1-1 0 496 7,0 1 0 0 0,0-1 0 0 0,0 1 0 0 0,0-2 0 0 0,0 2 0-496 0,0-1 0 496 0,0 1 0 0 0,0-1 0 0 0,0 0 0 0 0,0 0 0-497-1,1 0 0 497 1,-2 1 0 0 0,2-2 0-513 6,-1 2 0 513-6,1-1 0 0 0,-2 0 0 0 0,1 0 0 0 0,0 0 0 0 0,0-1 64 0 0,0 2-64 0 0,-1-1 0-497-6,2 0 0-17 8,-1 0 0 514-2,-1 2 0 0 0,2-3 0 0 0,-2 2 0 0 0,1-1 0 0 0,0-1 0 0 0,-1 0 0 0 0,0 1 0-499 1,1 0 0 506 520,0-1 0-1 10,-1 1 0-6-531,1-1 0 0 0,0 1 0-507 530,-1-1 0 507-530,1 0 0 0 0,0 1 0 0 0,0-1 0 0 0,-1 0 0 0 0,1 0 0-498-3,0 0 0 498 3,-1 0 64 0 0,0 1-64 0 0,1-2 0 0 0,0 1 0-500 5,-1 0 0 500-5,0 0 0 0 0,1 0 0 0 0,-1 0 0-1 512,1 0 0 1-512,-1 0 0-508-7,1 0 0 508 7,0 0 0 0 0,0 0 0 0 0,-1-1 0 0 0,0 1 0 0 0,1 0 0 0 0,0 1 64-512 0,-1-1-64 512 0,0 0 0-512-1,0 0 0 512 1,0 0 0-499 8,1 1 64 499-8,-1-2-64 0 0,0 1 0 0 0,-1-1 0 0 0,1 1 0 0 0,0-1 0 0 0,0 1 0 0 0,0 0 0-496-4,0-1 0 496 4,0 0 0 1 513,0 1 0-1-513,0 1 0 0 0,0-1 0-506-6,0 1 0 506 6,0 0 0 0 0,0-1 0-493 2,0 1 0 493-2,0-1 0 0 0,0 0 0 0 0,0-1 0 0 0,0 0 0 0 0,0 2 0 0 0,0-2 0-511 0,0 0 0 511 0,0 1 0 0 0,0-1 0 0 0,0 0 0 0 0,0 1 0 0 0,0-1 0-494-2,0 1 0 494 2,0 0 0 0 0,0 0 0 0 0,0-1 0 0 0,0 1 0 0 0,0 0-72 0 0,0 1-8 0 0,0-1 0-500 7,0 0 0 500-7,0 1-16 0 0,0-1-8 0 0,0 0 0 0 0,0 0 0 0 0,0 0 104 0 0,-1 0-96 0 0,1 0 0 0 0,0 0-56 0 0,0 0-8 0 0,0 0 0-512-7,0-1-456 512 7,0 1-440 0 0,0 0-14519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6.26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1 455 194473 58432,'0'0'0'0'0,"0"0"0"0"0,0 0 0 0 0,0 0 1056 0 0,0 0 160 0 0,1 0 40 0 0,-1 2 792 0 0,1 0-1360 0 0,1 0-16 0 0,-1 1-8 0 0,1 1-144 0 0,0 0-24 0 0,0 0-8 0 0,0 2 328 0 0,3 1-232 0 0,0 3-152 0 0,1 3-216 0 0,1 0-112 0 0,0 0-104 0 0,0 2 72 0 0,1 1-8 0 0,1 2-64 0 0,3 3 0 0 0,0 1 0 0 0,0 1 0 0 0,1 1 0 0 0,-1-3 0 0 0,-2-2 0 0 0,-1-2 0 0 0,-1-3 0 0 0,-1-1 0 0 0,-1-2 0 0 0,1 0 0 0 0,0 1 0 0 0,3 2 128 0 0,1 2-32 0 0,0 1-32 0 0,0-2-64 0 0,-1 0 0 0 0,-1 0 64 0 0,1 0-64 0 0,-1-2 64 0 0,0-1-64 0 0,-2-2 0 0 0,-1-2 64 0 0,0-1-64 0 0,-1-1 0 0 0,0 0 0 0 0,-1-2 0 0 0,-1 1 0 0 0,1-1 64 0 0,-1-1-64 0 0,0 1 0 0 0,1 1 128 0 0,-1-1-32 0 0,1 0-32 0 0,0-1-64 0 0,-1 0 0 0 0,1 0 0 0 0,0 0 0 0 0,1 0 88-495 5,0-1-24 495-5,-1 0-64-500-6,1 0 0 500 6,0 0 0 0 0,-1-1 64 0 0,-1 0-64-510 3,0 0 0 510-3,0 0 0 0 0,-2-1 0-510 0,1 1 0-502 5,0-1 72 505-11,0 0-8-12 10,0 1-64 17-4,0-1 64 502 0,0 0-64 0 0,0 0 0-501-3,0 0 0 501 3,0 1-88 0 0,1-1-80-498 6,-1 1-216 498-6,2 2-1040 0 0,0 0-5088 0 0,-1 1 1993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6.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31.643"/>
    </inkml:context>
    <inkml:brush xml:id="br0">
      <inkml:brushProperty name="width" value="0.1" units="cm"/>
      <inkml:brushProperty name="height" value="0.6" units="cm"/>
      <inkml:brushProperty name="color" value="#33CCFF"/>
      <inkml:brushProperty name="inkEffects" value="pencil"/>
    </inkml:brush>
  </inkml:definitions>
  <inkml:trace contextRef="#ctx0" brushRef="#br0">97 58 7831 205723 60604,'0'-5'696'0'0,"-5"-2"-560"0"0,-5-3 496 0 0,-3 0 840 0 0,-2 1-720 0 0,3 2-520 0 0,2 3 8 0 0,1 1-136 0 0,2 1-360 0 0,2 2 152 0 0,0 1-1008 0 0,2 1 504 0 0,0-1-9407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09"/>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19 8319 183406 56994,'0'0'368'0'0,"0"0"168"0"0,0 0-536 0 0,0-1 0 0 0,1 1 224 0 0,-1-1 24 0 0,1 1 8 0 0,0-1 0 0 0,0 1 72 0 0,0-1 376 0 0,0 1-24 0 0,0-1-24 0 0,0 0-328 0 0,0 1 0 0 0,-1-1 328 0 0,0 0-328 0 0,1 0-64 0 0,-2 0 240 0 0,0-1-256 0 0,1 1-64 0 0,-1-1 152 3 500,-1 1-80-3-500,1-1-128 0 0,-1 1-64 0 0,0 1-64 0 0,0 0 72 0 0,0 1-72 0 0,-1 1 0 0 0,1 1 0 0 0,0 1 0 0 0,0 1 0 0 0,0-1 0 0 0,1 1 0 0 0,0-1 0 0 0,0 0 0 0 0,0-1 0 0 0,1 0 0 0 0,0 0 0 0 0,-1-2 0 0 0,1 1 0 0 0,1-1 0 0 0,0-1-80 0 0,0 1 80 0 0,1 0 0 0 0,1-2 0 0 0,1 0 72 0 0,-1 0-8 0 0,1-1 64 0 0,1-2 0 0 0,-1 1-32 0 0,0-2-32 0 0,0 1 8 0 0,-1 0-72 0 0,0 1 0 0 0,-2 1 72 0 0,0 1-72 0 0,-1 0 72 0 0,0 1-72 0 0,0 0 72 0 0,0 0-72 0 0,0 0 0 0 0,-1 1 0 0 0,0 1 0 0 0,-1 0 0 0 0,0 1-72 0 0,0 1 72 0 0,-1 0 0 0 0,1 1-168 0 0,-1 1-128 0 0,1 2-1336 0 0,0-1-4368 0 0,0 0-2863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0"/>
    </inkml:context>
    <inkml:brush xml:id="br0">
      <inkml:brushProperty name="width" value="0.1" units="cm"/>
      <inkml:brushProperty name="height" value="0.6" units="cm"/>
      <inkml:brushProperty name="color" value="#33CCFF"/>
      <inkml:brushProperty name="inkEffects" value="pencil"/>
    </inkml:brush>
  </inkml:definitions>
  <inkml:trace contextRef="#ctx0" brushRef="#br0">8 9 455 186832 54668,'0'0'0'0'0,"0"0"0"0"0,0 0 0 0 0,0-1 2312 0 0,-1 0 3240 0 0,1 0-2712 0 0,-1 0-1944 0 0,0 0 32 0 0,1 0-512 0 0,-1 0 24 0 0,0 1 8 0 0,1-1 0 0 0,-1 1 368 0 0,1 0-112 0 0,-1 0-72 0 0,1 0-120 0 0,0 2-256 0 0,-1 0-48 0 0,1 2 176 0 0,1 1 0 0 0,-1 2-16 0 0,1 2-32 0 0,0 2-192 0 0,-1-1 0 0 0,1 0 0 0 0,0 0-72 0 0,0 0-8 0 0,0-2-64 0 0,0 2 96 0 0,0 0-96 0 0,0 1 0 0 0,0-2 0 0 0,0 1 0 0 0,0 0 0 0 0,0 0-352 0 0,1 1-280 0 0,-1 0-1928 0 0,0-2 1336 0 0,0-3-4992 0 0,0-1-2799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1"/>
    </inkml:context>
    <inkml:brush xml:id="br0">
      <inkml:brushProperty name="width" value="0.1" units="cm"/>
      <inkml:brushProperty name="height" value="0.6" units="cm"/>
      <inkml:brushProperty name="color" value="#33CCFF"/>
      <inkml:brushProperty name="inkEffects" value="pencil"/>
    </inkml:brush>
  </inkml:definitions>
  <inkml:trace contextRef="#ctx0" brushRef="#br0">27 44 2303 176888 55330,'0'0'224'0'0,"0"0"-224"0"0,0 0 1232 0 0,0 0 224 0 0,0 0 48 0 0,0 0 528 0 0,0 1-1416 0 0,0-1-64 0 0,-1-1-288 0 0,0-1 0 0 0,0 0 152 0 0,-1-2-168 0 0,0 0-128 0 0,0 0 0 0 0,0 1 0 0 0,0-1 0 0 0,0 0 0 0 0,0 1 96 0 0,0 0 16 0 0,1 1 8 0 0,-1-1 0 0 0,1 1 80 0 0,0 1 24 0 0,0 0 0 0 0,0 0 256 0 0,1 1-112 0 0,0 0-136 0 0,0 0-264 0 0,0 0-8 0 0,0 1 0 0 0,1 1-80 0 0,1 0 0 0 0,0 2 0 0 0,1 3 0 0 0,2 1 0 0 0,1 3 0 0 0,1 2 0 0 0,1 1 0 0 0,2 0 0 0 0,-1 0-72 0 0,-1-1 72 0 0,1-2-120 0 0,-1 1-48 0 0,1-1 88 0 0,-1 0 80 0 0,-1-2-136 0 0,-2-1 64 0 0,0-1 0 0 0,-3-3 0 0 0,0-1 72 0 0,-1-1-80 0 0,0-1 0 0 0,-1 0-72 0 0,0-1-8 0 0,-1 0-8 0 0,1-1-1088 0 0,0 1 672 0 0,0 0-11479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0,2 1 96 0 0,0 0-488 0 0,0 0-72 0 0,0 0 400 0 0,2 2-136 0 0,0 1-184 0 0,2 1-72 0 0,0 2-96 0 0,1 0-168 0 0,0 0-40 0 0,-1 0-16 0 0,0-1 0 0 0,1 1 216 0 0,0 0-96 0 0,0-1 8 0 0,0 1-96 0 0,1 1-312 0 0,-2-1-16 0 0,0-1 0 0 0,-1 0 184 0 0,1 1 0 0 0,1 0 0 0 0,-1 1-200 0 0,1-1-208 0 0,-1 0-288 0 0,-1-2 344 0 0,-2-2-12719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3"/>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19 182 5615 170309 57719,'-1'1'544'0'0,"0"1"-480"0"0,-1 0-64 0 0,0 0 0 0 0,0 0 248 0 0,0 1 40 0 0,0-1 0 0 0,0 0 160 0 0,1 0-216 0 0,0 0 248 0 0,0-1 368 0 0,0-1-40 0 0,1 1-448 0 0,0-1 0 0 0,0 0 208 0 0,0 0-224 0 0,1-1-176 0 0,0 0 64 0 0,1-1 264 0 0,1-2-40 0 0,2-1-56 0 0,2-2-64 0 0,1-2-88 0 0,1-1-32 0 0,2-2-24 0 0,-1 0-96 0 0,1 1-8 0 0,-2 2-88 0 0,0 0 80 0 0,0 0-80 0 0,1 1 64 0 0,1 0-64 0 0,0 1 0 0 0,-1 1 0 0 0,0 1 0 0 0,0-1 64 0 0,2 1-64 0 0,-2 0 0 0 0,-1 1 0 0 0,-1 0 0 0 0,-2 2 0 0 0,0-1 0 0 0,-2 1 0 0 0,-1 0 0 0 0,1 1 0 0 0,-1-1 128 0 0,1 0-24 0 0,-1 1 0 0 0,0-1 0 0 0,0 1-16 0 0,1 0 72 0 0,-1 1-80 0 0,0-1-80 0 0,0 0 80 0 0,-1 0 0 0 0,1 1-80 0 0,0-1 72 0 0,-1-1-72 0 0,0 1 0 0 0,1 0 0 0 0,-1 0 0 0 0,1 0 64 0 0,-1-1-64 0 0,1 0 0 0 0,-1 0 0 0 0,1 0 64 0 0,-1 0-64 0 0,0 0 0 0 0,0 1 0 0 0,-1 0 0 0 0,0 0 64 0 0,0 1-64 0 0,-1 0 0 0 0,0 0 0 0 0,0 0 64 519-1,1 0 0-519 1,-1 0 0 0 0,0 0-64 0 0,1 0 80 0 0,-1 0-80 0 0,0 0 96 0 0,0 0-32 0 0,0 0-64 0 0,0 0 96 503-5,-1 1-8-503 5,-1 0 56 0 0,0 1-80 0 0,0 0 0 0 0,0 0 0 0 0,-2 2-64 0 0,1 0 64 0 0,-1 0-64 0 0,0 1 0 0 0,0-1 0 0 0,0 1 0 0 0,-1-1 0 0 0,1 1 0 0 0,0-1 0 0 0,0 2 0 0 0,-1-1 0 0 0,0 1 0 0 0,0 0 0 0 0,-1 0 0 0 0,0 2 64 0 0,-1-1-64 0 0,0 1 0 0 0,0-2 0 0 0,1 0 64 0 0,1-1-64 0 0,-1 0 0 0 0,0 1 0 0 0,-1 0 0 0 0,0 1 0 0 0,1-1 0 0 0,0 0 0 0 0,0-1 0 0 0,2 0 0 0 0,0 1 0 0 0,0-1-64 0 0,0 1 64 0 0,0 1 0 0 0,1-1-72 0 0,0 1 168 0 0,0-1 56 0 0,1 0 8 0 0,0 0-104 0 0,0-1-216 0 0,1 0 0 0 0,0 0-8 0 0,0 1 168 0 0,0 0 0 0 0,1 0 0 0 0,0-1-72 0 0,0 1 72 0 0,0-1 0 0 0,0 0-64 0 0,0 0 0 0 0,0-1 64 0 0,0 0-96 0 0,-1-1 32 0 0,1 1 64 0 0,0 0 0 0 0,-1-1 0 0 0,1 1 0 0 0,-1-1 0 0 0,1-1-64 0 0,0 1 64 0 0,-1-1 0 0 0,1 0 0 0 0,0 0 0 0 0,0 0 0 0 0,1 0 0 0 0,-1 0-72 0 0,0-1 72 0 0,0 0-72 0 0,1-1-32 0 0,-1 1 40 0 0,0-1-64 0 0,1-1-40 0 0,0 0 88 0 0,1-1 80 0 0,0-1 0 0 0,1 0 0 0 0,-1-1 0 0 0,0 0-64 0 0,1-1 64 0 0,-1-1 0 0 0,1 0 0 0 0,-1 0 0 0 0,1-1 0 0 0,1-1 0 0 0,0-1-64 0 0,1 1 64 0 0,0-2 0 0 0,2-1 0 0 0,1-1 0 0 0,0-1 0 0 0,1 1 0 0 0,-1 0 0 0 0,0 1 0 0 0,-1 0 0 0 0,-1 2 0 0 0,0 0 0 0 0,0 1 64 0 0,-1 0-64 0 0,0 2 0 0 0,-1 0 0 0 0,1 1 64 0 0,1-1-64 0 0,0 0 0 0 0,0 1 64 0 0,-1 0 0 0 0,0 0 0 0 0,1 1-64 0 0,-1-1 0 0 0,0 1-80 0 0,-1 0-24 0 0,-1 1 104 0 0,0 0 0 0 0,0 0 144 0 0,-1 0-16 0 0,0 0-64 0 0,-1 0 0 0 0,1 1 64 0 0,-1 0-64 0 0,-1 0-64 0 0,1 1 0 0 0,-1 0 0 0 0,1 0 64 0 0,-1-1-64 0 0,1 1 0 0 0,0-1 0 0 0,-1 1 0 0 0,1-1 0 0 0,0 1 0 0 0,0-1 0 0 0,0 1 0 0 0,-1 0 0 0 0,1 0 0 0 0,-1 1 0 0 0,1-1 0 0 0,-1 1 64 0 0,0-1 8 0 0,0 1-8 0 0,-1 0 16 0 0,0 0-80 0 0,-1 1 64 0 0,0 1-64 0 0,0 0 0 0 0,-1 1 0 0 0,0 1 64 0 0,0 1-64 0 0,-1 1 64 0 0,1 0-64 0 0,-1-1 0 0 0,1 0 80 0 0,0 0-80 0 0,0 0 80 0 0,-1 0 16 0 0,0 1-32 0 0,0 0-64 0 0,0-1 96 0 0,0 1-96 0 0,0 0 64 0 0,1-1-64 0 0,0 2 72 0 0,-1 2-8 0 0,0-1-64 0 0,1 1 0 0 0,1-1 0 0 0,0-1 64 0 0,0 1-64 0 0,0 0 0 0 0,-1 1 0 0 0,2-1 0 0 0,-1 1 0 0 0,0 0 0 0 0,0 2 0 0 0,1 0 0 0 0,0 1 0 0 0,0-1 0 0 0,0 0 0 0 0,1-1 0 0 0,0-2 0 0 0,0 0 0 0 0,0 0 0 0 0,0-2 0 0 0,0 0 0 0 0,0-1 0 0 0,0-1 0 0 0,0 1 0 0 0,0-2 0 0 0,0 1 0 0 0,0-1 0 0 0,0 1 0 0 0,0-1 0 0 0,0 1 0 0 0,0-1 0 0 0,-1 1 0 0 0,1 0 0 0 0,0 1 0 0 0,0-1 0 0 0,0 1 0 0 0,-1 0 0 0 0,1-1 0-503 5,0 0-112 503-5,-1-1-24 0 0,1-1-24 0 0,0-1 64-484-6,-1-1 0 484 6,1 1-80 0 0,0-1 16 0 0,0 0-16-520-1,0-1 72 520 1,0 1 0 0 0,0 0-64-493 10,0-2 64 493-10,1-1 40 0 0,-1-1-32 0 0,1 0 96 0 0,-1-1-96 0 0,1 0 24 0 0,-1-1-72 0 0,1 0 72 0 0,0 0 72 0 0,0-1 0-505-4,0 1 0 505 4,0-2-64 0 0,1-3-8 0 0,0-1 72 0 0,2-2 0 0 0,-1-1 0 0 0,2-2-72 0 0,0 2 72 0 0,-1 2 0 0 0,0 0 0 0 0,1 0 0 0 0,0 1 0 0 0,0 0 0 0 0,0 1 0 0 0,-1 3 0 0 0,-1 0 0 0 0,0 1 0 0 0,1 1 0 0 0,-1 0 64 0 0,0 0-64 0 0,0 1 0 0 0,-1 1 0 0 0,1 0 0 0 0,0-1 0 0 0,-1 1 64 0 0,1 0-64 0 0,-1 0 0 0 0,1-1 64 0 0,0-1-64 0 0,0 1 0 0 0,-1 0 0 0 0,0 1 64 0 0,0 0-64 0 0,-1 0 0 0 0,1-1 0 0 0,-1 1 0 0 0,0 0 0 0 0,0 0 0 0 0,0 1 0 0 0,-1 0 64 0 0,1 0-64 0 0,-1 0 0 0 0,1 1 0 0 0,-1 1 0 0 0,0 0 0 0 0,0 0 0 0 0,0 0-80 0 0,0 1-40 0 0,0 0-72 0 0,0-1 96 0 0,1 1-72 0 0,-1 0-200 0 0,0 0-144 0 0,0 0-216 0 0,0 0-7064 0 0,0 0 2361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6215 172621 54625,'0'0'272'0'0,"0"0"128"0"0,0 0-400 0 0,0 0 528 0 0,0 0 88 0 0,0 0 24 0 0,0 0 0 0 0,0 0 24 0 0,0 0 8 0 0,0 0 0 0 0,0 0 0 0 0,0 0-200 0 0,0 0-40 0 0,0 0-8 0 0,0 0 224 0 0,0 0-304 0 0,0 0-64 0 0,0 1-88 0 0,1 0-96 0 0,0 0 32 0 0,0 0 0 0 0,0 1 0 0 0,-1-1 0 0 0,1 0 8 0 0,0 0 152 0 0,0 0-144 0 0,-1 0 24 0 0,1 0 8 0 0,-1-1 0 0 0,0 0 0 0 0,1 1-8 0 0,-1-1 168 0 0,1 1-168 0 0,-1-1-16 0 0,0 1-8 0 0,1-1 0 0 0,-1 2 144 0 0,0-1 0 0 0,1 0-144 0 0,-1 1-80 0 0,1 0-64 0 0,0 0 96 0 0,0 0-96 0 0,0 1 0 0 0,0-1 0 0 0,0 0 0 0 0,1 0 0 0 0,1 1 0 0 0,0-2 0 0 0,0 1 0 0 0,0-1 0 0 0,-1-1 0 0 0,1 1 0 0 0,-1-1 0 0 0,0 0 0 0 0,-1 0 0 0 0,0 0 0 0 0,1 0 0 0 0,0 0 0 0 0,-1 0 0 0 0,1 0 0 0 0,1 1 0 0 0,0 0-152 0 0,1 1-104 0 0,0 1-352 0 0,1 0-488 0 0,0 0-5576 0 0,-1-1-3191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5"/>
    </inkml:context>
    <inkml:brush xml:id="br0">
      <inkml:brushProperty name="width" value="0.1" units="cm"/>
      <inkml:brushProperty name="height" value="0.6" units="cm"/>
      <inkml:brushProperty name="color" value="#33CCFF"/>
      <inkml:brushProperty name="inkEffects" value="pencil"/>
    </inkml:brush>
  </inkml:definitions>
  <inkml:trace contextRef="#ctx0" brushRef="#br0">550 15 919 196356 59577,'1'-1'80'0'0,"0"0"-80"0"0,0 0 1232 0 0,0 0 232 0 0,-1 1 40 0 0,0 0 16 0 0,1-1-928 0 0,-1 1 184 0 0,0 0-160 0 0,-1-1-168 0 0,1 1 40 0 0,-1-1-216 0 0,0-1 0 0 0,0 1 0 0 0,-1 0 64 0 0,0 0 368 0 0,0 0-120 0 0,-1 0-368 0 0,1 0-8 0 0,-1 1 128 0 0,-1 0-128 0 0,0 1-104 0 0,1 0-8 0 0,-1 0 80 0 0,-1 0-88 0 0,1 1-88 0 0,-1 0 0 0 0,-1 0 88 0 0,0 0-24 0 0,0 1-64 0 0,0-1 96 0 0,1 0-32 0 0,0 0-64 0 0,1 0 88 0 0,-1 0 16 0 0,-1 0 32 0 0,0 0-72 0 0,0 1 80 0 0,-1-1 176 0 0,0 0-160 0 0,0 0-40 0 0,1 0-8 0 0,0 0 0 0 0,0-1 0 0 0,0 1-112 0 0,1 0 88 0 0,0 0-88 0 0,0 0 80 0 0,0 1-80 0 0,-1-1 96 0 0,1 1 0 0 0,0 1-96 0 0,0-1 0 0 0,0-1 0 0 0,1 1 64 0 0,-1 0-64 0 0,1-1 0 0 0,0 1 0 0 0,-1 0 0 0 0,-1 0 80 0 0,-1 0 128 0 0,0 1-64 0 0,1-1 0 0 0,-1 1 168 0 0,0 0 40 0 0,-1 1 16 0 0,-1-1 32 0 0,1 0-200 0 0,0 0-128 0 0,2-1-72 0 0,0 0 80 0 0,1-1-80 0 0,0-1 64 0 0,1 2-64 0 0,-2-1 72 0 0,0 1-72 0 0,0 1 0 0 0,0-1 0 0 0,1 0 0 0 0,0 0 0 0 0,1-1 0 0 0,0 1 0 0 0,1-1 0 0 0,-1 0 0 0 0,0 1 0 0 0,0 1 0 0 0,-2 1 96 0 0,1 0 0 0 0,1 0 0 0 0,-1 0 64 0 0,1 0-64 0 0,0 1-32 0 0,0 0-64 0 0,0-1 72 0 0,0 0-72 0 0,1-2 0 0 0,0 1 72 0 0,-1 0-72 0 0,1 0 96 0 0,-1 0 0 0 0,0 1 16 0 0,0 0 40 0 0,-1 0 16 0 0,1 1-72 0 0,0-1 0 0 0,0-1 0 0 0,1 0-16 0 0,0-1 80 0 0,0 2-80 0 0,-1-1-8 0 0,1 1-72 0 0,0-1 0 0 0,0 1 0 0 0,-1 0 0 0 0,2 0 0 0 0,-1-1 0 0 0,0 1 64 0 0,1-1-64 0 0,-1 0 0 0 0,1 2 0 0 0,-1-1 0 0 0,0 1 0 0 0,0 0 0 0 0,1 0 64 0 0,-1-1-64 0 0,1 1 64 0 0,0 0 24 0 0,1-1-88 0 0,-1 0 96 0 0,1 0-96 0 0,0 0 0 0 0,-1 2 0 0 0,0 0 0 0 0,0-1 0 0 0,0 1 0 0 0,0-2 0 0 0,0 1 0 0 0,1 1 0 0 0,-1 0 0 0 0,0-1 0 0 0,1 0 0 0 0,-1-1 0 0 0,1 0 0 0 0,0 1 0 0 0,-1-1 0 0 0,1 1 0 0 0,0-1 0 0 0,0 0 0 0 0,0 1 0 0 0,1 1 0 0 0,-1 1 0 0 0,0 1 64 0 0,1 1-64 0 0,-1-2 0 0 0,1-1 0 0 0,0-1 0 0 0,0 1 0 0 0,0-2 0-8-499,0 0 0 8 499,-1 1 0 0 0,1-1 0 0 0,0 1 0 0 0,0 0 0 0 0,0 0 0 0 0,1 0 0 0 0,-1 0 0 0 0,0-1 0 0 0,1 0 0 0 0,-1 0 0 0 0,0 1 0 0 0,0 0 0 0 0,0 1 0 0 0,0 1 0 0 0,0-1 0 0 0,0 1 0-499 2,0 0 0-496-4,0 1 0 499-1,0-1 0 496 3,0 0 0 0 0,1 0 0 0 0,-1 0 0 0 0,0 0 0 0 0,0-2 0-507 5,0 2 0 507-5,1 1 0 0 0,-1 2 0 0 0,1-1 0 0 0,-1 0 0-511-6,1 0 0 511 6,-1 0 0 0 0,1 0 0-506 1,-1 1 0 506-1,1-1 0 0 0,-1 0 0-505-1,1-1 0 505 1,0-1 0 0 0,-1 1 0-521-2,1-1 0 521 2,0-1 0-499 5,-1-1 0 499-5,0-2 0 0 0,1 1 0 0 0,-1 0 0-498 3,0 0 0 498-3,1 0 0 0 0,0 1 0 0 0,-1 0 0-499 0,1-1 0 499 0,0 1 0-497-1,-1 1 0 497 1,1 1 0-497-3,1 0 0 497 3,-1 1 0 0 0,0-2 0 0 0,-1 0 0-513-5,1 1 0 513 5,0 0 0 0 0,-1-1 0 0 0,0 0 0 0 0,0 0 0-493 3,0 0 0 493-3,0-1 0 0 0,0 0 0-525 3,-1 1 0 525-3,1 0 0-492-2,0-1 0 492 2,0 1 0-508-2,1-1 0 508 2,-1 0 0 0 0,1 1 0 0 0,0 0 0 0 0,0-1 0-538 7,0 0 0 538-7,1 0 0-491-8,-1 0 0 491 8,0 0 0 0 0,1 1 0 0 0,-1 1-88-521 2,1-1 88 521-2,0 1-64-487-1,0-1-32 487 1,1 1-96 0 0,-1-1 96 0 0,1 1-64 0 0,0 0-208-504-2,0 2-224 504 2,1 1-320 0 0,1 1-2088 0 0,1 1 1632 0 0,-1-3-12407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0 128 0 0,0 0 24 0 0,1 2 8 0 0,-1-2-752 0 0,0 1-144 0 0,1 0-32 0 0,0 0 144 0 0,-1 0-72 0 0,1 0 8 0 0,1 1 0 0 0,-2-2 64 0 0,2 2 264 0 0,-1-1-16 0 0,1 1-16 0 0,0 0-232 0 0,0 0-8 0 0,0-1 0 0 0,0 1 0 0 0,0-1 152 0 0,0 2-120 0 0,1-1-128 0 0,-1 1 0 0 0,0-1-8 0 0,0-1 0 0 0,1 2 0 0 0,-1-2 8 0 0,0 0 0 0 0,1 1 0 0 0,-1-1 0 0 0,0 0-64 0 0,1 1 0 0 0,-1-1-64 0 0,1 1 96 0 0,0 0-96 0 0,-1-1 0 0 0,2 0 0 0 0,-1 1 0 0 0,0 0 0 0 0,0-1 0 0 0,0 1 0 0 0,1-2 0 0 0,-2 2 64 0 0,1-2-64 0 0,0 0 0 0 0,-1 1 0 0 0,1 0 0 0 0,0-1 0 0 0,-1 0 0 0 0,2 1 0 0 0,0 0 0 0 0,-1 0 0 0 0,1-1 0 0 0,-1 0 0 0 0,1 1 0 0 0,0-1 0 0 0,1 1 72 0 0,0-1-8 0 0,0 0-64 0 0,0 0 72 0 0,-1 0-72 0 0,-1 1 80 0 0,1-1 16 0 0,0 0-32 0 0,-1 0-64 0 0,1 0 96 0 0,-1 0-8 0 0,1 0 72 0 0,0 0 16 0 0,1 0 16 0 0,2-1 8 0 0,-1 1-88 0 0,-1 0 0 0 0,2 0 96 0 0,-1 0-32 0 0,1-1-8 0 0,-1 1-88 0 0,-1-1 0 0 0,1 1 0 0 0,-2 0 0 0 0,0-1 0 0 0,0 0 0 0 0,0 1 88 0 0,2-1 8 0 0,0 1-88 0 0,-1-1-24 0 0,1 0 64-496 0,0 0-64 496 0,1 0 16 0 0,-2 0-80 0 0,1 0 80 0 0,-1 0 16 0 0,-1-1-96 0 0,1 2 96 0 0,-2-2-96 0 0,1 2 0 0 0,1-2 0-498-3,0 2 0 498 3,0-2 0 0 0,-1 2 0 0 0,1-2 0 0 0,0 2 0 0 0,-1-1 0 0 0,1 0 0 0 0,-1 0 0 0 0,0 1 96 0 0,0 0 32 0 0,1-1-64 0 0,-1 0-136 0 0,1 1-32-7 510,-1 0 104 7-510,-1-1 0 0 0,0 0 0 0 0,0 1 0 0 0,-1-1 0 0 0,1 0 64 0 0,0 1-64 0 0,-1-1 0 0 0,0 0 0 0 0,-1 0 64 0 0,2 1-64 0 0,-3-1 0 0 0,2 0 0 0 0,-1 1 80 0 0,0 0-16 0 0,-1-1-64 0 0,0 1 64 8 510,0 0 0-8-510,1 0 16 0 0,-1 0-80 0 0,-1 0 80 0 0,1 0-176 0 0,0 0-448 0 0,0 1-640 0 0,0-1-5576 0 0,-1 0-3223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6"/>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0 1839 167750 57939,'0'0'160'0'0,"0"0"-160"0"0,0 0 0 0 0,0 0 1112 0 0,-1 0 1520 0 0,1 0-1288 0 0,-1 0-632 0 0,0 1 448 0 0,0-1-200 0 0,0 0-232 0 0,0 0-16 0 0,-1 0-368 0 0,1 0 0 0 0,0 0 344 0 0,0 1 0 0 0,0-1-72 0 0,0 0-360 0 0,1 0 0 0 0,0 0 184 0 0,0 0-280 0 0,0 0 0 0 0,0 0 128 0 0,0 0-64 0 0,0 0-112 0 0,0 0 8 0 0,1 0 120 0 0,2 1 16 0 0,0 0-112 0 0,0 1 0 0 0,1-1 0 0 0,0 1-64 0 0,1-1-16 0 0,0 1 0 0 0,0-1 0 0 0,0 1 0 0 0,1-1 0 0 0,-1 1 0 0 0,1 0 0 0 0,-1 0 0 0 0,1-1 0 0 0,-1 1 0 0 0,1 0 0 0 0,2 1 8 0 0,-1 0-72 0 0,0 0 0 0 0,1 0 64 0 0,-1 1-64 0 0,0 0 0 0 0,0 0 0 0 0,-1 0 0 0 0,1 0 64 0 0,-1 0-64 0 0,1 0 0 0 0,-1 0 0 0 0,0 0 0 0 0,0 0 0 0 0,0-1 0 0 0,0 1 0 0 0,0 0 0 0 0,0 1 0 0 0,0-1 0 0 0,0 0 64 0 0,-1 0-64 0 0,-1 0 0 0 0,0 0 0 0 0,-1 0 0 0 0,0 0 0 0 0,0 0 0 0 0,-1 0 0 0 0,1 0-64 0 0,0 1-16 0 0,0 1 0 0 0,-1-1 80 0 0,1 0-80 0 0,-1-1 80 0 0,0 0-184 0 0,-1 0 72 0 0,1 0 0 0 0,-1 0 0 0 0,1-1 24 0 0,-1 1-72 0 0,1-1 80 0 0,0 1-48 0 0,-1-1 0 0 0,1 0-8 0 0,0 0 0 0 0,0 0 40 0 0,-1 0 0 0 0,1 0 8 0 0,-1-1-72-532-2,1 0 88-37 3,-1 0 0 52-7,-1 0 0 517 6,1-1-88-491 6,-1 0-184-2-3,0-1-312-15-4,0 0-424 14 0,-1-1-4360 494 1,0 1-2575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25 2759 167669 57356,'0'0'248'0'0,"0"0"-248"0"0,0 0 800 0 0,0 0 120 0 0,0 0 16 0 0,0 0 8 0 0,-1 0-528 0 0,1-1-96 0 0,-1 1-32 0 0,0-1 0 0 0,0 0 120 0 0,0 0 16 0 0,0-1 8 0 0,0 1 0 0 0,0 0 16 0 0,0-1 0 0 0,0 1 0 0 0,1 0 0 0 0,-1 0-112 0 0,1 0-16 0 0,-1 0-8 0 0,0 0 248 0 0,1 0-328 0 0,-1 0 0 0 0,1 0 136 0 0,0 1-136 0 0,-1-1-120 0 0,1 0-112 0 0,0 1 64 0 0,0-1-64 0 0,0 1 144 0 0,1 0-16 0 0,-1-1-8 0 0,1 1 0 0 0,0-1 8 0 0,0 1 8 0 0,2-1 0 0 0,0 1 0 0 0,0 0-32 0 0,1 1-8 0 0,0 0 0 0 0,1 1 88 0 0,1-1-104 0 0,1 2 0 0 0,1-1 112 0 0,0 1-72 0 0,0 0 0 0 0,2 0 104 0 0,-1 1-120 0 0,-1-1 0 0 0,0-1 0 0 0,-1 1-40 0 0,0-1-64 0 0,-1 1 88 0 0,0 0-88 0 0,-1 0 64 0 0,1 0-64 0 0,-1 0 0 0 0,1 1 0 0 0,-1 0 80 0 0,0 1-80 0 0,0-1 64 0 0,-1 0-64 0 0,1 0 0 0 0,-1 0 0 0 0,0 1 64 0 0,0 0-64 0 0,0-1 0 0 0,1 1 0 0 0,-1 0 0 0 0,0-1 0 0 0,1 1 0 0 0,-1 0 0 0 0,0-1 0 0 0,0 1 0 0 0,1-1 0 0 0,-1 1 0 0 0,0-1 0 0 0,0 0-72 0 0,-1-1 72 0 0,1 1-328 0 0,-1-1-160 0 0,-1 0-632 0 0,0 0-904 0 0,-1-1-11199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8"/>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42 919 169402 57082,'0'0'80'0'0,"0"0"-80"0"0,-1 0 1408 0 0,0-1 2000 0 0,-1 0-1664 0 0,1-1-1264 0 0,-1 1-248 0 0,0-1-48 0 0,1-1 128 0 0,-1 1-176 0 0,1-1 0 0 0,0 1 0 0 0,0 0 120 0 0,0 0 320 0 0,1 0-32 0 0,-1-1-288 0 0,1 0 0 0 0,0 0 296 0 0,0 1-248 0 0,0 0 0 0 0,0 0 0 0 0,0 1-144 0 0,0 0-24 0 0,0 1-8 0 0,1-1 0 0 0,0 1 32 0 0,1-1 160 0 0,1 1 8 0 0,1 0 24 0 0,2 2-24 0 0,0-1-184 0 0,-1 1 0 0 0,1 0 0 0 0,-1 1-8 0 0,1-1 136 0 0,1 1-136 0 0,-1 0 24 0 0,2 0 160 0 0,0 0-24 0 0,0 1-160 0 0,0-1 0 0 0,0 1 80 0 0,0 0-88 0 0,-1 0-64 0 0,-1 0-64 0 0,0 0 0 0 0,-1 0 72 0 0,0 0-72 0 0,-1-1 0 0 0,0 1 72 0 0,1 0-72 0 0,-1 0 72 0 0,1 1-72 0 0,0-1 72 0 0,0 1-72 0 0,0 0 0 0 0,0-1 0 0 0,-1 1 0 0 0,0-1 0 0 0,1 0 0 0 0,-1 0 0 0 0,0 1 0 0 0,1-1 0 0 0,-1 1 0 0 0,0-1 0 0 0,0 1 0 0 0,0-1 0 0 0,0 1-128 0 0,0 0-40 0 0,0 0 88 0 0,-1-1-56 0 0,-1 0-16 0 0,0-1 0 0 0,0 0-368 0 0,0 0-312 0 0,0 0-8088 0 0,-1-1 2721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9"/>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1 5063 167670 60784,'0'0'224'0'0,"0"0"48"0"0,0 0-272 0 0,0 0 0 0 0,0 0 1096 0 0,0 0 168-521 1,0 0 32-36-6,0 0 520-570 8,0 1-1128-27-3,-1 0-368 635 8,1 0 96-13-14,0 1 8 532 6,1 0 8 0 0,-1 1 0 0 0,1-1-176 0 0,1 1 168-497-3,-1 0-216 497 3,1-1-32 0 0,0 1-8-504 4,0-1 0 504-4,0 1 128-522 0,0 0-72 522 0,0-1-112 0 0,0 1-48 0 0,0 0-64 0 0,0-1 64 0 0,-1 0-64 0 0,1-1 72 0 0,-1 2-72 0 0,0-1 0 0 0,0-1 0 0 0,0 0 0 0 0,-1 0 0 0 0,0 0 0 0 0,1-1 0 0 0,-1 0 0 0 0,0 1 0 0 0,0-1 0 0 0,0 0 0 0 0,1 0-80 0 0,-1 0 80 0 0,-1 0 0 0 0,1 0-72 0 0,0 0 72 0 0,0-1-80 0 0,0 2 0 0 0,-1-1 80 0 0,0 1-64 0 0,-1 0 0 0 0,1 0 64 0 0,-1 1-72 0 0,0-1 72 0 0,0 1 0 0 0,1-1-88 0 0,-1 1 88 0 0,1-1-64 0 0,-1 1 0 0 0,1-1 0 0 0,0 1 0 0 0,0 0 0 0 0,-1 0-40 0 0,1-1 40 0 0,-1 0 64 0 0,1 1 0 0 0,-1-1 0 0 0,0 1 0 0 0,1-1 0 0 0,-1 0 0 0 0,1 0-72 0 0,0-1 72 0 0,0 1 0 0 0,0 0 0 0 0,0 0 0 0 0,0-1 0 0 0,1 0-64 0 0,0 1 64 0 0,0-1 0 0 0,0 0 0 0 0,0 0 0 0 0,0 0-64 0 0,0 0 64 0 0,0 0-80 0 0,0 0 16 0 0,0-1 64 0 0,1 0 0 0 0,2 0 0 0 0,-1-1 0 0 0,1-1 0 0 0,1 1 0 0 0,0-1 0 0 0,0-1-64 0 0,2 0 64 0 0,-1 1 0 0 0,0 0 0 0 0,-1 1 0 0 0,-1 0 0 0 0,0 0-128 0 0,0 0-136 0 0,-1 0-296 0 0,1 0-416 0 0,-2 0-4096 0 0,0 0-2407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0"/>
    </inkml:context>
    <inkml:brush xml:id="br0">
      <inkml:brushProperty name="width" value="0.1" units="cm"/>
      <inkml:brushProperty name="height" value="0.6" units="cm"/>
      <inkml:brushProperty name="color" value="#33CCFF"/>
      <inkml:brushProperty name="inkEffects" value="pencil"/>
    </inkml:brush>
  </inkml:definitions>
  <inkml:trace contextRef="#ctx0" brushRef="#br0">26 4 7079 168813 58805,'0'0'312'0'0,"0"0"144"0"0,0 0-456 0 0,0 0 528 0 0,0 0 88 0 0,0 0 24 0 0,0 0 424 0 0,0 0-680 0 0,0 0 0 0 0,0 0 320 0 0,0 0-384 0 0,0 0 0 0 0,0 0 296 0 0,0 0-328 0 0,0 0 0 0 0,-1 0 240 0 0,0 0-80 0 0,-1 0-48 0 0,0 1-80 0 0,-1-1-160 0 0,1 1-48 0 0,0 0-16 0 0,0 0 0 0 0,0 0 0 0 0,0 1-96 0 0,1-2 88 0 0,0 1-88 0 0,0 0 80 0 0,0 0-80 0 0,1 0 72 0 0,-1-1-72 0 0,1 1 0 0 0,-1-1 0 0 0,1 0 0 0 0,-1 1 0 0 0,1-1 0 0 0,0 0 0 0 0,0 0 0 0 0,0 0 0 0 0,0 0 0 0 0,0 0 0 0 0,1 0 0 0 0,-1 1 0 0 0,1-1 0 0 0,1 1 0 0 0,0 0 64 0 0,0-1-64 0 0,1 0 72 0 0,0 0-72 0 0,0 0 168 0 0,-1-1-16 0 0,0 0-8 0 0,0 0 136 0 0,0-1-144 0 0,-1 0 0 0 0,1 0 64 0 0,-1 0-128 0 0,0 0 16 0 0,-1 0-88 0 0,1 0 96 0 0,-1 1-192 0 0,0 0-64 0 0,0 1-24 0 0,0 0 88 0 0,0 0 384 0 0,-1 0-272 0 0,-1 1-416 0 0,0 1-80 0 0,-1 0-96 0 0,0 2-224 0 0,-1 0-320 0 0,1 0-4736 0 0,1-1-2783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1"/>
    </inkml:context>
    <inkml:brush xml:id="br0">
      <inkml:brushProperty name="width" value="0.1" units="cm"/>
      <inkml:brushProperty name="height" value="0.6" units="cm"/>
      <inkml:brushProperty name="color" value="#33CCFF"/>
      <inkml:brushProperty name="inkEffects" value="pencil"/>
    </inkml:brush>
  </inkml:definitions>
  <inkml:trace contextRef="#ctx0" brushRef="#br0">31 41 1439 181605 59370,'-1'0'136'0'0,"0"-1"-136"0"0,0 0 0 0 0,-1 0 0 0 0,0 0 0 0 0,1 0 0 0 0,-1 0 72 0 0,-1 0 128-1470 10,0 0-96 271-14,1 0 536 50-1,0 0 880-393 10,0 0-744 1542-5,0 0-168 0 0,1-1-32 0 0,-1 1 0 0 0,1 0-8 526-6,0-1-168-526 6,1 0 328 0 0,-1 0 88 0 0,1-2 144 576 3,0 1-480-18-3,-1 0-8-34-2,1 1 472-17 7,1-1-160-507-5,-1 2-504 0 0,0 0-8 523 3,0 0 232-523-3,0 0-56 0 0,0 1-24 507 1,1 0-40-507-1,0 1-192 0 0,0 0-64 0 0,1 1 104 473-1,1 0-120-473 1,0 1-48 0 0,1 2 24 507-2,1 1 32-507 2,1 2 48 524-5,0 0-88-524 5,-1 1 80 0 0,1 0 184 0 0,-1 2-8 0 0,1 0-184 0 0,-1 0 0 0 0,-1 1 112 0 0,1 3-56 0 0,-1 2-104 0 0,1 3-32 0 0,-1 0-8 0 0,-1-3 0 0 0,1-1 64 0 0,-1 0-64 0 0,1 1-64 0 0,-1 0 0 0 0,1-2 0 0 0,-1-1 0 0 0,0-1 0 0 0,-1-2 0 0 0,1 0 0 0 0,-1-2 0 0 0,0 0 0 0 0,0 0 0 0 0,0 0 0 0 0,1-1 0 0 0,-1 0 0 0 0,0-1 0 0 0,0 1-136 0 0,1-1 32 0 0,-1-2 8 0 0,0 1-752 0 0,0-1-336 0 0,0 0-936 0 0,-1 0-3560 0 0,1-2-2559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2"/>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20 2303 188491 59555,'0'0'96'0'0,"0"0"32"0"0,-1-1-128 0 0,1 0 0 0 0,0 0 968 0 0,0 0 176 0 0,-1 0 32 0 0,1 0 464 0 0,-1 0-1032 0 0,0-1-24 0 0,0 1 40 0 0,-1-1-312 0 0,1 1-80 0 0,0 0 208 0 0,0-1-8 0 0,-1 1 0 0 0,1 0-216 0 0,1 0 64 0 0,-1 1 8 0 0,1 0 8 0 0,0 0 304 0 0,0 0 8 0 0,0 0-304 0 0,0 0-48 0 0,0 0 224 0 0,0 0-8 0 0,0 0-240 0 0,0 0 0 0 0,0 1 224 0 0,1 0-240 0 0,1 1 0 0 0,0 2 136 0 0,2 1-104 0 0,-1 1-128 0 0,1 1-120 0 0,1 1 88 0 0,0 1-8 0 0,0 2-80 0 0,1 2 0 0 0,1 1 0 0 0,-1-1 0 0 0,0-1 64 0 0,-1-1-64 0 0,1-1 0 0 0,-2-1 64 0 0,1 0 32 0 0,0 1 96 0 0,0 1 40 0 0,1 3 72 0 0,1 1-64 0 0,-2-1-168 0 0,0-1 0 0 0,-1-3 0 0 0,-1 0-72 0 0,0-3 0 0 0,-1 1 72 0 0,1-2-72 0 0,-1 1 0 0 0,0 1 72 0 0,0 4-8 0 0,1 1-64 0 0,-1 0 0 0 0,0 0 0 0 0,-1-2 0 0 0,0-1 0 0 0,1 0 0 0 0,-1 1 0 0 0,0 1-96 0 0,0 0-8-1020 2,1 2-64 1020-2,-1-2 56-534-1,0-2 0 534 1,0-1-192-518-3,0 0-104 4 7,-1-1-40 0-2,1 0-48-497-4,-1 0-680-798 0,0-1 680 1246 2,-1-1-8272 18-3,1-2 2681 545 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3"/>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3 5783 192684 57148,'0'0'256'0'0,"0"-1"120"0"0,-1 1-376 0 0,1-1 416 0 0,0 1 80 0 0,0 0 16 0 0,0 0 336 0 0,-1 0-544-711 0,1 0-8-222-4,0 0 0 6 2,-1 0 24 290 2,0 0 8 637 0,1 1 0 0 0,-1-1 384 0 0,0 0 64 0 0,0 1-384 0 0,1-1-104 0 0,-1 0 224 0 0,0 0-256 0 0,1 1-112 0 0,0-1-24 0 0,-1 0-8 0 0,1 1 0 0 0,-1 0-48 0 0,1 0 0 0 0,0 1-64 0 0,1-1 96 0 0,-1 1-32 0 0,0-1 0 0 0,1 1-64 0 0,0-1 96 0 0,1 1-96 0 0,0 0 72 0 0,2 0 128 0 0,-1 0-48 0 0,1 0 0 0 0,0 0 160 0 0,1 0 8 0 0,1 0-64 0 0,-1-1-176 0 0,0 0 0 0 0,-1 0 0 0 0,0 0 0 0 0,0 0 0 0 0,-1 0 0 0 0,1 0 0 0 0,0 0 0 0 0,1 0 0 0 0,0 0 0 0 0,-1 1-80 0 0,1-1 176 0 0,-1 0-72 0 0,0 1 0 0 0,0-1 0 0 0,-1 0-8 0 0,1 0-8 0 0,-1 0 0 0 0,0-1 0 0 0,0 1-88 0 0,1 0 64 0 0,-1-1-64 0 0,1 1 64 0 0,0-1-64 0 0,0 1 0 0 0,0 0 0 0 0,1 0 0 0 0,-1-1 0 0 0,-1 1 0 0 0,1 0 0 0 0,0 1 0 0 0,0-1 0 0 0,1 1 0 0 0,0 0 64 0 0,0 1-64 0 0,-1-2 0 0 0,0 1 0 0 0,0 0 0 0 0,1 1 0 0 0,-1-1 0 0 0,0-1 0 0 0,-1 1 64 0 0,1 0-64 0 0,0 0 0 0 0,-1-1 0 0 0,1 1 64 0 0,0 0-64 0 0,1 0 0 0 0,-1-1 0 0 0,0 0 0 0 0,-1 0 0 0 0,0 0 0 0 0,0 0 0 0 0,1-1 0 0 0,-1 1 0 0 0,1 0 0 0 0,-1 0 0 0 0,0 0 0 0 0,0 0 0 0 0,0 0 0 0 0,1 1 0 0 0,0-1 0 0 0,1 0 0 0 0,-1 1 0 0 0,1-1 0 0 0,-1 0 0 0 0,-1 0 0 0 0,0 0 0 0 0,0 0 64 0 0,0-1-64 0 0,0 1 0 0 0,1 0 0 0 0,-1 0 0 0 0,0 0 0 0 0,1 0 0 0 0,0 1 0 0 0,-1-1 0 0 0,0 0 0 0 0,0 0 0 0 0,-1 1 0 0 0,0-1 0 0 0,0 0 0 0 0,0 0 0 0 0,0 0 0 0 0,0-1 0 0 0,-1 1 0 0 0,1 1 0 0 0,0-1 0 0 0,0 0 0 0 0,-1 0 0 0 0,1 1 0 0 0,0-1 0 0 0,0 1 0 0 0,0-1 0 0 0,1 1 0 0 0,0 0 0 0 0,0 0 0 0 0,0 0 0 0 0,0-1 0 0 0,-1 1 0 0 0,0-1-80 0 0,1 1 80 0 0,-1-1 0 0 0,1 1 0 0 0,0-1 80 0 0,0 1-80 0 0,-1 0 0 0 0,1-1 0 0 0,0 1-88 0 0,0 0 88 0 0,-1 0 64 0 0,1 1-64 0 0,0-1 0 0 0,0 0 0 0 0,-1 1 0 0 0,1-1 0 0 0,-1 1 0 0 0,1-1 64 0 0,0 1-64 0 0,-1 0 0 0 0,1 0 0 0 0,0 0 0 0 0,-1-1 0 0 0,1 2-64 0 0,1 0-32 0 0,0 0 160 0 0,0 1 24 0 0,0-1-88 0 0,-1 0 0 0 0,0-1 0 0 0,0 1 0 0 0,1 0 0 0 0,-1-1 64 0 0,0 0-64 0 0,-1 1 0 0 0,1-1 0 0 0,-1-1 0 0 0,-1 1 0 0 0,1-1 0 0 0,0 1 0 0 0,-1 0 0 0 0,1-1 0 0 0,0 2 0 0 0,0-1 0 0 0,0 1 0 0 0,0 0 0 0 0,0-1 80 0 0,0 2-16 0 0,0 0-64 0 0,1 0 0 0 0,-1 1 0 0 0,1-1 0-523-1,-1 0 0 18 6,0 1 64 505-5,1 0-64 0 0,-1 0 0 0 0,1 0 0 0 0,-1-1 0-488 2,0 1 0 488-2,0-1 0 0 0,0 1 0 0 0,1 1-192-504 1,1 1 96 504-1,0 0 328 0 0,0 0-136 0 0,0-1-96 0 0,-1-1 0 0 0,0 0 0 0 0,0-1 0-503-1,0 0 0 503 1,-1 0 0 0 0,1-1 0 0 0,-1 1 0-502-4,0-1 0 502 4,1 0 0 0 0,-1 0 0 0 0,0 0 0 0 0,1 1 0 0 0,1 2 0 0 0,0 0 0 0 0,-1 0 0-500 5,1 0 0 500-5,-1-1 0 0 0,0-1 0 0 0,-1 0 0 0 0,1 0 0 0 0,-1-1 0 0 0,1 1 0-533-6,-1-1 0 533 6,1 1 0 0 0,0 0 0-499 1,0 1 0 499-1,0-1 0-514-1,-1 0-64 514 1,1-1-8 0 0,-1 1 0 0 0,1-1 72 0 0,-1 1 96 0 0,0-1-16 0 0,0 0-8 0 0,0 1-72 0 0,0-1 0 0 0,1 1 0 0 0,-1-1 0 0 0,0 0 0 0 0,0 1 0-528 7,-1-1 0 15-12,1 1 0 513 5,0-1 0 0 0,0 1 0-497 2,0 0 0 497-2,-1-1 64-512 1,1 1-64 512-1,0 1 0 0 0,0 0 0 0 0,0 1 0-527-1,1 0 0 527 1,-1 1 0-496-4,1 0 0 496 4,0-1 0 0 0,-1 1 0 0 0,1-1 0 0 0,-1-1 0 0 0,0 0 0 0 0,0 1 0-496 4,1-1 0 496-4,-1 1 0-511 3,1 0 0 511-3,-1-1 0 0 0,0 0 0 0 0,0 0 0 0 0,0-1 0 0 0,0 0 0-480 0,-1 1 0 480 0,1 0 0-495-2,0-1 0 495 2,-1 2 0-496-3,1 0 0-15 7,1 1 0 511-4,-1 0 0 0 0,1 0 0-496-7,-1-1 0 496 7,0-1 0 0 0,0 1 0 0 0,0-1 0 0 0,0 0 0 0 0,0 1 0-496 0,0-1 0 496 0,0 0 0 0 0,0 0 0 0 0,-1 0 0 0 0,2 0 0-497-1,-1 0 0 497 1,0 0 0 0 0,1 0 0-513 6,-1 0 0 513-6,0 0 0 0 0,0 0 0 0 0,0-2 0 0 0,-1 2 0 0 0,1 0 64 0 0,0 0-64 0 0,-1 0 0-497-6,1 0 0-17 8,0 1 0 514-2,0 0 0 0 0,-1-1 0 0 0,1 0 0 0 0,-1-1 0 0 0,0 0 0 0 0,0-1 0 0 0,0 1 0-499 1,1 0 0 506 520,-1 0 0-1 10,0 0 0-6-531,0-1 0 0 0,0 1 0-507 530,1-1 0 507-530,-1 1 0 0 0,1 0 0 0 0,-1-1 0 0 0,0 0 0 0 0,1 0 0-498-3,-1 0 0 498 3,-1-1 64 0 0,1 1-64 0 0,0 0 0 0 0,0 0 0-500 5,0-1 0 500-5,0 1 0 0 0,0-1 0 0 0,0 1 0-1 512,0-1 0 1-512,0 1 0-508-7,0 0 0 508 7,0 0 0 0 0,0 0 0 0 0,0-1 0 0 0,0 1 0 0 0,0 0 0 0 0,0 0 64-512 0,0 0-64 512 0,-1 1 0-512-1,1-1 0 512 1,-1 0 0-499 8,1-1 64 499-8,-1 1-64 0 0,0-2 0 0 0,-1 1 0 0 0,1 0 0 0 0,0 0 0 0 0,0 0 0 0 0,-1 0 0-496-4,1 0 0 496 4,0 0 0 1 513,0 1 0-1-513,0 0 0 0 0,0 1 0-506-6,0 0 0 506 6,0 0 0 0 0,0-1 0-493 2,0 1 0 493-2,0-1 0 0 0,-1-1 0 0 0,1 1 0 0 0,0-1 0 0 0,0 0 0 0 0,0-1 0-511 0,0 1 0 511 0,0 0 0 0 0,0 0 0 0 0,1-1 0 0 0,-1 1 0 0 0,0 0 0-494-2,0 0 0 494 2,0 0 0 0 0,0 0 0 0 0,-1 0 0 0 0,1 1 0 0 0,0 0-72 0 0,0 1-8 0 0,0 0 0-500 7,0-1 0 500-7,0 0-16 0 0,0 0-8 0 0,0 0 0 0 0,0 0 0 0 0,0 0 104 0 0,0 1-96 0 0,0-2 0 0 0,-1 1-56 0 0,1-1-8 0 0,0 0 0-512-7,0 0-456 512 7,0 1-440 0 0,0-1-14519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0,1 0 24 0 0,0 1 8 0 0,-1-1-752 0 0,1 0-144 0 0,0 1-32 0 0,0 0 144 0 0,1 0-72 0 0,-1 1 8 0 0,1-1 0 0 0,0 0 64 0 0,0 0 264 0 0,1 1-16 0 0,1 0-16 0 0,0 1-232 0 0,0-1-8 0 0,-1 0 0 0 0,1 0 0 0 0,0 1 152 0 0,0 0-120 0 0,1 1-128 0 0,0-1 0 0 0,-1 0-8 0 0,0 0 0 0 0,1-1 0 0 0,-1 0 8 0 0,0 0 0 0 0,1-1 0 0 0,-1 1 0 0 0,0-1-64 0 0,1 1 0 0 0,-1 0-64 0 0,1 0 96 0 0,0 0-96 0 0,1-1 0 0 0,0 1 0 0 0,0 0 0 0 0,0 0 0 0 0,0 0 0 0 0,0 0 0 0 0,0-1 0 0 0,0-1 64 0 0,-1 1-64 0 0,0-1 0 0 0,-1 0 0 0 0,1-1 0 0 0,0 1 0 0 0,1 0 0 0 0,0 0 0 0 0,1 0 0 0 0,0 0 0 0 0,-1 0 0 0 0,0 0 0 0 0,1 0 0 0 0,1 0 0 0 0,2 0 72 0 0,0 0-8 0 0,0-1-64 0 0,-1 1 72 0 0,-2-1-72 0 0,0 0 80 0 0,0 0 16 0 0,0 0-32 0 0,0 0-64 0 0,-1 0 96 0 0,0 0-8 0 0,1 0 72 0 0,2 0 16 0 0,1 0 16 0 0,1 0 8 0 0,1-1-88 0 0,-1 1 0 0 0,0 0 96 0 0,1-1-32 0 0,1 0-8 0 0,-1 0-88 0 0,-1 0 0 0 0,-2 0 0 0 0,0 1 0 0 0,-1-1 0 0 0,-1 0 0 0 0,2 0 88 0 0,1 0 8 0 0,1 0-88 0 0,-1-1-24 0 0,1 1 64-496 0,1-1-64 496 0,0 0 16 0 0,-2 0-80 0 0,1 0 80 0 0,-2 0 16 0 0,0 0-96 0 0,-1 0 96 0 0,-2 0-96 0 0,2 0 0 0 0,1 0 0-498-3,0 0 0 498 3,1 0 0 0 0,-1 0 0 0 0,0 0 0 0 0,0 0 0 0 0,-1 1 0 0 0,1 0 0 0 0,-1-1 0 0 0,0 1 96 0 0,0 1 32 0 0,0-1-64 0 0,0 0-136 0 0,0 0-32-7 510,0 0 104 7-510,-1 0 0 0 0,-2 0 0 0 0,0 0 0 0 0,0-1 0 0 0,0 1 64 0 0,0-1-64 0 0,-1 1 0 0 0,0 0 0 0 0,-1-1 64 0 0,0 1-64 0 0,0 0 0 0 0,-1 0 0 0 0,0 0 80 0 0,0 0-16 0 0,-1 0-64 0 0,-1 1 64 8 510,1 0 0-8-510,-1 0 16 0 0,0 0-80 0 0,0 0 80 0 0,0 0-176 0 0,0 0-448 0 0,-1 1-640 0 0,0 0-5576 0 0,-1-1-3223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1-72 0 0,0-1 0 0 0,0 0 1616 0 0,-1 1 304 0 0,1-1 64 0 0,0 0 680 0 0,0 0-1928 0 0,0 0 200 0 0,0 0-264 0 0,1 0 0 0 0,-1-1 8 0 0,1 1-216 0 0,0-1-48 0 0,0 1 0 0 0,1-1 280 0 0,-1 1-440 0 0,1-1 0 0 0,1 1 224 0 0,0 0-64 0 0,1 0-208 0 0,-1 1 16 0 0,0 0 8 0 0,0-1 0 0 0,1 2 248 0 0,0-1-232 0 0,1 1 0 0 0,-1-1 0 0 0,0 1-72 0 0,1 0-16 0 0,0-1 0 0 0,1 1 96 0 0,0 0-168 0 0,0 1-8 0 0,0-1 0 0 0,0 0-80 0 0,-1 1 0 0 0,1-1 72 0 0,-1 0-72 0 0,0 0 0 0 0,0 1 72 0 0,0-1-72 0 0,-1-1 0 0 0,1 1 104 0 0,0 0 32 0 0,1-1-72 0 0,1 0 32 0 0,-1 0-96 0 0,0-1 96 0 0,0 1-96 0 0,-1-2 72 0 0,1 1-72 0 0,-1-1 64 0 0,1 1-64 0 0,-1-1 0 0 0,0 0 0 0 0,0 0 64 0 0,1 0-64 0 0,0 0 0 0 0,0 0 0 0 0,-1 1 0 0 0,0-1 0 0 0,-1 0 0 0 0,0 1 0 0 0,1-1 0 0 0,1 1 0 0 0,0-1 0 0 0,1 1-64 0 0,-1-1 64 0 0,-1 0 0 0 0,0 1 0 0 0,-1-1 0 0 0,-1 1 0 0 0,0-1 0 0 0,-1 1 0 0 0,-1-1 0 0 0,1 1 0 0 0,-1 0 0 0 0,0 0-88 0 0,0-1 88 0 0,0 1-104 0 0,0 0 40 0 0,-1 0-72 0 0,0 0-168 0 0,0 0-80 0 0,0 0-128 0 0,0 0-256 0 0,0 0-368 0 0,0 0-9008 0 0,0 0 3097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170888 63370,'0'0'64'0'0,"0"0"8"0"0,0 0-72 0 0,-1 0 0 0 0,1 1 1616 0 0,0-1 304 0 0,0 0 64 0 0,0 0 680 0 0,0 0-1928 0 0,0 0 200 0 0,0 0-264 0 0,0 0 0 0 0,1 0 8 0 0,-1-1-216 0 0,0 1-48 0 0,1 0 0 0 0,0 0 280 0 0,0-1-440 0 0,0 1 0 0 0,0 0 224 0 0,1 0-64 0 0,0 0-208 0 0,0 1 16 0 0,-1-1 8 0 0,1 0 0 0 0,0 1 248 0 0,0 0-232 0 0,0-1 0 0 0,0 1 0 0 0,1 1-72 0 0,-1-2-16 0 0,1 1 0 0 0,0 0 96 0 0,0 0-168 0 0,1 0-8 0 0,-1 1 0 0 0,0-1-80 0 0,0 0 0 0 0,0 0 72 0 0,-1 1-72 0 0,1-1 0 0 0,0 0 72 0 0,-1 0-72 0 0,1 0 0 0 0,-1 0 104 0 0,1 0 32 0 0,0-1-72 0 0,0 1 32 0 0,1-1-96 0 0,-1 1 96 0 0,0-1-96 0 0,0 0 72 0 0,0-1-72 0 0,0 1 64 0 0,0-1-64 0 0,-1 1 0 0 0,1 0 0 0 0,0-1 64 0 0,0 1-64 0 0,0-1 0 0 0,0 1 0 0 0,0 0 0 0 0,-1-1 0 0 0,0 1 0 0 0,1-1 0 0 0,-1 1 0 0 0,2 0 0 0 0,-1 0 0 0 0,1 0-64 0 0,-2-1 64 0 0,1 1 0 0 0,0-1 0 0 0,-1 1 0 0 0,0 0 0 0 0,-1 0 0 0 0,0 0 0 0 0,0-1 0 0 0,0 1 0 0 0,-1 0 0 0 0,1 0-88 0 0,0-1 88 0 0,-1 1-104 0 0,0 0 40 0 0,0 0-72 0 0,1 0-168 0 0,-1 0-80 0 0,0 0-128 0 0,0 0-256 0 0,0 0-368 0 0,-1 0-9008 0 0,1 0 3097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0 919 201547 57375,'0'0'80'0'0,"0"0"-80"0"0,0 0 1088 0 0,0 0 192-844 3,0 0 48-173-8,0 0 648-346 3,0 0-1008 838 9,0 0 64 525-7,0 0 144 0 0,0 0-56 0 0,0 0-608 0 0,0 0 0 0 0,0 0 376 0 0,0 0-208 0 0,0 1-88 0 0,0 1-360 0 0,1-1 0 0 0,0 2 264 0 0,1 0 48 0 0,1 1-40 0 0,0 2-56 0 0,2 0-64 0 0,1 2-88 0 0,0 1-56 0 0,1 0-56 0 0,1 2-32 0 0,0 0-56 0 0,0 1-32 0 0,1 0 32 0 0,-1 0 0 0 0,0 0 0 0 0,-2 0-96 0 0,0-2 96 0 0,-2-1-24 0 0,0 1 72 0 0,1 2 16 0 0,-1 1 16 0 0,1 2-88 0 0,0 2 8 0 0,-1 1 0 0 0,0 1-16 0 0,0 0 0 0 0,0 0-80 0 0,-1-1 0 0 0,0 0 64 0 0,1 1-64 0 0,-1-1 0 0 0,1 0 0 0 0,-1-1 0 0 0,0-1 64 0 0,-1-4-64 0 0,0-1 0 0 0,0-1 0 0 0,-1-2 0 0 0,0 0 0 0 0,0 0 0 0 0,0 2 0 0 0,0 1 64-531-6,-1 2-64 531 6,1 1 0 0 0,-1 2 72 0 0,0-1-72-486 6,-1 1 0 486-6,1-1 0-507-3,-1 0 0 507 3,0-1 0 0 0,0-1 0 0 0,0-2 0 0 0,0 0 0-537-1,0-1 0-476 5,0 0 0 499-5,-1 1-128 2-2,0-1 64 512 3,1 1 0-491 3,-1-2 64 491-3,0 0-64 0 0,0 0 64 0 0,0 0 64-506 2,0 1-64 506-2,0-1 0 0 0,1 0 0 0 0,0-2 0-521 2,0-1 0 521-2,1 0 0-489-4,0-2 0 489 4,-1 0-64 0 0,1 0 64 0 0,0-1 0-535-1,0-1 0 535 1,0 1 0-515 4,-1 0 0 515-4,1 1 0-518-7,0-1 0 20 6,-1 0 0 498 1,1-1-64 0 0,0 0-32 0 0,0-1 0-493 7,-1 1-72 493-7,1-1-32-513-4,0 0 16 513 4,0 0 8 0 0,-1 1-2280 0 0,0 0 1192 0 0,1 0-13375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7"/>
    </inkml:context>
    <inkml:brush xml:id="br0">
      <inkml:brushProperty name="width" value="0.1" units="cm"/>
      <inkml:brushProperty name="height" value="0.6" units="cm"/>
      <inkml:brushProperty name="color" value="#33CCFF"/>
      <inkml:brushProperty name="inkEffects" value="pencil"/>
    </inkml:brush>
  </inkml:definitions>
  <inkml:trace contextRef="#ctx0" brushRef="#br0">106 1 7255 196590 60518,'0'0'784'0'0,"0"0"-784"0"0,0 0 0 0 0,0 0 696 0 0,0 0 120 0 0,0 0 24 0 0,0 0 8 0 0,0 0-328 0 0,0 0 384 0 0,0 0-128 0 0,-1 1-456 0 0,-1 1-8 0 0,0 0 296 0 0,-2 2-16 0 0,0 0-296 0 0,0-1-40 0 0,-1 1 224 0 0,0 2-48 0 0,0 0-80 0 0,-2 1-40 0 0,0 1-56 0 0,0 1-128 0 0,2-1-32 0 0,0-1-16 0 0,0 0 0 0 0,2 0 0 0 0,-1-1-80 0 0,1 1 72 0 0,-1 1 40 0 0,0 1-16 0 0,0-1 0 0 0,1 1 0 0 0,0 1-96 0 0,0 0 0 0 0,0 0 0 0 0,2-1 0 0 0,0 0 0 0 0,0-3 0 0 0,1 0 0 0 0,0-1 0 0 0,1 0 0 0 0,1 0 0 0 0,-1 0 0 0 0,1 0 0 0 0,0 0 0 0 0,0 1 0 0 0,-1 1 88 0 0,1-1-88 0 0,-1 1 80 0 0,1 2 0 0 0,-1 1 0 0 0,1 0-8 0 0,-1 2-72 0 0,0 0 0 0 0,0 0 64 0 0,1-1-64 0 0,-1 0 64 0 0,1 0-64 0 0,0-1 0 0 0,0-1 0 0 0,-1-1 0 0 0,1-1 0 0 0,-1 0 0 0 0,1 1 0 0 0,0-1 0 0 0,0-1 64 0 0,0 0-64 0 0,0 0 64 0 0,0 0-64 0 0,1 0 64 0 0,0-1 0 0 0,0 1-64 0 0,-1-1 80 0 0,1 0-80 0 0,0 0 64 0 0,0 0-64 0 0,0 0 0 0 0,-1-1 0 0 0,1 0 0 0 0,-1 1 64-514-7,1 1-64 514 7,0 0 0 0 0,0 0 0 0 0,-1 0 0 0 0,0-1 0 0 0,0 1 64 0 0,0 2-64-526 2,0 0 0 526-2,-1 1 64 0 0,1 1-64 0 0,0 1 64 0 0,0 0-64 0 0,-1-1 0-507-1,1 1 0 507 1,-1-1 0 0 0,0 0 0 0 0,0-2 0 0 0,1 0 0-500 5,-1 1 64 500-5,0 1-64 0 0,-1 1 0-506-5,1 0 0 506 5,0 1 0 0 0,0-2 0 0 0,0 0 0 0 0,1 0 0-500 1,-1-1 0 500-1,0 1 0 0 0,1-1 0 0 0,-1-1 0-516 2,0-1 0 516-2,-1-2 64-516-1,1 0-64 516 1,-1 0 0 0 0,1 1 0-516-2,-1-1 0 516 2,1-1 0 0 0,-1 1 0 0 0,0-1 72 0 0,0 0-72 0 0,0-1 64 0 0,0 1-64 0 0,0-1 0 0 0,1 0 0 0 0,-1 0 0 0 0,0 0 0 0 0,0 1 0 0 0,1 0 0 0 0,-1 0 0 0 0,0 1 0 0 0,0-1 72 0 0,0 1-8-510 5,0-1-144 510-5,0 1-24 0 0,0-1 104 0 0,0 0 0 0 0,0-1 0 0 0,0 0 0-492 1,-1 1 0 492-1,1-2 0 0 0,0 0-88 0 0,0 0 88 0 0,-1 1 80-509 1,1 0-16 509-1,0 0-64 0 0,-1 0 0 0 0,1 1-64-509-1,-1-1 64 509 1,1 0 0 0 0,-1 0 64 0 0,1 0-64 0 0,-1 0 0 0 0,1 0 0 0 0,-1 0 0 0 0,1-1 0 0 0,0 1 0 0 0,0-1 0 0 0,0 1 0 0 0,0 1 0 0 0,0-1-64 0 0,0 0 64-490-4,0 0-64 490 4,0-1-80 0 0,0 0 64 0 0,0 0 0-504 5,0 1-832 504-5,1 1-800-508-7,-1-1-5136 508 7,1 1-3295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8"/>
    </inkml:context>
    <inkml:brush xml:id="br0">
      <inkml:brushProperty name="width" value="0.1" units="cm"/>
      <inkml:brushProperty name="height" value="0.6" units="cm"/>
      <inkml:brushProperty name="color" value="#33CCFF"/>
      <inkml:brushProperty name="inkEffects" value="pencil"/>
    </inkml:brush>
  </inkml:definitions>
  <inkml:trace contextRef="#ctx0" brushRef="#br0">3 2 2759 198097 60018,'0'0'248'0'0,"0"0"-248"0"0,0 0 1208 0 0,0 0 1632 0 0,0 0-600 0 0,0 0-936 0 0,0 0-96 0 0,-1-1-648 0 0,1 1 0 0 0,-1 0 416 0 0,1 0-592 0 0,0 0-8 0 0,0-1 256 0 0,0 1-160 0 0,0 0-240 0 0,0 1 16 0 0,-1 1 0 0 0,1 0 0 0 0,1 2 216 0 0,0 0-256 0 0,1 1 0 0 0,0 1 0 0 0,1-1-64 0 0,1 0 112 0 0,2 1 32 0 0,1 3 48 0 0,1 0-168 0 0,0 0-24 0 0,0 1 128 0 0,1-1-136 0 0,-1 0-40 0 0,1 1 88 0 0,1 0 40 0 0,1 0 80 0 0,1 1-40 0 0,-1-1-160 0 0,0-2 0 0 0,-1 1 64 0 0,1 0-104 0 0,0 0 32 0 0,0 1-24 0 0,-1-2-8 0 0,-2 0-64 0 0,-1-2 0 0 0,0 1 64 0 0,-2-2-64 0 0,0 0 0 0 0,-1-1-320 0 0,0 1-376 0 0,0-1-360 0 0,0 0-504 0 0,1 1-8936 0 0,-1-1 3241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9"/>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8 1375 197751 60877,'0'0'128'0'0,"0"0"-128"0"0,0 0 0 0 0,0 0 1112 0 0,0 0 1544 0 0,0 0-1296 0 0,0 0-632 0 0,0 0 448 0 0,0 0-104 0 0,0 0-96 0 0,0 0-488 0 0,0 0 56 0 0,0-1 576 0 0,0 1 24 0 0,0-1-552 0 0,0 1 0 0 0,-1-2 448 0 0,1 1-624 0 0,-1 0-8 0 0,1 0 328 0 0,-1 1-104 0 0,0 0-128 0 0,-2 1-184 0 0,0 2-160 0 0,-1 0-8 0 0,0 2 136 0 0,-1 1-32 0 0,-2 2-48 0 0,0 0-104 0 0,-1 2-16 0 0,-1 0-8 0 0,1-1-80 0 0,0-1 0 0 0,2-1 64 0 0,1-2-64 0 0,0 0 0 0 0,1 0 0 0 0,0 0 0 0 0,0 0 0 0 0,1-1-72 0 0,1 1-176 0 0,-1-1-288 0 0,1 0-1984 0 0,1-1 1288 0 0,0-2-14679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21 455 205936 53522,'0'0'0'0'0,"0"0"0"0"0,0 0 0 0 0,0 0 1392 0 0,1-1 1912 0 0,1-1-1616 0 0,-1 1-984 0 0,0 0 288 0 0,0 0-528 0 0,-1 0-136 0 0,1 1 272 0 0,0 0-64 0 0,1 1-312 0 0,0-1 0 0 0,1 2 192 0 0,1 0-40 0 0,1 1-192 0 0,-1-1-88 0 0,0 0-24 0 0,0 0 0 0 0,-1-1 0 0 0,0 1 56 0 0,0-1 136 0 0,1-1 64 0 0,1 0 64 0 0,0-1 0 0 0,2-1-24 0 0,1-1-48 0 0,1 0-64 0 0,0-1-64 0 0,1 0-120 0 0,-1 1 0 0 0,-1-1-8 0 0,0 1-64 0 0,-3 1 0 0 0,-2 1 64 0 0,0 0-64 0 0,-2 1 0 0 0,-1 0 64 0 0,0 0 144 0 0,-1 0 112 0 0,1 0-160 0 0,0 0-160 0 0,-1 0 0 0 0,1 0-104 0 0,0 1 40 0 0,0-1 64 0 0,0 0 0 0 0,0 0 0 0 0,0 0 0 0 0,0 0 0 0 0,0 0 0 0 0,0-1 0 0 0,0 1 0 0 0,0 0 0 0 0,0 1 0 0 0,1 0 0 0 0,0 0 0 0 0,-1 0 0 0 0,1 0 0 0 0,0 0 0 0 0,-1 0 184 0 0,2 1-32 0 0,0 0-80 0 0,-1-1-72 0 0,1 1 96 0 0,0 0-96 0 0,0 1 96 0 0,0-1-32 0 0,0 0-64 0 0,0 0 64 0 0,0 1-64 0 0,0-1 72 0 0,0 0-72 0 0,0 1 0 0 0,1-1 64 0 0,0 1-64 0 0,0-1 0 0 0,1 3 0 0 0,1 1 0 0 0,1 3 0 0 0,-1 0 0 0 0,1 1-72 0 0,0 0-184 0 0,0 2-112 0 0,0 0-144 0 0,0 1-160 0 0,0 0-248 0 0,-1-1-4632 0 0,-2-2-2655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0,0 1 280 0 0,0 0 64 0 0,0 0 0 0 0,0 1-984 0 0,1 0-200 0 0,0 1-32 0 0,-1-1-16 0 0,0 2-192 0 0,0-1-40 0 0,0 0-8 0 0,0 1 0 0 0,0-1-192 0 0,-1 2 80 0 0,1 2-128 0 0,0 2-176 0 0,-1 3-1480 0 0,1 2 1032 0 0,0-2-9911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2"/>
    </inkml:context>
    <inkml:brush xml:id="br0">
      <inkml:brushProperty name="width" value="0.1" units="cm"/>
      <inkml:brushProperty name="height" value="0.6" units="cm"/>
      <inkml:brushProperty name="color" value="#33CCFF"/>
      <inkml:brushProperty name="inkEffects" value="pencil"/>
    </inkml:brush>
  </inkml:definitions>
  <inkml:trace contextRef="#ctx0" brushRef="#br0">5 54 1375 200967 56694,'0'0'128'0'0,"0"0"-128"0"0,0 0 0 0 0,0 0 864 0 0,0-1 1208 0 0,-1 0-1016 0 0,1 0-488 0 0,-1-1 352 0 0,0-1-144 0 0,0 1-472 0 0,1 0-8 0 0,-1 0 0 0 0,1 1-48 0 0,0 0-16 0 0,0 0 0 0 0,0 0 312 0 0,0 0-224 0 0,0 0 8 0 0,0 1 320 0 0,0 0-336 0 0,0 0 0 0 0,0 0 256 0 0,0 0-64 0 0,0 0-56 0 0,0 0-64 0 0,0 0-192 0 0,0 0-40 0 0,0 0-16 0 0,0 0 0 0 0,1 0 104 0 0,1 1-48 0 0,2-1-32 0 0,0 1-96 0 0,2-1-64 0 0,0 0 96 0 0,1-2-8 0 0,1 0-8 0 0,0-2-80 0 0,-1 0 0 0 0,0-1-80 0 0,1-1-1064 0 0,0-1-176 0 0,-2 1-11407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74 455 184365 57465,'0'0'0'0'0,"0"0"0"0"0,0 0 0 0 0,0 0 1400 0 0,0 0 232 0 0,0 0 56 0 0,0 0 8 0 0,0 0-1088 0 0,0 0 144 0 0,0 0-184 0 0,0 1-376 0 0,0 0-8 0 0,0-1 0 0 0,0 1 16 0 0,0 0 216 0 0,0 0-208 0 0,0 0 112 0 0,0-1 384 0 0,0 1-352 0 0,1 0-32 0 0,0 0 0 0 0,2 0 0 0 0,1-1 264 0 0,2 1-80 0 0,1-1-256 0 0,0 0-8 0 0,3-1 240 0 0,1 0 64 0 0,4-2 96 0 0,3 0-152 0 0,1 0-344 0 0,-1 0-8 0 0,2-1 64 0 0,2-1-104 0 0,2-1 0 0 0,-2 0-32 0 0,-2 1 0 0 0,-4 0-64 0 0,-1 2 72 0 0,-3 0-72 0 0,-2 0 0 0 0,-1 1 72 0 0,-1 0-72 0 0,-1 1 0 0 0,0-1 0 0 0,0 1-168 0 0,1-1-280 0 0,1-2-760 0 0,-1 1 696 0 0,-1-2-8 0 0,-1 1-2312 0 0,-2 0-8671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1-160 0 0,0 0-56 0 0,0 1-16 0 0,1 1 0 0 0,1 0 0 0 0,1 1 24 0 0,2 1 104 0 0,1 1 24 0 0,0 1-112 0 0,-1-2 80 0 0,1 2 240 0 0,1 2-32 0 0,1 3-48 0 0,1 0-176 0 0,-1 0-64 0 0,1 0 80 0 0,0 0-96 0 0,-1-2-96 0 0,1 1 64 0 0,0 1-64 0 0,0 0 0 0 0,0-1 64 0 0,0 1-64 0 0,1 0 64 0 0,1 1-64 0 0,-1-1 0 0 0,-1-1 0 0 0,-2-3 0 0 0,0 0 64 0 0,-2-2-64 0 0,-1-2 0 0 0,0 1 0 0 0,0-1 0 0 0,-1-1 0 0 0,-1 1 0 0 0,0-1 0 0 0,-1 0 0 0 0,0-1 0 0 0,0 0-88 0 0,-1-1-64 0 0,-1 0-8 0 0,1 0-888 0 0,-1 0-200 0 0,0 0 752 0 0,0 0-4576 0 0,-1-1-2407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0,-1-1-360 0 0,0 1 0 0 0,0 0 264 0 0,2 2 48 0 0,-1-1-40 0 0,1 0-56 0 0,0 2-64 0 0,2 0-88 0 0,-1 1-56 0 0,1 0-56 0 0,0 0-32 0 0,0 1-56 0 0,1 0-32 0 0,-1 1 32 0 0,0-1 0 0 0,0 1 0 0 0,0-2-96 0 0,-2 1 96 0 0,1-1-24 0 0,-1 0 72 0 0,0 1 16 0 0,1 1 16 0 0,-1 2-88 0 0,1 0 8 0 0,-1 0 0 0 0,1 1-16 0 0,-1 0 0 0 0,-1 0-80 0 0,1 0 0 0 0,0-1 64 0 0,0 1-64 0 0,-1 0 0 0 0,1-1 0 0 0,0 0 0 0 0,0-1 64 0 0,-1-1-64 0 0,0-1 0 0 0,0-1 0 0 0,0 0 0 0 0,-1-1 0 0 0,0 0 0 0 0,1 1 0 0 0,-1 1 64-531-6,1 1-64 531 6,-1 0 0 0 0,0 1 72 0 0,0 0-72-486 6,0 0 0 486-6,-1 1 0-507-3,1-2 0 507 3,-1 1 0 0 0,1-1 0 0 0,-1-1 0 0 0,0 0 0-537-1,1-2 0-476 5,0 2 0 499-5,-1-1-128 2-2,0 2 64 512 3,0-3 0-491 3,0 1 64 491-3,0 0-64 0 0,0 0 64 0 0,0 0 64-506 2,0 0-64 506-2,0 0 0 0 0,0-1 0 0 0,0 0 0-521 2,1 0 0 521-2,0-1 0-489-4,0-1 0 489 4,0 0-64 0 0,0 0 64 0 0,0-1 0-535-1,0 1 0 535 1,0 0 0-515 4,0-1 0 515-4,-1 1 0-518-7,1-1 0 20 6,0 2 0 498 1,0-3-64 0 0,-1 1-32 0 0,1 0 0-493 7,0 0-72 493-7,0 0-32-513-4,0-1 16 513 4,0 0 8 0 0,0 2-2280 0 0,0-2 1192 0 0,-1 2-13375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1 455 194473 58432,'0'0'0'0'0,"0"0"0"0"0,0 0 0 0 0,0 0 1056 0 0,0 0 160 0 0,1 0 40 0 0,-1 2 792 0 0,1 0-1360 0 0,1 0-16 0 0,-1 1-8 0 0,1 1-144 0 0,0 0-24 0 0,0 0-8 0 0,0 2 328 0 0,3 1-232 0 0,0 3-152 0 0,1 3-216 0 0,1 0-112 0 0,0 0-104 0 0,0 2 72 0 0,1 1-8 0 0,1 2-64 0 0,3 3 0 0 0,0 1 0 0 0,0 1 0 0 0,1 1 0 0 0,-1-3 0 0 0,-2-2 0 0 0,-1-2 0 0 0,-1-3 0 0 0,-1-1 0 0 0,-1-2 0 0 0,1 0 0 0 0,0 1 0 0 0,3 2 128 0 0,1 2-32 0 0,0 1-32 0 0,0-2-64 0 0,-1 0 0 0 0,-1 0 64 0 0,1 0-64 0 0,-1-2 64 0 0,0-1-64 0 0,-2-2 0 0 0,-1-2 64 0 0,0-1-64 0 0,-1-1 0 0 0,0 0 0 0 0,-1-2 0 0 0,-1 1 0 0 0,1-1 64 0 0,-1-1-64 0 0,0 1 0 0 0,1 1 128 0 0,-1-1-32 0 0,1 0-32 0 0,0-1-64 0 0,-1 0 0 0 0,1 0 0 0 0,0 0 0 0 0,1 0 88-495 5,0-1-24 495-5,-1 0-64-500-6,1 0 0 500 6,0 0 0 0 0,-1-1 64 0 0,-1 0-64-510 3,0 0 0 510-3,0 0 0 0 0,-2-1 0-510 0,1 1 0-502 5,0-1 72 505-11,0 0-8-12 10,0 1-64 17-4,0-1 64 502 0,0 0-64 0 0,0 0 0-501-3,0 0 0 501 3,0 1-88 0 0,1-1-80-498 6,-1 1-216 498-6,2 2-1040 0 0,0 0-5088 0 0,-1 1 1993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8"/>
    </inkml:context>
    <inkml:brush xml:id="br0">
      <inkml:brushProperty name="width" value="0.1" units="cm"/>
      <inkml:brushProperty name="height" value="0.6" units="cm"/>
      <inkml:brushProperty name="color" value="#33CCFF"/>
      <inkml:brushProperty name="inkEffects" value="pencil"/>
    </inkml:brush>
  </inkml:definitions>
  <inkml:trace contextRef="#ctx0" brushRef="#br0">97 58 7831 205723 60604,'0'-5'696'0'0,"-5"-2"-560"0"0,-5-3 496 0 0,-3 0 840 0 0,-2 1-720 0 0,3 2-520 0 0,2 3 8 0 0,1 1-136 0 0,2 1-360 0 0,2 2 152 0 0,0 1-1008 0 0,2 1 504 0 0,0-1-9407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3"/>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4"/>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5"/>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9"/>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7"/>
    </inkml:context>
    <inkml:brush xml:id="br0">
      <inkml:brushProperty name="width" value="0.1" units="cm"/>
      <inkml:brushProperty name="height" value="0.6" units="cm"/>
      <inkml:brushProperty name="color" value="#33CCFF"/>
      <inkml:brushProperty name="inkEffects" value="pencil"/>
    </inkml:brush>
  </inkml:definitions>
  <inkml:trace contextRef="#ctx0" brushRef="#br0">56 0 7255 196590 60518,'0'0'784'0'0,"0"0"-784"0"0,0 0 0 0 0,0 0 696 0 0,0 0 120 0 0,0 0 24 0 0,0 0 8 0 0,0 0-328 0 0,0 0 384 0 0,0 1-128 0 0,-1-1-456 0 0,1 1-8 0 0,-2 0 296 0 0,0 2-16 0 0,0-2-296 0 0,0 1-40 0 0,0 0 224 0 0,-1 1-48 0 0,0 0-80 0 0,-1 1-40 0 0,1 1-56 0 0,0-1-128 0 0,-1 0-32 0 0,2 0-16 0 0,-1 0 0 0 0,2 0 0 0 0,-1-2-80 0 0,0 2 72 0 0,0 1 40 0 0,0-1-16 0 0,0 1 0 0 0,0-1 0 0 0,0 1-96 0 0,1 1 0 0 0,-1-1 0 0 0,2 0 0 0 0,-1-1 0 0 0,1 0 0 0 0,0-1 0 0 0,0 0 0 0 0,1 0 0 0 0,-1-1 0 0 0,1 0 0 0 0,0 1 0 0 0,0 0 0 0 0,0 0 0 0 0,0 0 88 0 0,0 1-88 0 0,0 0 80 0 0,-1 1 0 0 0,1-1 0 0 0,0 2-8 0 0,-1 0-72 0 0,1 1 0 0 0,0-1 64 0 0,-1 0-64 0 0,1-1 64 0 0,0 2-64 0 0,0-3 0 0 0,0 1 0 0 0,0-1 0 0 0,0 0 0 0 0,0 0 0 0 0,-1 0 0 0 0,2-1 0 0 0,-2 1 64 0 0,1-1-64 0 0,0 1 64 0 0,1-1-64 0 0,-1-1 64 0 0,1 2 0 0 0,-1-1-64 0 0,1-1 80 0 0,-1 1-80 0 0,1 0 64 0 0,-1 0-64 0 0,1-1 0 0 0,-1 0 0 0 0,0 0 0 0 0,1 1 64-514-7,-1 0-64 514 7,0 0 0 0 0,1 0 0 0 0,-1 0 0 0 0,1 0 0 0 0,-2 0 64 0 0,2 1-64-526 2,-2 0 0 526-2,1 1 64 0 0,0 1-64 0 0,0-1 64 0 0,0 1-64 0 0,0 0 0-507-1,0 0 0 507 1,0-1 0 0 0,-1 0 0 0 0,1-1 0 0 0,-1 1 0-500 5,1-1 64 500-5,-1 2-64 0 0,1-1 0-506-5,-1 1 0 506 5,1 0 0 0 0,-1 0 0 0 0,1-1 0 0 0,0 0 0-500 1,-1 0 0 500-1,1 0 0 0 0,0 1 0 0 0,0-2 0-516 2,-1-1 0 516-2,0 0 64-516-1,0 0-64 516 1,1-1 0 0 0,-1 1 0-516-2,0 0 0 516 2,1-1 0 0 0,-1 1 0 0 0,0-1 72 0 0,-1 0-72 0 0,2-1 64 0 0,-1 1-64 0 0,0 0 0 0 0,0 0 0 0 0,0-1 0 0 0,0 1 0 0 0,0 0 0 0 0,0 0 0 0 0,0 0 0 0 0,0 1 0 0 0,0-1 72 0 0,0 0-8-510 5,0 1-144 510-5,0-1-24 0 0,0 0 104 0 0,0 0 0 0 0,0 0 0 0 0,0 0 0-492 1,0 0 0 492-1,0-1 0 0 0,0 0-88 0 0,0 0 88 0 0,0 1 80-509 1,0-1-16 509-1,0 1-64 0 0,-1-1 0 0 0,1 2-64-509-1,0-2 64 509 1,-1 0 0 0 0,1 1 64 0 0,0 0-64 0 0,0 0 0 0 0,0-1 0 0 0,-1 1 0 0 0,1-1 0 0 0,0 0 0 0 0,0 0 0 0 0,0 1 0 0 0,0 0 0 0 0,0 0-64 0 0,0-1 64-490-4,0 0-64 490 4,0 1-80 0 0,0-1 64 0 0,0 0 0-504 5,0 1-832 504-5,0-1-800-508-7,1 1-5136 508 7,-1 0-3295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0"/>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2"/>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4"/>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5"/>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6"/>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5 455 186832 54668,'0'0'0'0'0,"0"0"0"0"0,0 0 0 0 0,0-1 2312 0 0,0 0 3240 0 0,-1 1-2712 0 0,1 0-1944 0 0,0-1 32 0 0,0 0-512 0 0,-1 1 24 0 0,1 0 8 0 0,-1 0 0 0 0,1 0 368 0 0,0 0-112 0 0,0-1-72 0 0,0 2-120 0 0,0-1-256 0 0,-1 2-48 0 0,1 0 176 0 0,0 1 0 0 0,1 0-16 0 0,-1 2-32 0 0,0 0-192 0 0,1 1 0 0 0,-1-1 0 0 0,1 1-72 0 0,-1-1-8 0 0,0-1-64 0 0,1 1 96 0 0,0 1-96 0 0,0-1 0 0 0,-1 0 0 0 0,0 0 0 0 0,1 1 0 0 0,0-1-352 0 0,-1 1-280 0 0,1 0-1928 0 0,0-1 1336 0 0,-1-3-4992 0 0,0 1-2799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2759 198097 60018,'0'0'248'0'0,"0"0"-248"0"0,0 0 1208 0 0,0 0 1632 0 0,0 0-600 0 0,0 0-936 0 0,0 0-96 0 0,0 0-648 0 0,0 0 0 0 0,0 0 416 0 0,0-1-592 0 0,0 1-8 0 0,0 0 256 0 0,0 0-160 0 0,0 0-240 0 0,0 1 16 0 0,-1-1 0 0 0,1 2 0 0 0,1 0 216 0 0,-1 0-256 0 0,1 1 0 0 0,0-1 0 0 0,1 1-64 0 0,0 0 112 0 0,1 0 32 0 0,1 2 48 0 0,0-1-168 0 0,0 1-24 0 0,1 1 128 0 0,-1-1-136 0 0,0-1-40 0 0,1 1 88 0 0,1 1 40 0 0,-1-1 80 0 0,1 1-40 0 0,0-1-160 0 0,0-1 0 0 0,0 1 64 0 0,-1 0-104 0 0,1 0 32 0 0,0 0-24 0 0,-1 0-8 0 0,-1-2-64 0 0,0 0 0 0 0,-1 1 64 0 0,1-1-64 0 0,-2-1 0 0 0,1 0-320 0 0,-1 1-376 0 0,0-1-360 0 0,0 0-504 0 0,0 1-8936 0 0,0-1 3241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1"/>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2"/>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3"/>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6"/>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9"/>
    </inkml:context>
    <inkml:brush xml:id="br0">
      <inkml:brushProperty name="width" value="0.1" units="cm"/>
      <inkml:brushProperty name="height" value="0.6" units="cm"/>
      <inkml:brushProperty name="color" value="#33CCFF"/>
      <inkml:brushProperty name="inkEffects" value="pencil"/>
    </inkml:brush>
  </inkml:definitions>
  <inkml:trace contextRef="#ctx0" brushRef="#br0">59 4 1375 197751 60877,'0'0'128'0'0,"0"0"-128"0"0,0 0 0 0 0,0 0 1112 0 0,0 0 1544 0 0,0 0-1296 0 0,0 0-632 0 0,0 0 448 0 0,0 0-104 0 0,0 0-96 0 0,0 0-488 0 0,0 0 56 0 0,0 0 576 0 0,0 0 24 0 0,0 0-552 0 0,0-1 0 0 0,0 0 448 0 0,-1 1-624 0 0,1 0-8 0 0,-1-1 328 0 0,1 1-104 0 0,0 0-128 0 0,-2 1-184 0 0,0 0-160 0 0,0 0-8 0 0,0 2 136 0 0,-1 0-32 0 0,0 1-48 0 0,-1 1-104 0 0,0 0-16 0 0,-1 0-8 0 0,1 0-80 0 0,0-1 0 0 0,1 0 64 0 0,0-1-64 0 0,0 0 0 0 0,1-1 0 0 0,0 1 0 0 0,0-1 0 0 0,1 1-72 0 0,-1-1-176 0 0,1 0-288 0 0,-1 0-1984 0 0,2 0 1288 0 0,-1-1-14679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5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5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52"/>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9:57.449"/>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0.394"/>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1.070"/>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1.877"/>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2.864"/>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3.453"/>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18.047"/>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11 455 205936 53522,'0'0'0'0'0,"0"0"0"0"0,0 0 0 0 0,0 0 1392 0 0,1 0 1912 0 0,-1-1-1616 0 0,1 0-984 0 0,0 1 288 0 0,-1-1-528 0 0,0 1-136 0 0,0 0 272 0 0,1 0-64 0 0,0 0-312 0 0,0 1 0 0 0,1-1 192 0 0,0 2-40 0 0,1-2-192 0 0,-1 2-88 0 0,0-1-24 0 0,0 0 0 0 0,0-1 0 0 0,-1 2 56 0 0,1-2 136 0 0,0 1 64 0 0,0-2 64 0 0,1 0 0 0 0,1 0-24 0 0,0 0-48 0 0,0-1-64 0 0,2 1-64 0 0,-1-1-120 0 0,0 0 0 0 0,-1-1-8 0 0,0 2-64 0 0,-1 0 0 0 0,-1 0 64 0 0,-2 1-64 0 0,1 0 0 0 0,-1 0 64 0 0,0 0 144 0 0,0 0 112 0 0,0 0-160 0 0,-1 0-160 0 0,1 0 0 0 0,0 0-104 0 0,0 0 40 0 0,0 0 64 0 0,0 0 0 0 0,0 0 0 0 0,0 0 0 0 0,0 0 0 0 0,0 0 0 0 0,0 0 0 0 0,0 0 0 0 0,0 0 0 0 0,0 1 0 0 0,1-1 0 0 0,-1 0 0 0 0,1 1 0 0 0,-1 0 0 0 0,1-1 0 0 0,-1 0 184 0 0,0 1-32 0 0,2 1-80 0 0,-2-2-72 0 0,1 2 96 0 0,0-2-96 0 0,0 2 96 0 0,0-1-32 0 0,0 0-64 0 0,0 0 64 0 0,0 0-64 0 0,1 1 72 0 0,-1-1-72 0 0,0 0 0 0 0,0 0 64 0 0,1 1-64 0 0,-1-1 0 0 0,2 2 0 0 0,-1 0 0 0 0,1 1 0 0 0,0 1 0 0 0,0 0-72 0 0,0 1-184 0 0,0 0-112 0 0,1 1-144 0 0,-1 0-160 0 0,0 0-248 0 0,0-1-4632 0 0,-2-1-2655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18.515"/>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0.120"/>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0.38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0.58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23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45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629"/>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829"/>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97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4.050"/>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0,0-1 64 0 0,1 0 0 0 0,0 2-984 0 0,-1-2-200 0 0,2 2-32 0 0,-1-1-16 0 0,-1 1-192 0 0,0 0-40 0 0,1 0-8 0 0,0-1 0 0 0,-1 1-192 0 0,0 1 80 0 0,0 0-128 0 0,1 2-176 0 0,-1 1-1480 0 0,1 2 1032 0 0,-1-2-9911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9:50.962"/>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9:51.887"/>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00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49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697"/>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87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55.686"/>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56.26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4.95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6.32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2"/>
    </inkml:context>
    <inkml:brush xml:id="br0">
      <inkml:brushProperty name="width" value="0.1" units="cm"/>
      <inkml:brushProperty name="height" value="0.6" units="cm"/>
      <inkml:brushProperty name="color" value="#33CCFF"/>
      <inkml:brushProperty name="inkEffects" value="pencil"/>
    </inkml:brush>
  </inkml:definitions>
  <inkml:trace contextRef="#ctx0" brushRef="#br0">3 28 1375 200967 56694,'0'0'128'0'0,"0"0"-128"0"0,0 0 0 0 0,0 0 864 0 0,0 0 1208 0 0,-1 0-1016 0 0,1-1-488 0 0,-1 0 352 0 0,1 0-144 0 0,0-1-472 0 0,0 1-8 0 0,-1 0 0 0 0,1 1-48 0 0,0-1-16 0 0,0 0 0 0 0,0 1 312 0 0,0 0-224 0 0,0-1 8 0 0,0 1 320 0 0,0 0-336 0 0,0 0 0 0 0,0 0 256 0 0,0 0-64 0 0,0 0-56 0 0,0 0-64 0 0,0 0-192 0 0,0 0-40 0 0,0 0-16 0 0,0 0 0 0 0,1 0 104 0 0,-1 1-48 0 0,2-1-32 0 0,1 0-96 0 0,0 0-64 0 0,0 0 96 0 0,1-1-8 0 0,0 0-8 0 0,0-1-80 0 0,0-1 0 0 0,0 1-80 0 0,0-1-1064 0 0,0-1-176 0 0,-1 1-11407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7.58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9.21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10.787"/>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69"/>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0"/>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2"/>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4"/>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40 455 184365 57465,'0'0'0'0'0,"0"0"0"0"0,0 0 0 0 0,0 0 1400 0 0,0 0 232 0 0,0 0 56 0 0,0 0 8 0 0,0 0-1088 0 0,0 0 144 0 0,0 0-184 0 0,0 0-376 0 0,0 0-8 0 0,0 1 0 0 0,0-1 16 0 0,-1 1 216 0 0,1-1-208 0 0,0 0 112 0 0,0 1 384 0 0,1-1-352 0 0,-1 1-32 0 0,1-1 0 0 0,0 0 0 0 0,1 1 264 0 0,1-1-80 0 0,1 0-256 0 0,0 0-8 0 0,1 0 240 0 0,1-1 64 0 0,2 0 96 0 0,1-1-152 0 0,1 1-344 0 0,0-1-8 0 0,1-1 64 0 0,0 1-104 0 0,2-1 0 0 0,-2 0-32 0 0,0 0 0 0 0,-2 1-64 0 0,-2 0 72 0 0,-1 0-72 0 0,0 1 0 0 0,-1-1 72 0 0,-1 2-72 0 0,0-1 0 0 0,0 0 0 0 0,-1 0-168 0 0,1 0-280 0 0,1-1-760 0 0,-1 0 696 0 0,0 0-8 0 0,-1 0-2312 0 0,0 0-8671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5"/>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6"/>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8"/>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9"/>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0"/>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1"/>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0,-1-1 1969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6"/>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7"/>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8"/>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1"/>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0,1-1-160 0 0,-1 2-56 0 0,1-1-16 0 0,0 1 0 0 0,0 0 0 0 0,2 1 24 0 0,0 0 104 0 0,0 1 24 0 0,1 0-112 0 0,-1 0 80 0 0,1 0 240 0 0,0 1-32 0 0,1 1-48 0 0,0 1-176 0 0,0 0-64 0 0,0 0 80 0 0,1 0-96 0 0,-2-1-96 0 0,1 0 64 0 0,0 1-64 0 0,1 0 0 0 0,-1-1 64 0 0,1 1-64 0 0,-1 0 64 0 0,2 1-64 0 0,-1-1 0 0 0,-1-2 0 0 0,-1 1 0 0 0,0-2 64 0 0,-1 0-64 0 0,0-1 0 0 0,0 0 0 0 0,-1-1 0 0 0,0 1 0 0 0,0-1 0 0 0,-1 0 0 0 0,1 0 0 0 0,-1 0 0 0 0,0 0-88 0 0,-1-1-64 0 0,1 0-8 0 0,-1-1-888 0 0,0 2-200 0 0,0-1 752 0 0,0 0-4576 0 0,0 0-2407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7"/>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8"/>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9"/>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0"/>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1"/>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2"/>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3"/>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4"/>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0,1-1 792 0 0,-1 2-1360 0 0,1-1-16 0 0,0 1-8 0 0,-1 0-144 0 0,2 0-24 0 0,-1 0-8 0 0,0 0 328 0 0,1 3-232 0 0,1 0-152 0 0,0 1-216 0 0,1 2-112 0 0,0-1-104 0 0,-1 0 72 0 0,1 2-8 0 0,2 0-64 0 0,-1 2 0 0 0,2 1 0 0 0,-1 1 0 0 0,1-1 0 0 0,0-1 0 0 0,-2-1 0 0 0,0-1 0 0 0,-1-2 0 0 0,0 0 0 0 0,-1-1 0 0 0,0 0 0 0 0,2 0 0 0 0,-1 2 128 0 0,2 0-32 0 0,0 1-32 0 0,0-1-64 0 0,-1 0 0 0 0,0 0 64 0 0,1 0-64 0 0,-2-1 64 0 0,0-1-64 0 0,1-1 0 0 0,-3-1 64 0 0,2 0-64 0 0,-1-1 0 0 0,-1 0 0 0 0,0 0 0 0 0,0-1 0 0 0,0 0 64 0 0,-1 0-64 0 0,1 0 0 0 0,0 1 128 0 0,0-1-32 0 0,0 0-32 0 0,0-1-64 0 0,0 1 0 0 0,0 0 0 0 0,0-1 0 0 0,0 1 88-495 5,1-1-24 495-5,0 0-64-500-6,-1 0 0 500 6,1 0 0 0 0,-1-1 64 0 0,-1 1-64-510 3,1 0 0 510-3,-1-1 0 0 0,0 0 0-510 0,0 0 0-502 5,0 1 72 505-11,0-1-8-12 10,0 0-64 17-4,0 0 64 502 0,0 0-64 0 0,0 0 0-501-3,0 0 0 501 3,0 1-88 0 0,1-1-80-498 6,0 1-216 498-6,-1 0-1040 0 0,1 1-5088 0 0,0-1 1993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5"/>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6"/>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1"/>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2"/>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4"/>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5"/>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9"/>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1"/>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4"/>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1"/>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24 2303 176888 55330,'0'0'224'0'0,"0"0"-224"0"0,0 0 1232 0 0,0 0 224 0 0,0 0 48 0 0,0 0 528 0 0,0 0-1416 0 0,-1 0-64 0 0,1-1-288 0 0,-1 0 0 0 0,1 0 152 0 0,-1 0-168 0 0,0-1-128 0 0,-1-1 0 0 0,2 1 0 0 0,-2 0 0 0 0,2 0 0 0 0,-1 1 96 0 0,-1 0 16 0 0,2-1 8 0 0,-1 1 0 0 0,0-1 80 0 0,1 2 24 0 0,-1-1 0 0 0,1 1 256 0 0,0 0-112 0 0,0 0-136 0 0,0 0-264 0 0,0 0-8 0 0,0 0 0 0 0,1 1-80 0 0,-1 1 0 0 0,1 0 0 0 0,1 1 0 0 0,1 1 0 0 0,0 3 0 0 0,1-1 0 0 0,0 1 0 0 0,1 1 0 0 0,0 0-72 0 0,-1-2 72 0 0,1 0-120 0 0,-1 0-48 0 0,1 0 88 0 0,-1 0 80 0 0,0-1-136 0 0,-1-1 64 0 0,-1-1 0 0 0,-1 0 0 0 0,0-1 72 0 0,0-1-80 0 0,-1-1 0 0 0,0 1-72 0 0,0-1-8 0 0,0 0-8 0 0,0-1-1088 0 0,-1 1 672 0 0,1 0-11479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8"/>
    </inkml:context>
    <inkml:brush xml:id="br0">
      <inkml:brushProperty name="width" value="0.1" units="cm"/>
      <inkml:brushProperty name="height" value="0.6" units="cm"/>
      <inkml:brushProperty name="color" value="#33CCFF"/>
      <inkml:brushProperty name="inkEffects" value="pencil"/>
    </inkml:brush>
  </inkml:definitions>
  <inkml:trace contextRef="#ctx0" brushRef="#br0">51 30 7831 205723 60604,'0'-2'696'0'0,"-3"-2"-560"0"0,-2-1 496 0 0,-1 0 840 0 0,-2 0-720 0 0,1 2-520 0 0,2 0 8 0 0,0 1-136 0 0,1 2-360 0 0,2-1 152 0 0,-1 2-1008 0 0,1 0 504 0 0,1 0-9407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7"/>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3"/>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4"/>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5"/>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9"/>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29"/>
    </inkml:context>
    <inkml:brush xml:id="br0">
      <inkml:brushProperty name="width" value="0.1" units="cm"/>
      <inkml:brushProperty name="height" value="0.6" units="cm"/>
      <inkml:brushProperty name="color" value="#33CCFF"/>
      <inkml:brushProperty name="inkEffects" value="pencil"/>
    </inkml:brush>
  </inkml:definitions>
  <inkml:trace contextRef="#ctx0" brushRef="#br0">8 8 8319 183406 56994,'0'0'368'0'0,"0"0"168"0"0,0 0-536 0 0,0 0 0 0 0,1 0 224 0 0,-1-1 24 0 0,0 1 8 0 0,1 0 0 0 0,-1 0 72 0 0,0 0 376 0 0,1-1-24 0 0,-1 1-24 0 0,0-1-328 0 0,1 1 0 0 0,-1 0 328 0 0,0-1-328 0 0,0 1-64 0 0,0 0 240 0 0,0-1-256 0 0,-1 0-64 0 0,1 1 152 3 500,-1-1-80-3-500,1 1-128 0 0,-1-1-64 0 0,0 1-64 0 0,0 0 72 0 0,1 1-72 0 0,-2-1 0 0 0,2 2 0 0 0,-1-1 0 0 0,0 1 0 0 0,0 0 0 0 0,1 0 0 0 0,-1-1 0 0 0,1 1 0 0 0,0 0 0 0 0,0-1 0 0 0,-1 0 0 0 0,1-1 0 0 0,0 1 0 0 0,0-1 0 0 0,1 1-80 0 0,-1-1 80 0 0,1 1 0 0 0,0-2 0 0 0,1 1 72 0 0,0-1-8 0 0,-1 0 64 0 0,1 0 0 0 0,0-1-32 0 0,0 0-32 0 0,-1 1 8 0 0,0-1-72 0 0,0 1 0 0 0,0 0 72 0 0,-1 1-72 0 0,0 0 72 0 0,0-1-72 0 0,0 1 72 0 0,0 0-72 0 0,0 1 0 0 0,0-1 0 0 0,-1 1 0 0 0,1-1 0 0 0,-1 2-72 0 0,0-1 72 0 0,0 1 0 0 0,0 0-168 0 0,0 0-128 0 0,0 2-1336 0 0,0-1-4368 0 0,0 0-2863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0"/>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2"/>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4"/>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5"/>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6"/>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0"/>
    </inkml:context>
    <inkml:brush xml:id="br0">
      <inkml:brushProperty name="width" value="0.1" units="cm"/>
      <inkml:brushProperty name="height" value="0.6" units="cm"/>
      <inkml:brushProperty name="color" value="#33CCFF"/>
      <inkml:brushProperty name="inkEffects" value="pencil"/>
    </inkml:brush>
  </inkml:definitions>
  <inkml:trace contextRef="#ctx0" brushRef="#br0">3 4 455 186832 54668,'0'0'0'0'0,"0"0"0"0"0,0 0 0 0 0,0-1 2312 0 0,0 1 3240 0 0,0 0-2712 0 0,0-1-1944 0 0,-1 1 32 0 0,1-1-512 0 0,0 1 24 0 0,0 0 8 0 0,-1 0 0 0 0,1 0 368 0 0,0 0-112 0 0,0-1-72 0 0,0 2-120 0 0,0-1-256 0 0,-1 1-48 0 0,1 1 176 0 0,0 0 0 0 0,1 1-16 0 0,-1 0-32 0 0,0 2-192 0 0,1-1 0 0 0,-1 0 0 0 0,0 1-72 0 0,1-1-8 0 0,-1-1-64 0 0,0 1 96 0 0,1 1-96 0 0,-1-1 0 0 0,0 0 0 0 0,1-1 0 0 0,-1 2 0 0 0,1-1-352 0 0,0 0-280 0 0,-1 1-1928 0 0,1-1 1336 0 0,-1-2-4992 0 0,0 0-2799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1"/>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2"/>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3"/>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6"/>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2303 176888 55330,'0'0'224'0'0,"0"0"-224"0"0,0 0 1232 0 0,0 0 224 0 0,0 0 48 0 0,0 0 528 0 0,0 0-1416 0 0,-1 0-64 0 0,1-1-288 0 0,0 1 0 0 0,-1-1 152 0 0,1 0-168 0 0,-1-1-128 0 0,0 0 0 0 0,0 1 0 0 0,0-1 0 0 0,0 1 0 0 0,1-1 96 0 0,-1 1 16 0 0,0 0 8 0 0,1 0 0 0 0,-1 0 80 0 0,1 1 24 0 0,-1-1 0 0 0,1 1 256 0 0,0 0-112 0 0,0 0-136 0 0,0 0-264 0 0,0 0-8 0 0,0 0 0 0 0,1 1-80 0 0,-1 0 0 0 0,1 1 0 0 0,0 1 0 0 0,1 0 0 0 0,1 2 0 0 0,0 0 0 0 0,0 0 0 0 0,1 1 0 0 0,0 0-72 0 0,-1-1 72 0 0,1 0-120 0 0,0 0-48 0 0,-1 0 88 0 0,0-1 80 0 0,0 0-136 0 0,-1-1 64 0 0,0 0 0 0 0,-1-1 0 0 0,0-1 72 0 0,0 0-80 0 0,-1-1 0 0 0,0 1-72 0 0,0-1-8 0 0,0 0-8 0 0,0-1-1088 0 0,-1 1 672 0 0,1 0-11479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2"/>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3"/>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4"/>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5"/>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6"/>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7"/>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8"/>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9"/>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0,-1-1-488 0 0,1 0-72 0 0,0 1 400 0 0,1 0-136 0 0,0 0-184 0 0,0 2-72 0 0,0 0-96 0 0,2-1-168 0 0,-2 2-40 0 0,1-2-16 0 0,-1 1 0 0 0,1 0 216 0 0,0 0-96 0 0,0-1 8 0 0,0 1-96 0 0,0 0-312 0 0,0 0-16 0 0,-1 0 0 0 0,0-1 184 0 0,1 1 0 0 0,-1 0 0 0 0,2 0-200 0 0,-2 0-208 0 0,0 0-288 0 0,1-1 344 0 0,-2-1-12719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0"/>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1"/>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2"/>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5"/>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6"/>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7"/>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9"/>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3"/>
    </inkml:context>
    <inkml:brush xml:id="br0">
      <inkml:brushProperty name="width" value="0.1" units="cm"/>
      <inkml:brushProperty name="height" value="0.6" units="cm"/>
      <inkml:brushProperty name="color" value="#33CCFF"/>
      <inkml:brushProperty name="inkEffects" value="pencil"/>
    </inkml:brush>
  </inkml:definitions>
  <inkml:trace contextRef="#ctx0" brushRef="#br0">9 76 5615 170309 57719,'-1'0'544'0'0,"1"1"-480"0"0,-2 0-64 0 0,2 0 0 0 0,-1 0 248 0 0,0 0 40 0 0,0 0 0 0 0,1 0 160 0 0,-1-1-216 0 0,1 1 248 0 0,-1-1 368 0 0,1 1-40 0 0,0-1-448 0 0,0 0 0 0 0,0 0 208 0 0,0 0-224 0 0,0 0-176 0 0,1-1 64 0 0,0 0 264 0 0,0 0-40 0 0,1-1-56 0 0,1-1-64 0 0,0-1-88 0 0,1 0-32 0 0,0-1-24 0 0,1 0-96 0 0,-1 1-8 0 0,0-1-88 0 0,0 2 80 0 0,0-1-80 0 0,-1 1 64 0 0,2 0-64 0 0,0 0 0 0 0,-1 0 0 0 0,0 1 0 0 0,0 0 64 0 0,1-1-64 0 0,-1 2 0 0 0,0-1 0 0 0,-1 0 0 0 0,0 1 0 0 0,-1 0 0 0 0,0 0 0 0 0,-1 1 0 0 0,0-1 0 0 0,1 0 128 0 0,0 0-24 0 0,-1 1 0 0 0,0-1 0 0 0,1 1-16 0 0,-1-1 72 0 0,0 1-80 0 0,0 0-80 0 0,0-1 80 0 0,1 1 0 0 0,-1 0-80 0 0,0 0 72 0 0,0-1-72 0 0,0 1 0 0 0,0-1 0 0 0,0 1 0 0 0,0-1 64 0 0,0 0-64 0 0,0 0 0 0 0,0 0 0 0 0,0 1 64 0 0,0-1-64 0 0,0 0 0 0 0,0 1 0 0 0,-1 0 0 0 0,1-1 64 0 0,-1 1-64 0 0,0 0 0 0 0,0 0 0 0 0,0 0 64 519-1,0 0 0-519 1,0 0 0 0 0,1 0-64 0 0,-1 0 80 0 0,0 0-80 0 0,0 0 96 0 0,0 0-32 0 0,0 0-64 0 0,0 0 96 503-5,-1 0-8-503 5,1 1 56 0 0,-1 0-80 0 0,0-1 0 0 0,0 1 0 0 0,0 1-64 0 0,-1 0 64 0 0,1-1-64 0 0,-2 1 0 0 0,2 0 0 0 0,-1 0 0 0 0,1 0 0 0 0,-1 0 0 0 0,0 0 0 0 0,0 0 0 0 0,0 0 0 0 0,0 0 0 0 0,0 1 0 0 0,0-1 0 0 0,-1 2 64 0 0,0-1-64 0 0,0 0 0 0 0,1-1 0 0 0,-1 1 64 0 0,1-1-64 0 0,0 0 0 0 0,-1 1 0 0 0,0-1 0 0 0,0 1 0 0 0,1-1 0 0 0,-1 1 0 0 0,1-1 0 0 0,0 0 0 0 0,0 0 0 0 0,0 1-64 0 0,1-1 64 0 0,0 1 0 0 0,-1 0-72 0 0,1-1 168 0 0,-1 1 56 0 0,2 0 8 0 0,-1-1-104 0 0,0 0-216 0 0,1 0 0 0 0,-1 0-8 0 0,1 1 168 0 0,0-1 0 0 0,0 0 0 0 0,0 1-72 0 0,0-1 72 0 0,0 1 0 0 0,0-2-64 0 0,0 1 0 0 0,0 0 64 0 0,0 0-96 0 0,-1-1 32 0 0,1 1 64 0 0,0-1 0 0 0,0 1 0 0 0,0-1 0 0 0,0 0 0 0 0,-1 0-64 0 0,1 0 64 0 0,0 0 0 0 0,0 0 0 0 0,0 0 0 0 0,0 0 0 0 0,0 0 0 0 0,0-1-72 0 0,1 1 72 0 0,-1-1-72 0 0,0 0-32 0 0,0 0 40 0 0,0 0-64 0 0,0 0-40 0 0,1 0 88 0 0,0-1 80 0 0,-1 0 0 0 0,1 0 0 0 0,0-1 0 0 0,0 0-64 0 0,0 0 64 0 0,0 0 0 0 0,0-1 0 0 0,0 1 0 0 0,0-1 0 0 0,1 0 0 0 0,0-1-64 0 0,0 1 64 0 0,0-2 0 0 0,1 1 0 0 0,0-1 0 0 0,1 0 0 0 0,0-1 0 0 0,-1 1 0 0 0,0 1 0 0 0,0 0 0 0 0,-1 0 0 0 0,1 0 0 0 0,-1 0 64 0 0,0 2-64 0 0,1-1 0 0 0,-2 0 0 0 0,1 1 64 0 0,1-1-64 0 0,-1 1 0 0 0,0 0 64 0 0,1 0 0 0 0,-1 0 0 0 0,0 0-64 0 0,0 0 0 0 0,0 1-80 0 0,0-1-24 0 0,0 0 104 0 0,-1 1 0 0 0,0 0 144 0 0,0 0-16 0 0,-1 0-64 0 0,1 0 0 0 0,-1-1 64 0 0,1 2-64 0 0,0-1-64 0 0,-1 1 0 0 0,0-1 0 0 0,0 1 64 0 0,0-1-64 0 0,1 1 0 0 0,-1-1 0 0 0,0 0 0 0 0,0 0 0 0 0,1 1 0 0 0,-1-1 0 0 0,0 1 0 0 0,1-1 0 0 0,-1 1 0 0 0,0 0 0 0 0,0 0 0 0 0,0-1 64 0 0,0 1 8 0 0,0 0-8 0 0,0 0 16 0 0,-1 0-80 0 0,1 1 64 0 0,-1-1-64 0 0,0 1 0 0 0,0 0 0 0 0,-1 1 64 0 0,1 0-64 0 0,0 0 64 0 0,-1 1-64 0 0,1-1 0 0 0,-1 0 80 0 0,1 1-80 0 0,0-2 80 0 0,-1 1 16 0 0,0 1-32 0 0,1-1-64 0 0,-1 0 96 0 0,0 1-96 0 0,1-1 64 0 0,0 1-64 0 0,-1 0 72 0 0,1 0-8 0 0,-1 1-64 0 0,1-1 0 0 0,0 0 0 0 0,0 1 64 0 0,0-1-64 0 0,1 0 0 0 0,-2 1 0 0 0,2-1 0 0 0,-1 1 0 0 0,0 0 0 0 0,1 0 0 0 0,-1 1 0 0 0,1 0 0 0 0,-1 0 0 0 0,1-1 0 0 0,0 0 0 0 0,0 0 0 0 0,0-1 0 0 0,0 0 0 0 0,0 0 0 0 0,0-1 0 0 0,0 0 0 0 0,0 0 0 0 0,0-1 0 0 0,0 1 0 0 0,0 0 0 0 0,0-1 0 0 0,0 0 0 0 0,0 1 0 0 0,0 0 0 0 0,0-1 0 0 0,0 0 0 0 0,0 1 0 0 0,0 0 0 0 0,0 0 0 0 0,-1 0 0 0 0,1 0 0 0 0,0 0 0-503 5,0-1-112 503-5,0 0-24 0 0,0 0-24 0 0,0-1 64-484-6,0 1 0 484 6,0-1-80 0 0,0 0 16 0 0,0 0-16-520-1,0 0 72 520 1,0 0 0 0 0,0-1-64-493 10,0 1 64 493-10,0-1 40 0 0,0-1-32 0 0,0 0 96 0 0,0 0-96 0 0,0 0 24 0 0,1 0-72 0 0,-1-1 72 0 0,0 1 72 0 0,1-1 0-505-4,-1 0 0 505 4,0 0-64 0 0,1-1-8 0 0,0-1 72 0 0,0-1 0 0 0,1-1 0 0 0,0 1-72 0 0,0-1 72 0 0,0 2 0 0 0,0-1 0 0 0,0 1 0 0 0,0 0 0 0 0,0 0 0 0 0,0 0 0 0 0,-1 2 0 0 0,1 0 0 0 0,-1 0 0 0 0,0 0 0 0 0,1 1 64 0 0,-1 0-64 0 0,0-1 0 0 0,0 2 0 0 0,0-1 0 0 0,1 0 0 0 0,-1 0 64 0 0,-1 1-64 0 0,2-1 0 0 0,-1 0 64 0 0,0 0-64 0 0,0 0 0 0 0,0 0 0 0 0,0-1 64 0 0,-1 2-64 0 0,2-1 0 0 0,-2 0 0 0 0,1 0 0 0 0,-1 1 0 0 0,0-1 0 0 0,1 1 0 0 0,-1-1 64 0 0,0 1-64 0 0,0 0 0 0 0,0 1 0 0 0,0-1 0 0 0,0 1 0 0 0,0-1 0 0 0,1 1-80 0 0,-1-1-40 0 0,0 1-72 0 0,0 0 96 0 0,0 0-72 0 0,0 0-200 0 0,0 0-144 0 0,0 0-216 0 0,0 0-7064 0 0,0 0 2361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0"/>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1"/>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4"/>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6"/>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9"/>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0-96 0 0,-1 1 32 0 0,0-1 0 0 0,1 1 0 0 0,-1-1 0 0 0,0 1 8 0 0,0-1 152 0 0,1 1-144 0 0,-1-1 24 0 0,0 0 8 0 0,0 0 0 0 0,0 0 0 0 0,0 0-8 0 0,1 1 168 0 0,-1-1-168 0 0,0 1-16 0 0,0-1-8 0 0,0 0 0 0 0,0 0 144 0 0,0 1 0 0 0,1 0-144 0 0,-1-1-80 0 0,0 1-64 0 0,0 0 96 0 0,1 0-96 0 0,0 0 0 0 0,-1 0 0 0 0,1 0 0 0 0,-1 0 0 0 0,1-1 0 0 0,1 1 0 0 0,-1 0 0 0 0,0-1 0 0 0,0 0 0 0 0,0 0 0 0 0,0 0 0 0 0,0 1 0 0 0,-1-1 0 0 0,1 0 0 0 0,-1 0 0 0 0,1-1 0 0 0,0 1 0 0 0,0 1 0 0 0,0-1 0 0 0,0 1-152 0 0,0-1-104 0 0,2 1-352 0 0,-2 1-488 0 0,1-1-5576 0 0,0 0-3191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9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91"/>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92"/>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78"/>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79"/>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0"/>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2"/>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4"/>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5"/>
    </inkml:context>
    <inkml:brush xml:id="br0">
      <inkml:brushProperty name="width" value="0.1" units="cm"/>
      <inkml:brushProperty name="height" value="0.6" units="cm"/>
      <inkml:brushProperty name="color" value="#33CCFF"/>
      <inkml:brushProperty name="inkEffects" value="pencil"/>
    </inkml:brush>
  </inkml:definitions>
  <inkml:trace contextRef="#ctx0" brushRef="#br0">229 6 919 196356 59577,'0'0'80'0'0,"0"-1"-80"0"0,1 1 1232 0 0,-1 0 232 0 0,0-1 40 0 0,0 1 16 0 0,0 0-928 0 0,0 0 184 0 0,0 0-160 0 0,0 0-168 0 0,0 0 40 0 0,0-1-216 0 0,-1 1 0 0 0,1-1 0 0 0,-1 1 64 0 0,0-1 368 0 0,0 1-120 0 0,0 0-368 0 0,0-1-8 0 0,0 1 128 0 0,-1 0-128 0 0,0 1-104 0 0,1-1-8 0 0,-1 0 80 0 0,1 1-88 0 0,-1-1-88 0 0,0 1 0 0 0,-1 0 88 0 0,1 0-24 0 0,-1 0-64 0 0,1 0 96 0 0,0 0-32 0 0,0 0-64 0 0,0 0 88 0 0,0-1 16 0 0,0 1 32 0 0,-1 0-72 0 0,0 0 80 0 0,1 0 176 0 0,-1 0-160 0 0,0 0-40 0 0,0-1-8 0 0,1 1 0 0 0,-1 0 0 0 0,1 0-112 0 0,0 0 88 0 0,0 0-88 0 0,-1-1 80 0 0,1 1-80 0 0,0 0 96 0 0,0 1 0 0 0,0-1-96 0 0,0 0 0 0 0,0 0 0 0 0,0 1 64 0 0,0-1-64 0 0,0 0 0 0 0,1 0 0 0 0,-1 0 0 0 0,-1 0 80 0 0,0 1 128 0 0,1-1-64 0 0,-1 1 0 0 0,0-1 168 0 0,0 1 40 0 0,0-1 16 0 0,-1 2 32 0 0,1-2-200 0 0,-1 1-128 0 0,2-1-72 0 0,-1 0 80 0 0,1 0-80 0 0,0 0 64 0 0,1 0-64 0 0,-2 0 72 0 0,1 0-72 0 0,-1 1 0 0 0,1-1 0 0 0,0 0 0 0 0,-1 0 0 0 0,2 0 0 0 0,-1 0 0 0 0,1 0 0 0 0,-1 0 0 0 0,1 0 0 0 0,-1 1 0 0 0,0 0 96 0 0,-1 0 0 0 0,2 0 0 0 0,-1 0 64 0 0,0 0-64 0 0,0 1-32 0 0,1-1-64 0 0,-1 0 72 0 0,0 0-72 0 0,1 0 0 0 0,0 0 72 0 0,-1-1-72 0 0,1 1 96 0 0,-1-1 0 0 0,1 1 16 0 0,-1 0 40 0 0,0 0 16 0 0,0 1-72 0 0,0-1 0 0 0,1 0 0 0 0,-1-1-16 0 0,1 1 80 0 0,0 0-80 0 0,0-1-8 0 0,-1 2-72 0 0,1-2 0 0 0,-1 1 0 0 0,1 0 0 0 0,0 0 0 0 0,0 0 0 0 0,0 0 64 0 0,0 0-64 0 0,0 0 0 0 0,0 0 0 0 0,0 0 0 0 0,0 0 0 0 0,-1 1 0 0 0,1-1 64 0 0,0 1-64 0 0,0-1 64 0 0,1 1 24 0 0,-1-1-88 0 0,0 0 96 0 0,1 0-96 0 0,-1 0 0 0 0,0 1 0 0 0,0-1 0 0 0,1 1 0 0 0,-1 0 0 0 0,0-1 0 0 0,1 1 0 0 0,-1-1 0 0 0,0 1 0 0 0,1 0 0 0 0,-2-1 0 0 0,2 1 0 0 0,-1-1 0 0 0,1 0 0 0 0,-1 0 0 0 0,1 0 0 0 0,0 0 0 0 0,-1 1 0 0 0,1-1 0 0 0,0 1 0 0 0,-1 0 0 0 0,1 2 64 0 0,0-2-64 0 0,0 1 0 0 0,0-1 0 0 0,0-1 0 0 0,0 1 0 0 0,0-1 0-8-499,-1 0 0 8 499,1 0 0 0 0,0 0 0 0 0,0 1 0 0 0,0 0 0 0 0,0 0 0 0 0,0-1 0 0 0,1 0 0 0 0,-1 0 0 0 0,0 0 0 0 0,0 0 0 0 0,0 1 0 0 0,0-1 0 0 0,0 1 0 0 0,0 0 0 0 0,0 0 0 0 0,0 1 0-499 2,0-1 0-496-4,0 1 0 499-1,0-1 0 496 3,0 0 0 0 0,0 1 0 0 0,0-1 0 0 0,0 0 0 0 0,0 0 0-507 5,1 0 0 507-5,-1 1 0 0 0,0 1 0 0 0,0-1 0 0 0,0 0 0-511-6,0 0 0 511 6,1 0 0 0 0,-1 0 0-506 1,0 1 0 506-1,0-1 0 0 0,0 0 0-505-1,1 0 0 505 1,-1-1 0 0 0,0 1 0-521-2,0-1 0 521 2,1 0 0-499 5,-1-1 0 499-5,0 0 0 0 0,0 0 0 0 0,0 1 0-498 3,0-2 0 498-3,1 2 0 0 0,-1-1 0 0 0,1 0 0-499 0,-1 1 0 499 0,0-1 0-497-1,0 1 0 497 1,1 0 0-497-3,-1 1 0 497 3,1-1 0 0 0,-1 0 0 0 0,0 0 0-513-5,1 0 0 513 5,-1 1 0 0 0,0-1 0 0 0,0 0 0 0 0,0 0 0-493 3,0 0 0 493-3,0-1 0 0 0,0 0 0-525 3,0 1 0 525-3,0 0 0-492-2,0 0 0 492 2,0-1 0-508-2,0 1 0 508 2,0 0 0 0 0,0-1 0 0 0,1 1 0 0 0,-1 0 0-538 7,1 0 0 538-7,-1-1 0-491-8,1 0 0 491 8,-1 1 0 0 0,1 0 0 0 0,0 0-88-521 2,0 0 88 521-2,-1 0-64-487-1,1 0-32 487 1,0 1-96 0 0,1-1 96 0 0,-1 0-64 0 0,0 0-208-504-2,0 1-224 504 2,0 0-320 0 0,2 2-2088 0 0,-1-1 1632 0 0,0-1-12407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5"/>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6"/>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7"/>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8"/>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9"/>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0"/>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1"/>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6"/>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1839 167750 57939,'0'0'160'0'0,"0"0"-160"0"0,0 0 0 0 0,0 0 1112 0 0,0 0 1520 0 0,0 0-1288 0 0,-1 0-632 0 0,1 0 448 0 0,0 0-200 0 0,-1 0-232 0 0,1 1-16 0 0,-1-1-368 0 0,1 0 0 0 0,-1 0 344 0 0,1 0 0 0 0,0 0-72 0 0,-1 0-360 0 0,1 0 0 0 0,0 0 184 0 0,0 0-280 0 0,0 0 0 0 0,0 0 128 0 0,0 0-64 0 0,0 0-112 0 0,0 0 8 0 0,1 0 120 0 0,0 0 16 0 0,0 1-112 0 0,0-1 0 0 0,1 1 0 0 0,0 0-64 0 0,-1-1-16 0 0,1 1 0 0 0,1-1 0 0 0,-1 1 0 0 0,0 0 0 0 0,1 0 0 0 0,-1-1 0 0 0,0 1 0 0 0,0 0 0 0 0,0-1 0 0 0,1 1 0 0 0,0 0 8 0 0,0 1-72 0 0,0-1 0 0 0,0 0 64 0 0,0 1-64 0 0,0 0 0 0 0,0-1 0 0 0,0 1 0 0 0,0-1 64 0 0,-1 1-64 0 0,0 0 0 0 0,1-1 0 0 0,0 1 0 0 0,0 0 0 0 0,-1-1 0 0 0,0 1 0 0 0,1-1 0 0 0,-1 1 0 0 0,1 0 0 0 0,-1 0 64 0 0,0-1-64 0 0,0 1 0 0 0,0 0 0 0 0,-1-1 0 0 0,0 1 0 0 0,0 0 0 0 0,0-1 0 0 0,0 1-64 0 0,1 1-16 0 0,-1-1 0 0 0,0 0 80 0 0,0-1-80 0 0,0 1 80 0 0,-1 0-184 0 0,1 0 72 0 0,0 0 0 0 0,0-1 0 0 0,-1 0 24 0 0,1 1-72 0 0,-1-1 80 0 0,1 1-48 0 0,0-1 0 0 0,-1 0-8 0 0,1 1 0 0 0,0-1 40 0 0,0 0 0 0 0,-1 0 8 0 0,1 0-72-532-2,-1 0 88-37 3,1 0 0 52-7,-1 0 0 517 6,0-1-88-491 6,0 0-184-2-3,0 0-312-15-4,0 0-424 14 0,0 0-4360 494 1,-1 0-2575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6"/>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7"/>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8"/>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1"/>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7"/>
    </inkml:context>
    <inkml:brush xml:id="br0">
      <inkml:brushProperty name="width" value="0.1" units="cm"/>
      <inkml:brushProperty name="height" value="0.6" units="cm"/>
      <inkml:brushProperty name="color" value="#33CCFF"/>
      <inkml:brushProperty name="inkEffects" value="pencil"/>
    </inkml:brush>
  </inkml:definitions>
  <inkml:trace contextRef="#ctx0" brushRef="#br0">7 10 2759 167669 57356,'0'0'248'0'0,"0"0"-248"0"0,0 0 800 0 0,0 0 120 0 0,0 0 16 0 0,-1 0 8 0 0,1 0-528 0 0,0 0-96 0 0,-1 0-32 0 0,1-1 0 0 0,-1 1 120 0 0,1 0 16 0 0,0-1 8 0 0,-1 1 0 0 0,1-1 16 0 0,-1 1 0 0 0,1-1 0 0 0,0 0 0 0 0,0 1-112 0 0,0 0-16 0 0,-1-1-8 0 0,1 1 248 0 0,0-1-328 0 0,0 1 0 0 0,0 0 136 0 0,-1-1-136 0 0,1 1-120 0 0,0 0-112 0 0,0 0 64 0 0,0 0-64 0 0,0-1 144 0 0,0 1-16 0 0,1 0-8 0 0,-1 0 0 0 0,0 0 8 0 0,1 0 8 0 0,0-1 0 0 0,0 1 0 0 0,0 0-32 0 0,1 1-8 0 0,0-1 0 0 0,0 1 88 0 0,1-1-104 0 0,-1 1 0 0 0,2 0 112 0 0,-1 0-72 0 0,1 1 0 0 0,-1-1 104 0 0,1 0-120 0 0,-1 1 0 0 0,1-1 0 0 0,-1 0-40 0 0,0 0-64 0 0,-1 0 88 0 0,0 0-88 0 0,1 0 64 0 0,-1 0-64 0 0,0 1 0 0 0,0 0 0 0 0,1-1 80 0 0,-1 1-80 0 0,0 0 64 0 0,0 0-64 0 0,-1-1 0 0 0,1 1 0 0 0,0 0 64 0 0,0 0-64 0 0,-1 0 0 0 0,1 0 0 0 0,0 0 0 0 0,0 0 0 0 0,0 0 0 0 0,-1 0 0 0 0,1-1 0 0 0,0 1 0 0 0,0 0 0 0 0,-1 0 0 0 0,1 0 0 0 0,-1 0-72 0 0,1-1 72 0 0,-1 0-328 0 0,1 1-160 0 0,-1-1-632 0 0,-1 0-904 0 0,1 0-11199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7"/>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8"/>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9"/>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0"/>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1"/>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2"/>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3"/>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4"/>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0,-1-1-488 0 0,2 0-72 0 0,-1 1 400 0 0,1 0-136 0 0,0 2-184 0 0,1 0-72 0 0,0 0-96 0 0,2 1-168 0 0,-2 0-40 0 0,1-1-16 0 0,-2 0 0 0 0,2 1 216 0 0,0 0-96 0 0,-1-1 8 0 0,1 1-96 0 0,0 0-312 0 0,-1-1-16 0 0,1 1 0 0 0,-1-1 184 0 0,-1 1 0 0 0,2-1 0 0 0,0 1-200 0 0,-1 0-208 0 0,0 0-288 0 0,0-1 344 0 0,-2-2-12719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8"/>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17 919 169402 57082,'0'0'80'0'0,"0"0"-80"0"0,-1 0 1408 0 0,1 0 2000 0 0,-1-1-1664 0 0,0 1-1264 0 0,0-1-248 0 0,1 1-48 0 0,-1-1 128 0 0,1-1-176 0 0,-1 1 0 0 0,1 0 0 0 0,-1 1 120 0 0,1-1 320 0 0,0 0-32 0 0,0 0-288 0 0,0-1 0 0 0,0 1 296 0 0,-1 0-248 0 0,1 0 0 0 0,1 1 0 0 0,-1-1-144 0 0,0 1-24 0 0,0 0-8 0 0,0 0 0 0 0,0 0 32 0 0,1-1 160 0 0,0 1 8 0 0,1 0 24 0 0,1 1-24 0 0,-1-1-184 0 0,0 1 0 0 0,1 0 0 0 0,-1 0-8 0 0,1 0 136 0 0,-1 0-136 0 0,1 0 24 0 0,0 1 160 0 0,0-1-24 0 0,1 0-160 0 0,-1 1 0 0 0,0-1 80 0 0,0 1-88 0 0,0 0-64 0 0,0 0-64 0 0,0-1 0 0 0,-2 1 72 0 0,1-1-72 0 0,0 1 0 0 0,0 0 72 0 0,0-1-72 0 0,-1 1 72 0 0,2 0-72 0 0,-1 0 72 0 0,0-1-72 0 0,0 1 0 0 0,0 0 0 0 0,-1 0 0 0 0,1 0 0 0 0,0 0 0 0 0,0-1 0 0 0,0 1 0 0 0,0 0 0 0 0,-1 0 0 0 0,1 0 0 0 0,0 0 0 0 0,0 0 0 0 0,-1 0-128 0 0,1 0-40 0 0,-1-1 88 0 0,1 2-56 0 0,-1-2-16 0 0,-1 0 0 0 0,1 0-368 0 0,0 1-312 0 0,-1-1-8088 0 0,1 0 2721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5"/>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6"/>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1"/>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2"/>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4"/>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9"/>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5063 167670 60784,'0'0'224'0'0,"0"0"48"0"0,0 0-272 0 0,0 0 0 0 0,0 0 1096 0 0,0 0 168-521 1,0 0 32-36-6,0 0 520-570 8,0 0-1128-27-3,0 1-368 635 8,0-1 96-13-14,0 1 8 532 6,0 0 8 0 0,0 0 0 0 0,1 0-176 0 0,-1 0 168-497-3,1 0-216 497 3,0 0-32 0 0,0 0-8-504 4,-1 0 0 504-4,1 0 128-522 0,0 0-72 522 0,0 1-112 0 0,0-1-48 0 0,-1 0-64 0 0,1 0 64 0 0,0-1-64 0 0,-1 1 72 0 0,1 1-72 0 0,-1-2 0 0 0,1 1 0 0 0,-1-1 0 0 0,0 1 0 0 0,0-1 0 0 0,1 0 0 0 0,-1 0 0 0 0,0 0 0 0 0,0 0 0 0 0,0 0 0 0 0,0 0-80 0 0,0 0 80 0 0,0 0 0 0 0,0 0-72 0 0,0 0 72 0 0,0 0-80 0 0,0 0 0 0 0,-1 0 80 0 0,1 1-64 0 0,-1-1 0 0 0,1 1 64 0 0,-1-1-72 0 0,0 1 72 0 0,0-1 0 0 0,0 1-88 0 0,1 0 88 0 0,-1 0-64 0 0,1-1 0 0 0,-1 1 0 0 0,1-1 0 0 0,-1 1 0 0 0,1 0-40 0 0,-1-1 40 0 0,1 1 64 0 0,-2 0 0 0 0,2-1 0 0 0,-1 1 0 0 0,1-1 0 0 0,-1 1 0 0 0,1-1-72 0 0,-1 0 72 0 0,1 1 0 0 0,-1-1 0 0 0,1 0 0 0 0,0 0 0 0 0,0 0-64 0 0,-1 1 64 0 0,1-1 0 0 0,0 0 0 0 0,0 0 0 0 0,0 0-64 0 0,0 0 64 0 0,1 0-80 0 0,-1 0 16 0 0,0-1 64 0 0,0 1 0 0 0,1-1 0 0 0,0 1 0 0 0,0-1 0 0 0,1 0 0 0 0,0-1 0 0 0,-1 1-64 0 0,1-1 64 0 0,1 1 0 0 0,-1 0 0 0 0,-1 0 0 0 0,1 0 0 0 0,-1 0-128 0 0,0 0-136 0 0,0 1-296 0 0,0-1-416 0 0,0 0-4096 0 0,-1 0-2407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5"/>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9"/>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1"/>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4"/>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0"/>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2 7079 168813 58805,'0'0'312'0'0,"0"0"144"0"0,0 0-456 0 0,0 0 528 0 0,0 0 88 0 0,0 0 24 0 0,0 0 424 0 0,0 0-680 0 0,0 0 0 0 0,0 0 320 0 0,0 0-384 0 0,0 0 0 0 0,0 0 296 0 0,0 0-328 0 0,0 0 0 0 0,-1 0 240 0 0,1 0-80 0 0,-1 0-48 0 0,0 0-80 0 0,0 0-160 0 0,0 1-48 0 0,0-1-16 0 0,0 0 0 0 0,1 1 0 0 0,-1-1-96 0 0,1 1 88 0 0,-1-1-88 0 0,1 0 80 0 0,-1 1-80 0 0,1-1 72 0 0,0 0-72 0 0,0 1 0 0 0,0-1 0 0 0,0 0 0 0 0,-1 0 0 0 0,1 0 0 0 0,0 0 0 0 0,0 0 0 0 0,0 0 0 0 0,0 0 0 0 0,0 0 0 0 0,0 0 0 0 0,1 0 0 0 0,-1 1 0 0 0,1-1 0 0 0,-1 0 64 0 0,1 1-64 0 0,1-1 72 0 0,-1 0-72 0 0,0-1 168 0 0,0 1-16 0 0,0 0-8 0 0,0-1 136 0 0,-1 1-144 0 0,1-2 0 0 0,-1 2 64 0 0,1-1-128 0 0,-1 0 16 0 0,0 0-88 0 0,1 1 96 0 0,-1-1-192 0 0,0 1-64 0 0,0 0-24 0 0,0-1 88 0 0,0 1 384 0 0,-1 1-272 0 0,1-1-416 0 0,-1 1-80 0 0,-1 0-96 0 0,1 0-224 0 0,0 1-320 0 0,-1 0-4736 0 0,1-1-2783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7"/>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4"/>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5"/>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6"/>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7"/>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8"/>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9"/>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0"/>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17 1439 181605 59370,'0'0'136'0'0,"0"0"-136"0"0,-1-1 0 0 0,1 1 0 0 0,-1-1 0 0 0,0 1 0 0 0,1 0 72 0 0,-1-1 128-1470 10,0 1-96 271-14,-1 0 536 50-1,1-1 880-393 10,1 0-744 1542-5,-1 1-168 0 0,0-1-32 0 0,1 1 0 0 0,0-1-8 526-6,-1 1-168-526 6,1-1 328 0 0,0 0 88 0 0,0 0 144 576 3,-1-1-480-18-3,1 1-8-34-2,0 0 472-17 7,0 0-160-507-5,1 0-504 0 0,-1 1-8 523 3,0 0 232-523-3,0-1-56 0 0,0 1-24 507 1,0 0-40-507-1,0 1-192 0 0,1-1-64 0 0,0 1 104 473-1,0 0-120-473 1,0 0-48 0 0,1 1 24 507-2,0 0 32-507 2,0 1 48 524-5,1 1-88-524 5,-1-1 80 0 0,0 1 184 0 0,1 1-8 0 0,-1-1-184 0 0,0 1 0 0 0,0 0 112 0 0,0 1-56 0 0,-1 2-104 0 0,2 0-32 0 0,-2 0-8 0 0,0-1 0 0 0,1 0 64 0 0,-1 0-64 0 0,1 0-64 0 0,-1 0 0 0 0,1-1 0 0 0,-1 0 0 0 0,0-1 0 0 0,0-1 0 0 0,0 1 0 0 0,0-1 0 0 0,0-1 0 0 0,0 1 0 0 0,0 0 0 0 0,-1-1 0 0 0,2 0 0 0 0,-1 1 0 0 0,0-1-136 0 0,-1 0 32 0 0,1-1 8 0 0,0 0-752 0 0,0 1-336 0 0,0-1-936 0 0,0-1-3560 0 0,-1 0-2559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1"/>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2"/>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5"/>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7"/>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8"/>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0"/>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2"/>
    </inkml:context>
    <inkml:brush xml:id="br0">
      <inkml:brushProperty name="width" value="0.1" units="cm"/>
      <inkml:brushProperty name="height" value="0.6" units="cm"/>
      <inkml:brushProperty name="color" value="#33CCFF"/>
      <inkml:brushProperty name="inkEffects" value="pencil"/>
    </inkml:brush>
  </inkml:definitions>
  <inkml:trace contextRef="#ctx0" brushRef="#br0">6 9 2303 188491 59555,'0'0'96'0'0,"0"-1"32"0"0,0 1-128 0 0,0 0 0 0 0,0-1 968 0 0,-1 1 176 0 0,1 0 32 0 0,0-1 464 0 0,0 0-1032 0 0,-1 0-24 0 0,1 1 40 0 0,-1-1-312 0 0,1 1-80 0 0,-1-1 208 0 0,1 1-8 0 0,0 0 0 0 0,-1-1-216 0 0,1 1 64 0 0,0 0 8 0 0,0 0 8 0 0,0-1 304 0 0,-1 1 8 0 0,2 0-304 0 0,-1 0-48 0 0,0 1 224 0 0,0-1-8 0 0,0 0-240 0 0,0 0 0 0 0,0 0 224 0 0,0 0-240 0 0,1 1 0 0 0,0 1 136 0 0,0 0-104 0 0,0 0-128 0 0,1 1-120 0 0,0 0 88 0 0,0 1-8 0 0,0 1-80 0 0,1 0 0 0 0,-1 1 0 0 0,1 0 0 0 0,0-2 64 0 0,-1 1-64 0 0,0-1 0 0 0,0 0 64 0 0,0 0 32 0 0,0-1 96 0 0,0 2 40 0 0,1 1 72 0 0,-1 0-64 0 0,1 0-168 0 0,-1 0 0 0 0,-1-2 0 0 0,1 0-72 0 0,-1-1 0 0 0,0 0 72 0 0,-1-1-72 0 0,2 2 0 0 0,-1-1 72 0 0,-1 2-8 0 0,1 0-64 0 0,0 1 0 0 0,0-1 0 0 0,0-1 0 0 0,0 1 0 0 0,-1-1 0 0 0,0 0 0 0 0,1 1-96 0 0,-1 1-8-1020 2,1-1-64 1020-2,-1 0 56-534-1,1-1 0 534 1,-1 0-192-518-3,0 0-104 4 7,1-1-40 0-2,-1 0-48-497-4,0 1-680-798 0,0-2 680 1246 2,0 1-8272 18-3,-1-1 2681 545 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1"/>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2"/>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4"/>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5"/>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6"/>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7"/>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0"/>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3"/>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5783 192684 57148,'0'0'256'0'0,"0"0"120"0"0,0 0-376 0 0,0 0 416 0 0,0 0 80 0 0,0-1 16 0 0,0 1 336 0 0,0 0-544-711 0,0 1-8-222-4,0-1 0 6 2,-1 0 24 290 2,1 0 8 637 0,0 0 0 0 0,0 0 384 0 0,-1 0 64 0 0,1 0-384 0 0,0 0-104 0 0,-1 0 224 0 0,1 1-256 0 0,0-1-112 0 0,0 0-24 0 0,0 0-8 0 0,0 0 0 0 0,-1 1-48 0 0,1-1 0 0 0,0 1-64 0 0,0-1 96 0 0,1 1-32 0 0,-1-1 0 0 0,0 1-64 0 0,1 0 96 0 0,-1 0-96 0 0,1-1 72 0 0,0 1 128 0 0,1 0-48 0 0,0 0 0 0 0,-1-1 160 0 0,1 1 8 0 0,1 0-64 0 0,-1 0-176 0 0,0-1 0 0 0,0 1 0 0 0,-1-1 0 0 0,1 0 0 0 0,-1 1 0 0 0,0-1 0 0 0,2 0 0 0 0,-2 1 0 0 0,1-1 0 0 0,1 1-80 0 0,-2-1 176 0 0,1 2-72 0 0,-1-2 0 0 0,1 0 0 0 0,0 1-8 0 0,-1-1-8 0 0,0 0 0 0 0,1 1 0 0 0,-1-1-88 0 0,0 0 64 0 0,1 0-64 0 0,-1 1 64 0 0,1-1-64 0 0,0 0 0 0 0,0 0 0 0 0,0 1 0 0 0,-1-1 0 0 0,1 0 0 0 0,-1 1 0 0 0,0-1 0 0 0,2 2 0 0 0,-2-2 0 0 0,1 1 64 0 0,1 0-64 0 0,-2 0 0 0 0,1-1 0 0 0,-1 1 0 0 0,2 0 0 0 0,-2 0 0 0 0,1 0 0 0 0,0 0 64 0 0,-1-1-64 0 0,0 1 0 0 0,1 0 0 0 0,-1-1 64 0 0,1 1-64 0 0,0 0 0 0 0,0 0 0 0 0,0-1 0 0 0,-1 0 0 0 0,0 1 0 0 0,0-1 0 0 0,1 0 0 0 0,-1 1 0 0 0,1-1 0 0 0,-1 0 0 0 0,0 1 0 0 0,0-1 0 0 0,1 1 0 0 0,-1-1 0 0 0,1 1 0 0 0,0 0 0 0 0,0-1 0 0 0,0 1 0 0 0,-1-1 0 0 0,1 0 0 0 0,-1 1 0 0 0,1-1 64 0 0,-1 0-64 0 0,0 1 0 0 0,0-1 0 0 0,1 0 0 0 0,-1 1 0 0 0,1-1 0 0 0,-1 1 0 0 0,1-1 0 0 0,-1 1 0 0 0,0 0 0 0 0,0-1 0 0 0,0 1 0 0 0,-1-1 0 0 0,1 0 0 0 0,0 1 0 0 0,0-1 0 0 0,0 0 0 0 0,-1 1 0 0 0,1-1 0 0 0,0 1 0 0 0,-1-1 0 0 0,1 1 0 0 0,0 0 0 0 0,0-1 0 0 0,0 1 0 0 0,0 0 0 0 0,0-1 0 0 0,0 1 0 0 0,0 0 0 0 0,1 0 0 0 0,-1-1 0 0 0,0 1-80 0 0,0 0 80 0 0,-1-1 0 0 0,2 1 0 0 0,-1-1 80 0 0,0 1-80 0 0,0 0 0 0 0,0-1 0 0 0,0 1-88 0 0,0 0 88 0 0,1 0 64 0 0,-1 0-64 0 0,0 0 0 0 0,0 0 0 0 0,0 0 0 0 0,1 0 0 0 0,-1 0 0 0 0,0 0 64 0 0,0 0-64 0 0,0 0 0 0 0,0 0 0 0 0,0 0 0 0 0,0 1 0 0 0,0-1-64 0 0,1 1-32 0 0,-1-1 160 0 0,1 2 24 0 0,0-2-88 0 0,-1 1 0 0 0,0-1 0 0 0,0 1 0 0 0,1-1 0 0 0,-1 1 64 0 0,1-1-64 0 0,-1 0 0 0 0,-1 1 0 0 0,2-1 0 0 0,-2 0 0 0 0,1 0 0 0 0,0 0 0 0 0,-1 0 0 0 0,1 0 0 0 0,0 1 0 0 0,-1-1 0 0 0,1 1 0 0 0,0 0 0 0 0,0-1 80 0 0,0 1-16 0 0,0 0-64 0 0,0 0 0 0 0,0 0 0 0 0,0 0 0-523-1,0 1 0 18 6,0-1 64 505-5,0 1-64 0 0,0-1 0 0 0,0 0 0 0 0,0 1 0-488 2,0-1 0 488-2,0 0 0 0 0,0 1 0 0 0,0-1-192-504 1,0 2 96 504-1,1-1 328 0 0,0 1-136 0 0,-1-2-96 0 0,0 1 0 0 0,1-1 0 0 0,-1 0 0-503-1,0 1 0 503 1,0-1 0 0 0,0-1 0 0 0,0 1 0-502-4,0 0 0 502 4,0 0 0 0 0,0-1 0 0 0,0 1 0 0 0,0 0 0 0 0,1 1 0 0 0,0 0 0 0 0,-1 0 0-500 5,0 0 0 500-5,0-1 0 0 0,1 0 0 0 0,-1 1 0 0 0,0-2 0 0 0,0 1 0 0 0,0 0 0-533-6,0 0 0 533 6,0 0 0 0 0,1 0 0-499 1,-1 0 0 499-1,0 0 0-514-1,0 0-64 514 1,0 1-8 0 0,0-2 0 0 0,0 1 72 0 0,0 0 96 0 0,0 0-16 0 0,0-1-8 0 0,-1 1-72 0 0,1 0 0 0 0,0 0 0 0 0,0 0 0 0 0,0 0 0 0 0,0 0 0-528 7,0-1 0 15-12,-1 1 0 513 5,1 0 0 0 0,0 0 0-497 2,-1 0 0 497-2,1 0 64-512 1,-1 0-64 512-1,2 0 0 0 0,-1 1 0 0 0,0 0 0-527-1,-1 0 0 527 1,1 0 0-496-4,0 0 0 496 4,1 0 0 0 0,-1 1 0 0 0,0-2 0 0 0,0 1 0 0 0,0 0 0 0 0,-1-1 0-496 4,1 1 0 496-4,1 0 0-511 3,-1-1 0 511-3,0 1 0 0 0,0 0 0 0 0,-1-1 0 0 0,1 0 0 0 0,0 0 0-480 0,0 1 0 480 0,-1-1 0-495-2,1 0 0 495 2,0 1 0-496-3,-1 0 0-15 7,1 1 0 511-4,0-1 0 0 0,0 0 0-496-7,1 0 0 496 7,-2 0 0 0 0,1-1 0 0 0,0 1 0 0 0,0-1 0 0 0,-1 1 0-496 0,1 0 0 496 0,0-1 0 0 0,0 1 0 0 0,0-1 0 0 0,0 0 0-497-1,0 1 0 497 1,-1 0 0 0 0,1-1 0-513 6,0 1 0 513-6,1-1 0 0 0,-2 0 0 0 0,1 1 0 0 0,-1-1 0 0 0,1 0 64 0 0,0 1-64 0 0,-1-1 0-497-6,1 1 0-17 8,0-1 0 514-2,0 2 0 0 0,0-2 0 0 0,-1 0 0 0 0,1 1 0 0 0,-1-1 0 0 0,0-1 0 0 0,1 2 0-499 1,-1-1 0 506 520,1-1 0-1 10,-1 1 0-6-531,1 0 0 0 0,-1 0 0-507 530,1 0 0 507-530,0 0 0 0 0,-1 0 0 0 0,1 0 0 0 0,-1 0 0 0 0,1-1 0-498-3,-1 1 0 498 3,1-1 64 0 0,-1 1-64 0 0,0-1 0 0 0,1 1 0-500 5,-1-1 0 500-5,0 1 0 0 0,1-1 0 0 0,-1 1 0-1 512,1-1 0 1-512,-1 1 0-508-7,1 0 0 508 7,-1-1 0 0 0,1 1 0 0 0,-1-1 0 0 0,0 1 0 0 0,1-1 0 0 0,-1 1 64-512 0,0 0-64 512 0,1 0 0-512-1,-1-1 0 512 1,0 1 0-499 8,0-1 64 499-8,0 1-64 0 0,0-1 0 0 0,0 0 0 0 0,0 0 0 0 0,0 0 0 0 0,0 0 0 0 0,0 1 0-496-4,0-1 0 496 4,-1 0 0 1 513,1 1 0-1-513,0 0 0 0 0,0 0 0-506-6,0 0 0 506 6,0 0 0 0 0,0 0 0-493 2,0 0 0 493-2,0-1 0 0 0,0 1 0 0 0,0-1 0 0 0,0 0 0 0 0,0 1 0 0 0,0-1 0-511 0,0 0 0 511 0,0 0 0 0 0,0 0 0 0 0,0 0 0 0 0,0 0 0 0 0,0 0 0-494-2,0 1 0 494 2,0-1 0 0 0,0 1 0 0 0,0-1 0 0 0,0 0 0 0 0,0 1-72 0 0,0 0-8 0 0,0 0 0-500 7,0 0 0 500-7,0 0-16 0 0,0-1-8 0 0,0 1 0 0 0,0 0 0 0 0,0-1 104 0 0,0 1-96 0 0,0-1 0 0 0,0 1-56 0 0,0 0-8 0 0,0-1 0-512-7,0 0-456 512 7,0 0-440 0 0,0 1-14519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2"/>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3"/>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0"/>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1"/>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2"/>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6"/>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0 128 0 0,0 0 24 0 0,1 1 8 0 0,-1 0-752 0 0,0-1-144 0 0,1 1-32 0 0,-1 0 144 0 0,1-1-72 0 0,-1 2 8 0 0,1-1 0 0 0,0-1 64 0 0,0 1 264 0 0,0 0-16 0 0,1 1-16 0 0,-1-1-232 0 0,1 1-8 0 0,0-1 0 0 0,-1 0 0 0 0,0 0 152 0 0,1 2-120 0 0,0-2-128 0 0,0 1 0 0 0,0 0-8 0 0,-1-1 0 0 0,2 1 0 0 0,-2-1 8 0 0,1 0 0 0 0,0 0 0 0 0,0 0 0 0 0,-1 0-64 0 0,1 0 0 0 0,0 0-64 0 0,0 0 96 0 0,0 1-96 0 0,1-1 0 0 0,-1 0 0 0 0,1 0 0 0 0,-1 1 0 0 0,1-1 0 0 0,-1 0 0 0 0,1 0 0 0 0,-1 0 64 0 0,0-1-64 0 0,0 0 0 0 0,0 1 0 0 0,0-1 0 0 0,0 0 0 0 0,0 1 0 0 0,1-1 0 0 0,0 1 0 0 0,0-1 0 0 0,0 0 0 0 0,-1 1 0 0 0,1 0 0 0 0,0-1 0 0 0,1 0 72 0 0,1 1-8 0 0,-2-1-64 0 0,1 0 72 0 0,-1 0-72 0 0,0 0 80 0 0,0 0 16 0 0,0 0-32 0 0,0 0-64 0 0,-1 0 96 0 0,1 0-8 0 0,0 0 72 0 0,0 0 16 0 0,1 0 16 0 0,1 0 8 0 0,0 0-88 0 0,0 0 0 0 0,-1-1 96 0 0,1 1-32 0 0,1 0-8 0 0,-1 0-88 0 0,-1-1 0 0 0,0 0 0 0 0,0 1 0 0 0,-1 0 0 0 0,0-1 0 0 0,0 1 88 0 0,2 0 8 0 0,-1-1-88 0 0,0 1-24 0 0,1-1 64-496 0,0 0-64 496 0,0 1 16 0 0,-1-1-80 0 0,1 0 80 0 0,-2 0 16 0 0,1 0-96 0 0,-1 0 96 0 0,0 0-96 0 0,0 1 0 0 0,1-1 0-498-3,0 0 0 498 3,0 0 0 0 0,0 0 0 0 0,-1 0 0 0 0,1 1 0 0 0,-1-1 0 0 0,1 1 0 0 0,-1-1 0 0 0,1 1 96 0 0,-1 0 32 0 0,0-1-64 0 0,1 1-136 0 0,-1 0-32-7 510,0-1 104 7-510,0 0 0 0 0,-1 1 0 0 0,1-1 0 0 0,-1 1 0 0 0,0-1 64 0 0,0 1-64 0 0,0-1 0 0 0,-1 1 0 0 0,0-1 64 0 0,1 1-64 0 0,-1-1 0 0 0,0 0 0 0 0,0 1 80 0 0,-1 0-16 0 0,1-1-64 0 0,-1 1 64 8 510,0 0 0-8-510,0 0 16 0 0,0 0-80 0 0,0 0 80 0 0,0 0-176 0 0,0 0-448 0 0,0 1-640 0 0,-1-1-5576 0 0,1 0-3223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7"/>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9"/>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0"/>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1"/>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2"/>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3"/>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4"/>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170888 63370,'0'0'64'0'0,"0"0"8"0"0,0 0-72 0 0,-1 0 0 0 0,1 1 1616 0 0,0-1 304 0 0,0 0 64 0 0,0 0 680 0 0,0 0-1928 0 0,0 0 200 0 0,0 0-264 0 0,0 0 0 0 0,1 0 8 0 0,-1-1-216 0 0,0 1-48 0 0,1 0 0 0 0,-1 0 280 0 0,1-1-440 0 0,0 1 0 0 0,0 0 224 0 0,1 0-64 0 0,-1 0-208 0 0,0 1 16 0 0,0-1 8 0 0,1 0 0 0 0,0 1 248 0 0,-1-1-232 0 0,1 1 0 0 0,-1-1 0 0 0,2 1-72 0 0,-2 0-16 0 0,1-1 0 0 0,1 2 96 0 0,-1-2-168 0 0,1 1-8 0 0,0 0 0 0 0,-1 0-80 0 0,0 0 0 0 0,1 0 72 0 0,-2 0-72 0 0,2 0 0 0 0,-1 0 72 0 0,0 0-72 0 0,-1-1 0 0 0,2 1 104 0 0,-1 0 32 0 0,0-1-72 0 0,1 1 32 0 0,-1-1-96 0 0,1 1 96 0 0,-1-1-96 0 0,1 0 72 0 0,-1-1-72 0 0,0 1 64 0 0,0-1-64 0 0,1 1 0 0 0,-1 0 0 0 0,0-1 64 0 0,1 1-64 0 0,-1 0 0 0 0,0-1 0 0 0,0 1 0 0 0,0 0 0 0 0,0 0 0 0 0,0-1 0 0 0,0 1 0 0 0,0 0 0 0 0,1 0 0 0 0,0 0-64 0 0,-1-1 64 0 0,0 1 0 0 0,0 0 0 0 0,0 0 0 0 0,0-1 0 0 0,-2 1 0 0 0,1 0 0 0 0,0-1 0 0 0,-1 1 0 0 0,1 0 0 0 0,-1 0-88 0 0,1 0 88 0 0,0 0-104 0 0,-1 0 40 0 0,0 0-72 0 0,0 0-168 0 0,0 0-80 0 0,0 0-128 0 0,0 0-256 0 0,0 0-368 0 0,0 0-9008 0 0,0 0 3097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8"/>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9"/>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0"/>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3"/>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0,-1-1-360 0 0,0 1 0 0 0,0 0 264 0 0,1 0 48 0 0,0 1-40 0 0,1 0-56 0 0,0 1-64 0 0,0 0-88 0 0,1 1-56 0 0,0 0-56 0 0,0 0-32 0 0,0 1-56 0 0,1-1-32 0 0,-1 2 32 0 0,0-1 0 0 0,1 0 0 0 0,-2-1-96 0 0,1 1 96 0 0,-1-2-24 0 0,-1 2 72 0 0,1 0 16 0 0,0 0 16 0 0,0 2-88 0 0,0 0 8 0 0,0 0 0 0 0,0 1-16 0 0,-1-1 0 0 0,0 1-80 0 0,1 0 0 0 0,-1 0 64 0 0,1-1-64 0 0,-1 1 0 0 0,0-1 0 0 0,1 0 0 0 0,-1 0 64 0 0,0-2-64 0 0,0 0 0 0 0,0-2 0 0 0,-1 1 0 0 0,0-1 0 0 0,1 1 0 0 0,0 0 0 0 0,-1 0 64-531-6,0 2-64 531 6,0 0 0 0 0,0 0 72 0 0,0 0-72-486 6,0 1 0 486-6,0-1 0-507-3,0 0 0 507 3,-1 0 0 0 0,0 0 0 0 0,1-2 0 0 0,-1 1 0-537-1,1-1 0-476 5,0 0 0 499-5,-1 0-128 2-2,0 1 64 512 3,1-1 0-491 3,-1 0 64 491-3,0 0-64 0 0,0-1 64 0 0,0 1 64-506 2,1 0-64 506-2,-1 0 0 0 0,0-1 0 0 0,1 1 0-521 2,0-2 0 521-2,0 1 0-489-4,-1-1 0 489 4,1-1-64 0 0,0 0 64 0 0,0 1 0-535-1,0-1 0 535 1,0 0 0-515 4,0 0 0 515-4,0 1 0-518-7,0-1 0 20 6,0 1 0 498 1,0-2-64 0 0,-1 1-32 0 0,1 0 0-493 7,0-1-72 493-7,0 1-32-513-4,0-1 16 513 4,0 0 8 0 0,0 2-2280 0 0,0-2 1192 0 0,-1 1-13375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9"/>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1"/>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2"/>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3"/>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5"/>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7"/>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7"/>
    </inkml:context>
    <inkml:brush xml:id="br0">
      <inkml:brushProperty name="width" value="0.1" units="cm"/>
      <inkml:brushProperty name="height" value="0.6" units="cm"/>
      <inkml:brushProperty name="color" value="#33CCFF"/>
      <inkml:brushProperty name="inkEffects" value="pencil"/>
    </inkml:brush>
  </inkml:definitions>
  <inkml:trace contextRef="#ctx0" brushRef="#br0">44 0 7255 196590 60518,'0'0'784'0'0,"0"0"-784"0"0,0 0 0 0 0,0 0 696 0 0,0 0 120 0 0,0 0 24 0 0,0 0 8 0 0,0 0-328 0 0,0 0 384 0 0,0 1-128 0 0,0-1-456 0 0,-1 1-8 0 0,0 0 296 0 0,0 0-16 0 0,-1 0-296 0 0,0 1-40 0 0,1 0 224 0 0,-1 0-48 0 0,-1 1-80 0 0,0 0-40 0 0,0 0-56 0 0,1 0-128 0 0,-1 1-32 0 0,1-1-16 0 0,0 0 0 0 0,1 0 0 0 0,-1-1-80 0 0,1 1 72 0 0,-1 0 40 0 0,1 1-16 0 0,0-1 0 0 0,-1 1 0 0 0,0 0-96 0 0,1 0 0 0 0,0 1 0 0 0,1-1 0 0 0,-1-1 0 0 0,1 0 0 0 0,0-1 0 0 0,0 0 0 0 0,1 1 0 0 0,-1-2 0 0 0,1 1 0 0 0,0 0 0 0 0,-1 1 0 0 0,1-1 0 0 0,-1 1 88 0 0,1-1-88 0 0,0 1 80 0 0,0 1 0 0 0,-1 0 0 0 0,1 0-8 0 0,-1 1-72 0 0,1 1 0 0 0,-1-1 64 0 0,1-1-64 0 0,-1 0 64 0 0,1 1-64 0 0,0-1 0 0 0,-1 0 0 0 0,1-1 0 0 0,0 0 0 0 0,0 0 0 0 0,-1 0 0 0 0,1 0 0 0 0,0 0 64 0 0,-1-1-64 0 0,1 1 64 0 0,1-1-64 0 0,-1 0 64 0 0,0 1 0 0 0,0-1-64 0 0,0 0 80 0 0,0 1-80 0 0,1-1 64 0 0,-1 0-64 0 0,0-1 0 0 0,0 1 0 0 0,0 0 0 0 0,0 0 64-514-7,0 1-64 514 7,0-1 0 0 0,0 0 0 0 0,0 1 0 0 0,0-1 0 0 0,0 1 64 0 0,0 0-64-526 2,0 0 0 526-2,-1 1 64 0 0,1 0-64 0 0,0 1 64 0 0,-1-1-64 0 0,1 1 0-507-1,0-1 0 507 1,-1 0 0 0 0,1 0 0 0 0,0-1 0 0 0,-1 1 0-500 5,0-1 64 500-5,1 2-64 0 0,-1-1 0-506-5,0 1 0 506 5,1 0 0 0 0,-1-1 0 0 0,1 0 0 0 0,-1 0 0-500 1,1 0 0 500-1,-1 0 0 0 0,1 0 0 0 0,-1 0 0-516 2,0-2 0 516-2,1 0 64-516-1,-1 1-64 516 1,1-1 0 0 0,-1 0 0-516-2,0 0 0 516 2,0 0 0 0 0,0 0 0 0 0,0-1 72 0 0,0 1-72 0 0,0-1 64 0 0,0 1-64 0 0,0-1 0 0 0,0 1 0 0 0,1-1 0 0 0,-1 0 0 0 0,0 0 0 0 0,0 1 0 0 0,0 0 0 0 0,0 0 0 0 0,0-1 72 0 0,0 2-8-510 5,0-1-144 510-5,0-1-24 0 0,0 1 104 0 0,0 0 0 0 0,0-1 0 0 0,0 0 0-492 1,0 1 0 492-1,0-2 0 0 0,0 2-88 0 0,-1-1 88 0 0,1 0 80-509 1,0 0-16 509-1,0 0-64 0 0,0 0 0 0 0,0 1-64-509-1,0-1 64 509 1,-1 0 0 0 0,1 1 64 0 0,-1-1-64 0 0,1 1 0 0 0,0-1 0 0 0,0 0 0 0 0,0 0 0 0 0,0-1 0 0 0,0 1 0 0 0,0 1 0 0 0,0 0 0 0 0,0-1-64 0 0,0 0 64-490-4,0 0-64 490 4,0 0-80 0 0,0 0 64 0 0,0 0 0-504 5,0 0-832 504-5,0 0-800-508-7,0 1-5136 508 7,0-1-3295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9"/>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1"/>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2"/>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3"/>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4"/>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5"/>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3"/>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97 5615 170309 57719,'-1'0'544'0'0,"0"1"-480"0"0,0 0-64 0 0,0 0 0 0 0,0 1 248 0 0,0-2 40 0 0,0 2 0 0 0,0-1 160 0 0,0 0-216 0 0,1 0 248 0 0,-1-1 368 0 0,1 1-40 0 0,0-1-448 0 0,0 0 0 0 0,0 0 208 0 0,0 0-224 0 0,0 0-176 0 0,1-1 64 0 0,0 0 264 0 0,0-1-40 0 0,2-1-56 0 0,1 0-64 0 0,0-2-88 0 0,1-1-32 0 0,0 0-24 0 0,1 0-96 0 0,0 0-8 0 0,-1 1-88 0 0,0 1 80 0 0,-1-1-80 0 0,1 1 64 0 0,1 0-64 0 0,0 0 0 0 0,-1 1 0 0 0,0 0 0 0 0,1 0 64 0 0,0 0-64 0 0,0 1 0 0 0,-2-1 0 0 0,0 1 0 0 0,0 1 0 0 0,-1 0 0 0 0,-1-1 0 0 0,0 2 0 0 0,-1-2 0 0 0,1 2 128 0 0,0-1-24 0 0,0 0 0 0 0,0 0 0 0 0,-1 1-16 0 0,1-1 72 0 0,0 1-80 0 0,-1-1-80 0 0,0 1 80 0 0,1 0 0 0 0,0-1-80 0 0,-1 1 72 0 0,0-1-72 0 0,0 1 0 0 0,1-1 0 0 0,-1 0 0 0 0,0 1 64 0 0,1-1-64 0 0,-1 0 0 0 0,1-1 0 0 0,-1 1 64 0 0,0 1-64 0 0,0-2 0 0 0,0 2 0 0 0,-1 0 0 0 0,1-1 64 0 0,-1 1-64 0 0,1 0 0 0 0,-1 0 0 0 0,0 0 64 519-1,0 0 0-519 1,0 0 0 0 0,0 0-64 0 0,0 0 80 0 0,0 0-80 0 0,0 0 96 0 0,0 0-32 0 0,0 0-64 0 0,0 0 96 503-5,0 0-8-503 5,-1 1 56 0 0,0 0-80 0 0,0 0 0 0 0,0 0 0 0 0,-1 1-64 0 0,0 0 64 0 0,0 0-64 0 0,-1 1 0 0 0,1-1 0 0 0,0 1 0 0 0,0-1 0 0 0,0 1 0 0 0,0-1 0 0 0,-1 1 0 0 0,0-1 0 0 0,1 1 0 0 0,0 1 0 0 0,-1-1 0 0 0,-1 1 64 0 0,0 0-64 0 0,1 0 0 0 0,-1-1 0 0 0,2 1 64 0 0,-2-2-64 0 0,1 1 0 0 0,0 0 0 0 0,0 0 0 0 0,-2 1 0 0 0,3-1 0 0 0,-2 0 0 0 0,1 0 0 0 0,1 0 0 0 0,0-1 0 0 0,0 1-64 0 0,-1 1 64 0 0,2-1 0 0 0,-1 0-72 0 0,1 1 168 0 0,-1-1 56 0 0,1 1 8 0 0,-1-1-104 0 0,2-1-216 0 0,-1 1 0 0 0,0 0-8 0 0,1 0 168 0 0,0 0 0 0 0,0 0 0 0 0,0 0-72 0 0,0 0 72 0 0,0 0 0 0 0,0-1-64 0 0,0 1 0 0 0,0-1 64 0 0,0 0-96 0 0,-1 0 32 0 0,1 0 64 0 0,0 0 0 0 0,-1-1 0 0 0,1 1 0 0 0,0 0 0 0 0,0-1-64 0 0,0 0 64 0 0,0 1 0 0 0,0-1 0 0 0,0 0 0 0 0,0 0 0 0 0,0 0 0 0 0,0 0-72 0 0,0-1 72 0 0,0 1-72 0 0,0-1-32 0 0,0 0 40 0 0,0 0-64 0 0,1 0-40 0 0,0-1 88 0 0,0 1 80 0 0,0-2 0 0 0,0 0 0 0 0,1 0 0 0 0,-2 0-64 0 0,2-1 64 0 0,-1 1 0 0 0,0-2 0 0 0,1 1 0 0 0,-1-1 0 0 0,1 0 0 0 0,1-1-64 0 0,-1 1 64 0 0,1-1 0 0 0,0-1 0 0 0,1 0 0 0 0,1-1 0 0 0,0 0 0 0 0,-1 1 0 0 0,0 0 0 0 0,0 1 0 0 0,-1 0 0 0 0,1 0 0 0 0,-2 0 64 0 0,1 2-64 0 0,0-1 0 0 0,-1 1 0 0 0,1 0 64 0 0,0 0-64 0 0,-1 0 0 0 0,2 0 64 0 0,-1 1 0 0 0,-1-1 0 0 0,1 1-64 0 0,0 0 0 0 0,0 0-80 0 0,-1-1-24 0 0,0 1 104 0 0,-1 1 0 0 0,0 0 144 0 0,1-1-16 0 0,-1 0-64 0 0,-1 1 0 0 0,1-1 64 0 0,0 2-64 0 0,-1-2-64 0 0,0 2 0 0 0,0 0 0 0 0,1-1 64 0 0,-1 0-64 0 0,1 1 0 0 0,-1-2 0 0 0,0 2 0 0 0,0-1 0 0 0,1 0 0 0 0,-1 0 0 0 0,1 1 0 0 0,-1-1 0 0 0,0 1 0 0 0,0-1 0 0 0,1 1 0 0 0,-1 0 64 0 0,0 0 8 0 0,0 0-8 0 0,-1 0 16 0 0,1 0-80 0 0,-1 0 64 0 0,0 1-64 0 0,-1 0 0 0 0,2 1 0 0 0,-2 0 64 0 0,0 1-64 0 0,0-1 64 0 0,0 2-64 0 0,1-1 0 0 0,-1-1 80 0 0,0 1-80 0 0,0-1 80 0 0,0 1 16 0 0,0 0-32 0 0,0 0-64 0 0,0 0 96 0 0,0 0-96 0 0,0 0 64 0 0,0 0-64 0 0,0 1 72 0 0,0 0-8 0 0,1 1-64 0 0,-1-1 0 0 0,1 0 0 0 0,0 0 64 0 0,-1 1-64 0 0,2-1 0 0 0,-2 1 0 0 0,2-1 0 0 0,-2 1 0 0 0,1-1 0 0 0,1 2 0 0 0,-2 0 0 0 0,2 0 0 0 0,0 1 0 0 0,-1-2 0 0 0,1 0 0 0 0,0 0 0 0 0,0-1 0 0 0,0 0 0 0 0,0-1 0 0 0,0 0 0 0 0,0 0 0 0 0,1-1 0 0 0,-1 0 0 0 0,0 0 0 0 0,0 0 0 0 0,0 0 0 0 0,-1 0 0 0 0,1 0 0 0 0,0 0 0 0 0,0-1 0 0 0,0 1 0 0 0,0 1 0 0 0,0-1 0 0 0,0 0 0 0 0,-1 1 0 0 0,1 0 0 0 0,0-1 0-503 5,0 0-112 503-5,0-1-24 0 0,0 0-24 0 0,0 0 64-484-6,0-1 0 484 6,0 0-80 0 0,0 0 16 0 0,0 0-16-520-1,0 0 72 520 1,0 0 0 0 0,0 0-64-493 10,0-1 64 493-10,0 0 40 0 0,0-2-32 0 0,0 1 96 0 0,0 0-96 0 0,0-1 24 0 0,1 0-72 0 0,-1 0 72 0 0,1-1 72 0 0,-1 1 0-505-4,0-1 0 505 4,1 0-64 0 0,0-1-8 0 0,1-2 72 0 0,-1 0 0 0 0,1-1 0 0 0,1-1-72 0 0,-1 1 72 0 0,1 1 0 0 0,-1 0 0 0 0,1 0 0 0 0,-1 0 0 0 0,1 1 0 0 0,-1 1 0 0 0,0 1 0 0 0,0-1 0 0 0,0 1 0 0 0,-1 1 0 0 0,1 0 64 0 0,0 0-64 0 0,-1 1 0 0 0,0-1 0 0 0,1 1 0 0 0,0 0 0 0 0,-1 0 64 0 0,0-1-64 0 0,0 1 0 0 0,1 0 64 0 0,0-1-64 0 0,-1 0 0 0 0,0 0 0 0 0,0 1 64 0 0,0 0-64 0 0,0-1 0 0 0,0 1 0 0 0,0 0 0 0 0,-1 0 0 0 0,0 0 0 0 0,1 0 0 0 0,-1 0 64 0 0,1 1-64 0 0,-1-1 0 0 0,0 2 0 0 0,0-1 0 0 0,0 0 0 0 0,0 1 0 0 0,0 0-80 0 0,0-1-40 0 0,0 1-72 0 0,0 0 96 0 0,0 0-72 0 0,0 0-200 0 0,0 0-144 0 0,0 0-216 0 0,0 0-7064 0 0,0 0 2361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2759 198097 60018,'0'0'248'0'0,"0"0"-248"0"0,0 0 1208 0 0,0 0 1632 0 0,0 0-600 0 0,0 0-936 0 0,0 0-96 0 0,0 0-648 0 0,0 0 0 0 0,0 0 416 0 0,0-1-592 0 0,0 1-8 0 0,0 0 256 0 0,0 0-160 0 0,0 0-240 0 0,0 1 16 0 0,-1-1 0 0 0,1 1 0 0 0,1 1 216 0 0,-1-1-256 0 0,1 2 0 0 0,0-1 0 0 0,0 0-64 0 0,0 0 112 0 0,2 1 32 0 0,0 0 48 0 0,0 1-168 0 0,0 0-24 0 0,1 0 128 0 0,-1 0-136 0 0,1 0-40 0 0,-1-1 88 0 0,2 2 40 0 0,-1-1 80 0 0,1 0-40 0 0,0 1-160 0 0,-1-2 0 0 0,1 1 64 0 0,-1 0-104 0 0,1-1 32 0 0,-1 1-24 0 0,0 0-8 0 0,0-1-64 0 0,-2-1 0 0 0,1 1 64 0 0,0-1-64 0 0,-2 0 0 0 0,2 0-320 0 0,-2 0-376 0 0,1 0-360 0 0,-1-1-504 0 0,1 2-8936 0 0,0-2 3241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9"/>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0"/>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1"/>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4"/>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9"/>
    </inkml:context>
    <inkml:brush xml:id="br0">
      <inkml:brushProperty name="width" value="0.1" units="cm"/>
      <inkml:brushProperty name="height" value="0.6" units="cm"/>
      <inkml:brushProperty name="color" value="#33CCFF"/>
      <inkml:brushProperty name="inkEffects" value="pencil"/>
    </inkml:brush>
  </inkml:definitions>
  <inkml:trace contextRef="#ctx0" brushRef="#br0">46 4 1375 197751 60877,'0'0'128'0'0,"0"0"-128"0"0,0 0 0 0 0,0 0 1112 0 0,0 0 1544 0 0,0 0-1296 0 0,0 0-632 0 0,0 0 448 0 0,0 0-104 0 0,0 0-96 0 0,0 0-488 0 0,0 0 56 0 0,0 0 576 0 0,0-1 24 0 0,0 1-552 0 0,0 0 0 0 0,0-1 448 0 0,0 1-624 0 0,0 0-8 0 0,-1-1 328 0 0,1 1-104 0 0,-1 0-128 0 0,0 1-184 0 0,0 0-160 0 0,-1 0-8 0 0,0 1 136 0 0,0 0-32 0 0,0 1-48 0 0,-1 1-104 0 0,0 0-16 0 0,-1 0-8 0 0,0 0-80 0 0,1-1 0 0 0,1 0 64 0 0,-1 0-64 0 0,1-1 0 0 0,1-1 0 0 0,-1 2 0 0 0,0-2 0 0 0,1 1-72 0 0,0 0-176 0 0,0 0-288 0 0,0 0-1984 0 0,1-1 1288 0 0,-1-1-14679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0"/>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1"/>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2"/>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3"/>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4"/>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5"/>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6"/>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7"/>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9 455 205936 53522,'0'0'0'0'0,"0"0"0"0"0,0 0 0 0 0,0 0 1392 0 0,1 0 1912 0 0,-1-1-1616 0 0,1 1-984 0 0,-1-1 288 0 0,1 0-528 0 0,-1 1-136 0 0,0 0 272 0 0,0 0-64 0 0,1 0-312 0 0,0 1 0 0 0,0 0 192 0 0,1 0-40 0 0,0-1-192 0 0,0 1-88 0 0,0 0-24 0 0,-1 0 0 0 0,0-1 0 0 0,0 1 56 0 0,1-1 136 0 0,0 1 64 0 0,-1-2 64 0 0,1 1 0 0 0,2-1-24 0 0,-1 0-48 0 0,0 0-64 0 0,1 0-64 0 0,0-1-120 0 0,0 0 0 0 0,-1 1-8 0 0,1 0-64 0 0,-2 0 0 0 0,-1 0 64 0 0,0 1-64 0 0,-1 0 0 0 0,0 0 64 0 0,0 0 144 0 0,0 0 112 0 0,0 0-160 0 0,0 0-160 0 0,0 0 0 0 0,0 0-104 0 0,0 0 40 0 0,0 0 64 0 0,0 0 0 0 0,0 0 0 0 0,0 0 0 0 0,0 0 0 0 0,0 0 0 0 0,0 0 0 0 0,0 0 0 0 0,0 0 0 0 0,0 1 0 0 0,0-1 0 0 0,0 0 0 0 0,1 1 0 0 0,-1-1 0 0 0,1 0 0 0 0,-1 1 184 0 0,0-1-32 0 0,1 1-80 0 0,0 0-72 0 0,-1 0 96 0 0,1 0-96 0 0,0 0 96 0 0,0 0-32 0 0,-1-1-64 0 0,2 1 64 0 0,-2 0-64 0 0,1 0 72 0 0,0 0-72 0 0,0 0 0 0 0,0 0 64 0 0,1 0-64 0 0,-1 0 0 0 0,0 2 0 0 0,1-1 0 0 0,1 1 0 0 0,-1 1 0 0 0,0 0-72 0 0,1 1-184 0 0,-1-1-112 0 0,1 2-144 0 0,0-1-160 0 0,-1 1-248 0 0,0-2-4632 0 0,-1 1-2655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8"/>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9"/>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1"/>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2"/>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4"/>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5"/>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7"/>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0,0-1 64 0 0,1 0 0 0 0,-1 1-984 0 0,1 0-200 0 0,0 0-32 0 0,-1 0-16 0 0,1 1-192 0 0,-1-1-40 0 0,0 0-8 0 0,1 0 0 0 0,-1 1-192 0 0,1 0 80 0 0,-1 1-128 0 0,0 1-176 0 0,0 0-1480 0 0,1 2 1032 0 0,-1-1-9911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8"/>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9"/>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2"/>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4"/>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6"/>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7"/>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2"/>
    </inkml:context>
    <inkml:brush xml:id="br0">
      <inkml:brushProperty name="width" value="0.1" units="cm"/>
      <inkml:brushProperty name="height" value="0.6" units="cm"/>
      <inkml:brushProperty name="color" value="#33CCFF"/>
      <inkml:brushProperty name="inkEffects" value="pencil"/>
    </inkml:brush>
  </inkml:definitions>
  <inkml:trace contextRef="#ctx0" brushRef="#br0">2 22 1375 200967 56694,'0'0'128'0'0,"0"0"-128"0"0,0 0 0 0 0,0 0 864 0 0,0 0 1208 0 0,0 0-1016 0 0,0-1-488 0 0,-1 0 352 0 0,1 1-144 0 0,0-2-472 0 0,0 1-8 0 0,-1 1 0 0 0,1-1-48 0 0,0 1-16 0 0,0-1 0 0 0,0 1 312 0 0,0 0-224 0 0,0-1 8 0 0,0 1 320 0 0,0 0-336 0 0,0 0 0 0 0,0 0 256 0 0,0 0-64 0 0,0 0-56 0 0,0 0-64 0 0,0 0-192 0 0,0 0-40 0 0,0 0-16 0 0,0 0 0 0 0,1 0 104 0 0,-1 1-48 0 0,2-1-32 0 0,0 0-96 0 0,0 0-64 0 0,0 0 96 0 0,1-1-8 0 0,1 0-8 0 0,-1 0-80 0 0,0-1 0 0 0,0 0-80 0 0,0-1-1064 0 0,0 1-176 0 0,0-1-11407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9"/>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20"/>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5"/>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6"/>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7"/>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8"/>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9"/>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0"/>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1"/>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31 455 184365 57465,'0'0'0'0'0,"0"0"0"0"0,0 0 0 0 0,0 0 1400 0 0,0 0 232 0 0,0 0 56 0 0,0 0 8 0 0,0 0-1088 0 0,0 0 144 0 0,0 0-184 0 0,0 0-376 0 0,0 1-8 0 0,0-1 0 0 0,0 0 16 0 0,-1 1 216 0 0,1-1-208 0 0,0 1 112 0 0,0-1 384 0 0,1 0-352 0 0,-1 1-32 0 0,1-1 0 0 0,-1 0 0 0 0,2 1 264 0 0,1-1-80 0 0,-1 0-256 0 0,1 0-8 0 0,1 0 240 0 0,1-1 64 0 0,2 0 96 0 0,0-1-152 0 0,1 1-344 0 0,-1 0-8 0 0,2-1 64 0 0,0 0-104 0 0,0 0 0 0 0,1 0-32 0 0,-2-1 0 0 0,-1 1-64 0 0,-1 1 72 0 0,-1 0-72 0 0,-1-1 0 0 0,0 1 72 0 0,-1 1-72 0 0,0-1 0 0 0,0 1 0 0 0,0-1-168 0 0,0 0-280 0 0,1 0-760 0 0,-1-1 696 0 0,0 0-8 0 0,-1 1-2312 0 0,1-1-8671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2"/>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3"/>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5"/>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8"/>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9"/>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1"/>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0,-1-1 1969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2"/>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4"/>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6"/>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8"/>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1"/>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0,1-1-160 0 0,-1 1-56 0 0,1 0-16 0 0,-1 1 0 0 0,1 0 0 0 0,1 0 24 0 0,1 0 104 0 0,-1 1 24 0 0,1 0-112 0 0,0 0 80 0 0,0 0 240 0 0,0 2-32 0 0,1 0-48 0 0,0 0-176 0 0,0 0-64 0 0,0 1 80 0 0,0-1-96 0 0,0 0-96 0 0,0 0 64 0 0,0 0-64 0 0,0 1 0 0 0,0-1 64 0 0,1 0-64 0 0,-1 0 64 0 0,1 1-64 0 0,0 0 0 0 0,-1-2 0 0 0,-1 1 0 0 0,0-2 64 0 0,0 0-64 0 0,-1-1 0 0 0,0 0 0 0 0,0 1 0 0 0,-1-1 0 0 0,1-1 0 0 0,-1 1 0 0 0,0 0 0 0 0,0-1 0 0 0,0 0-88 0 0,-1 0-64 0 0,0 0-8 0 0,0-1-888 0 0,0 2-200 0 0,0-1 752 0 0,0-1-4576 0 0,0 1-2407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4"/>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5"/>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6"/>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7"/>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9"/>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1"/>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0,1-1 792 0 0,-1 1-1360 0 0,1 0-16 0 0,-1 0-8 0 0,1 1-144 0 0,0 0-24 0 0,-1-1-8 0 0,1 1 328 0 0,1 2-232 0 0,1 0-152 0 0,-1 1-216 0 0,1 1-112 0 0,0-1-104 0 0,0 1 72 0 0,0 1-8 0 0,1 0-64 0 0,1 2 0 0 0,0 0 0 0 0,0 1 0 0 0,0 0 0 0 0,0-2 0 0 0,-1 0 0 0 0,0-1 0 0 0,-1-1 0 0 0,0-1 0 0 0,0 0 0 0 0,0 0 0 0 0,0-1 0 0 0,1 2 128 0 0,0 1-32 0 0,1 0-32 0 0,-1-1-64 0 0,1 0 0 0 0,-2 1 64 0 0,2-1-64 0 0,-2-1 64 0 0,1 1-64 0 0,-1-3 0 0 0,-1 1 64 0 0,1-2-64 0 0,-1 1 0 0 0,0-1 0 0 0,-1 0 0 0 0,1 0 0 0 0,-1 0 64 0 0,1-1-64 0 0,-1 1 0 0 0,0 0 128 0 0,1 0-32 0 0,0-1-32 0 0,-1 0-64 0 0,1 1 0 0 0,-1-1 0 0 0,1 0 0 0 0,0 0 88-495 5,0 0-24 495-5,0 1-64-500-6,0-2 0 500 6,0 1 0 0 0,-1-1 64 0 0,0 1-64-510 3,1-1 0 510-3,-1 1 0 0 0,0-1 0-510 0,-1 0 0-502 5,1 0 72 505-11,0 0-8-12 10,0 0-64 17-4,0 0 64 502 0,0 0-64 0 0,-1 0 0-501-3,1 0 0 501 3,0 1-88 0 0,0-1-80-498 6,0 0-216 498-6,1 1-1040 0 0,-1 1-5088 0 0,1-1 1993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2"/>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3"/>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4"/>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5"/>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6"/>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7"/>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8"/>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9"/>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3"/>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4"/>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5"/>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8"/>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0-96 0 0,-1 1 32 0 0,0 0 0 0 0,1-1 0 0 0,-1 1 0 0 0,1 0 8 0 0,-1 0 152 0 0,0-1-144 0 0,0 0 24 0 0,1 1 8 0 0,-1-1 0 0 0,0 0 0 0 0,0 0-8 0 0,1 1 168 0 0,-1-1-168 0 0,0 0-16 0 0,1 0-8 0 0,-1 1 0 0 0,0-1 144 0 0,0 1 0 0 0,0 0-144 0 0,0 0-80 0 0,1 0-64 0 0,-1 0 96 0 0,1 0-96 0 0,-1 1 0 0 0,1-2 0 0 0,0 2 0 0 0,-1-1 0 0 0,2 0 0 0 0,0 0 0 0 0,-1 0 0 0 0,1-1 0 0 0,-1 0 0 0 0,0 0 0 0 0,1 0 0 0 0,-2 1 0 0 0,1-1 0 0 0,0 0 0 0 0,-1 0 0 0 0,1-1 0 0 0,1 1 0 0 0,-2 1 0 0 0,2-1 0 0 0,-1 1-152 0 0,1 0-104 0 0,1 0-352 0 0,-1 1-488 0 0,1-1-5576 0 0,-1 1-3191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8"/>
    </inkml:context>
    <inkml:brush xml:id="br0">
      <inkml:brushProperty name="width" value="0.1" units="cm"/>
      <inkml:brushProperty name="height" value="0.6" units="cm"/>
      <inkml:brushProperty name="color" value="#33CCFF"/>
      <inkml:brushProperty name="inkEffects" value="pencil"/>
    </inkml:brush>
  </inkml:definitions>
  <inkml:trace contextRef="#ctx0" brushRef="#br0">40 24 7831 205723 60604,'0'-2'696'0'0,"-2"-1"-560"0"0,-2-1 496 0 0,-1 0 840 0 0,-1 0-720 0 0,0 1-520 0 0,3 1 8 0 0,-1 1-136 0 0,1 1-360 0 0,0-1 152 0 0,2 2-1008 0 0,-1 0 504 0 0,1-1-9407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4"/>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17"/>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18"/>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19"/>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0"/>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3"/>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8 8319 183406 56994,'0'0'368'0'0,"0"0"168"0"0,0 0-536 0 0,0 0 0 0 0,1 0 224 0 0,-1-1 24 0 0,0 1 8 0 0,1 0 0 0 0,-1 0 72 0 0,0 0 376 0 0,1-1-24 0 0,-1 1-24 0 0,0-1-328 0 0,1 1 0 0 0,-1 0 328 0 0,0-1-328 0 0,0 1-64 0 0,0 0 240 0 0,0-1-256 0 0,-1 0-64 0 0,1 1 152 3 500,-1-1-80-3-500,1 1-128 0 0,-1-1-64 0 0,0 1-64 0 0,0 0 72 0 0,1 1-72 0 0,-2-1 0 0 0,2 2 0 0 0,-1-1 0 0 0,0 1 0 0 0,0 0 0 0 0,1 0 0 0 0,-1-1 0 0 0,1 1 0 0 0,0 0 0 0 0,0-1 0 0 0,-1 0 0 0 0,1-1 0 0 0,0 1 0 0 0,0-1 0 0 0,1 1-80 0 0,-1-1 80 0 0,1 1 0 0 0,0-2 0 0 0,1 1 72 0 0,0-1-8 0 0,-1 0 64 0 0,1 0 0 0 0,0-1-32 0 0,0 0-32 0 0,-1 1 8 0 0,0-1-72 0 0,0 1 0 0 0,0 0 72 0 0,-1 1-72 0 0,0 0 72 0 0,0-1-72 0 0,0 1 72 0 0,0 0-72 0 0,0 1 0 0 0,0-1 0 0 0,-1 1 0 0 0,1-1 0 0 0,-1 2-72 0 0,0-1 72 0 0,0 1 0 0 0,0 0-168 0 0,0 0-128 0 0,0 2-1336 0 0,0-1-4368 0 0,0 0-2863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4"/>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5"/>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0"/>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1"/>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2"/>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3"/>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4"/>
    </inkml:context>
    <inkml:brush xml:id="br0">
      <inkml:brushProperty name="width" value="0.1" units="cm"/>
      <inkml:brushProperty name="height" value="0.6" units="cm"/>
      <inkml:brushProperty name="color" value="#33CCFF"/>
      <inkml:brushProperty name="inkEffects" value="pencil"/>
    </inkml:brush>
  </inkml:definitions>
  <inkml:trace contextRef="#ctx0" brushRef="#br0">3 4 455 186832 54668,'0'0'0'0'0,"0"0"0"0"0,0 0 0 0 0,0-1 2312 0 0,0 1 3240 0 0,0 0-2712 0 0,0-1-1944 0 0,-1 1 32 0 0,1-1-512 0 0,0 1 24 0 0,0 0 8 0 0,-1 0 0 0 0,1 0 368 0 0,0 0-112 0 0,0-1-72 0 0,0 2-120 0 0,0-1-256 0 0,-1 1-48 0 0,1 1 176 0 0,0 0 0 0 0,1 1-16 0 0,-1 0-32 0 0,0 2-192 0 0,1-1 0 0 0,-1 0 0 0 0,0 1-72 0 0,1-1-8 0 0,-1-1-64 0 0,0 1 96 0 0,1 1-96 0 0,-1-1 0 0 0,0 0 0 0 0,1-1 0 0 0,-1 2 0 0 0,1-1-352 0 0,0 0-280 0 0,-1 1-1928 0 0,1-1 1336 0 0,-1-2-4992 0 0,0 0-2799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4"/>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5"/>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6"/>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8"/>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0"/>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5"/>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2303 176888 55330,'0'0'224'0'0,"0"0"-224"0"0,0 0 1232 0 0,0 0 224 0 0,0 0 48 0 0,0 0 528 0 0,0 0-1416 0 0,-1 0-64 0 0,1-1-288 0 0,0 1 0 0 0,-1-1 152 0 0,1 0-168 0 0,-1-1-128 0 0,0 0 0 0 0,0 1 0 0 0,0-1 0 0 0,0 1 0 0 0,1-1 96 0 0,-1 1 16 0 0,0 0 8 0 0,1 0 0 0 0,-1 0 80 0 0,1 1 24 0 0,-1-1 0 0 0,1 1 256 0 0,0 0-112 0 0,0 0-136 0 0,0 0-264 0 0,0 0-8 0 0,0 0 0 0 0,1 1-80 0 0,-1 0 0 0 0,1 1 0 0 0,0 1 0 0 0,1 0 0 0 0,1 2 0 0 0,0 0 0 0 0,0 0 0 0 0,1 1 0 0 0,0 0-72 0 0,-1-1 72 0 0,1 0-120 0 0,0 0-48 0 0,-1 0 88 0 0,0-1 80 0 0,0 0-136 0 0,-1-1 64 0 0,0 0 0 0 0,-1-1 0 0 0,0-1 72 0 0,0 0-80 0 0,-1-1 0 0 0,0 1-72 0 0,0-1-8 0 0,0 0-8 0 0,0-1-1088 0 0,-1 1 672 0 0,1 0-11479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4"/>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5"/>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6"/>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8"/>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9"/>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1"/>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3"/>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0,-1-1-488 0 0,1 0-72 0 0,0 1 400 0 0,1 0-136 0 0,0 0-184 0 0,0 2-72 0 0,0 0-96 0 0,2-1-168 0 0,-2 2-40 0 0,1-2-16 0 0,-1 1 0 0 0,1 0 216 0 0,0 0-96 0 0,0-1 8 0 0,0 1-96 0 0,0 0-312 0 0,0 0-16 0 0,-1 0 0 0 0,0-1 184 0 0,1 1 0 0 0,-1 0 0 0 0,2 0-200 0 0,-2 0-208 0 0,0 0-288 0 0,1-1 344 0 0,-2-1-12719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4"/>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6"/>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8"/>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9"/>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0"/>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1"/>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7"/>
    </inkml:context>
    <inkml:brush xml:id="br0">
      <inkml:brushProperty name="width" value="0.1" units="cm"/>
      <inkml:brushProperty name="height" value="0.6" units="cm"/>
      <inkml:brushProperty name="color" value="#33CCFF"/>
      <inkml:brushProperty name="inkEffects" value="pencil"/>
    </inkml:brush>
  </inkml:definitions>
  <inkml:trace contextRef="#ctx0" brushRef="#br0">9 76 5615 170309 57719,'-1'0'544'0'0,"1"1"-480"0"0,-2 0-64 0 0,2 0 0 0 0,-1 0 248 0 0,0 0 40 0 0,0 0 0 0 0,1 0 160 0 0,-1-1-216 0 0,1 1 248 0 0,-1-1 368 0 0,1 1-40 0 0,0-1-448 0 0,0 0 0 0 0,0 0 208 0 0,0 0-224 0 0,0 0-176 0 0,1-1 64 0 0,0 0 264 0 0,0 0-40 0 0,1-1-56 0 0,1-1-64 0 0,0-1-88 0 0,1 0-32 0 0,0-1-24 0 0,1 0-96 0 0,-1 1-8 0 0,0-1-88 0 0,0 2 80 0 0,0-1-80 0 0,-1 1 64 0 0,2 0-64 0 0,0 0 0 0 0,-1 0 0 0 0,0 1 0 0 0,0 0 64 0 0,1-1-64 0 0,-1 2 0 0 0,0-1 0 0 0,-1 0 0 0 0,0 1 0 0 0,-1 0 0 0 0,0 0 0 0 0,-1 1 0 0 0,0-1 0 0 0,1 0 128 0 0,0 0-24 0 0,-1 1 0 0 0,0-1 0 0 0,1 1-16 0 0,-1-1 72 0 0,0 1-80 0 0,0 0-80 0 0,0-1 80 0 0,1 1 0 0 0,-1 0-80 0 0,0 0 72 0 0,0-1-72 0 0,0 1 0 0 0,0-1 0 0 0,0 1 0 0 0,0-1 64 0 0,0 0-64 0 0,0 0 0 0 0,0 0 0 0 0,0 1 64 0 0,0-1-64 0 0,0 0 0 0 0,0 1 0 0 0,-1 0 0 0 0,1-1 64 0 0,-1 1-64 0 0,0 0 0 0 0,0 0 0 0 0,0 0 64 519-1,0 0 0-519 1,0 0 0 0 0,1 0-64 0 0,-1 0 80 0 0,0 0-80 0 0,0 0 96 0 0,0 0-32 0 0,0 0-64 0 0,0 0 96 503-5,-1 0-8-503 5,1 1 56 0 0,-1 0-80 0 0,0-1 0 0 0,0 1 0 0 0,0 1-64 0 0,-1 0 64 0 0,1-1-64 0 0,-2 1 0 0 0,2 0 0 0 0,-1 0 0 0 0,1 0 0 0 0,-1 0 0 0 0,0 0 0 0 0,0 0 0 0 0,0 0 0 0 0,0 0 0 0 0,0 1 0 0 0,0-1 0 0 0,-1 2 64 0 0,0-1-64 0 0,0 0 0 0 0,1-1 0 0 0,-1 1 64 0 0,1-1-64 0 0,0 0 0 0 0,-1 1 0 0 0,0-1 0 0 0,0 1 0 0 0,1-1 0 0 0,-1 1 0 0 0,1-1 0 0 0,0 0 0 0 0,0 0 0 0 0,0 1-64 0 0,1-1 64 0 0,0 1 0 0 0,-1 0-72 0 0,1-1 168 0 0,-1 1 56 0 0,2 0 8 0 0,-1-1-104 0 0,0 0-216 0 0,1 0 0 0 0,-1 0-8 0 0,1 1 168 0 0,0-1 0 0 0,0 0 0 0 0,0 1-72 0 0,0-1 72 0 0,0 1 0 0 0,0-2-64 0 0,0 1 0 0 0,0 0 64 0 0,0 0-96 0 0,-1-1 32 0 0,1 1 64 0 0,0-1 0 0 0,0 1 0 0 0,0-1 0 0 0,0 0 0 0 0,-1 0-64 0 0,1 0 64 0 0,0 0 0 0 0,0 0 0 0 0,0 0 0 0 0,0 0 0 0 0,0 0 0 0 0,0-1-72 0 0,1 1 72 0 0,-1-1-72 0 0,0 0-32 0 0,0 0 40 0 0,0 0-64 0 0,0 0-40 0 0,1 0 88 0 0,0-1 80 0 0,-1 0 0 0 0,1 0 0 0 0,0-1 0 0 0,0 0-64 0 0,0 0 64 0 0,0 0 0 0 0,0-1 0 0 0,0 1 0 0 0,0-1 0 0 0,1 0 0 0 0,0-1-64 0 0,0 1 64 0 0,0-2 0 0 0,1 1 0 0 0,0-1 0 0 0,1 0 0 0 0,0-1 0 0 0,-1 1 0 0 0,0 1 0 0 0,0 0 0 0 0,-1 0 0 0 0,1 0 0 0 0,-1 0 64 0 0,0 2-64 0 0,1-1 0 0 0,-2 0 0 0 0,1 1 64 0 0,1-1-64 0 0,-1 1 0 0 0,0 0 64 0 0,1 0 0 0 0,-1 0 0 0 0,0 0-64 0 0,0 0 0 0 0,0 1-80 0 0,0-1-24 0 0,0 0 104 0 0,-1 1 0 0 0,0 0 144 0 0,0 0-16 0 0,-1 0-64 0 0,1 0 0 0 0,-1-1 64 0 0,1 2-64 0 0,0-1-64 0 0,-1 1 0 0 0,0-1 0 0 0,0 1 64 0 0,0-1-64 0 0,1 1 0 0 0,-1-1 0 0 0,0 0 0 0 0,0 0 0 0 0,1 1 0 0 0,-1-1 0 0 0,0 1 0 0 0,1-1 0 0 0,-1 1 0 0 0,0 0 0 0 0,0 0 0 0 0,0-1 64 0 0,0 1 8 0 0,0 0-8 0 0,0 0 16 0 0,-1 0-80 0 0,1 1 64 0 0,-1-1-64 0 0,0 1 0 0 0,0 0 0 0 0,-1 1 64 0 0,1 0-64 0 0,0 0 64 0 0,-1 1-64 0 0,1-1 0 0 0,-1 0 80 0 0,1 1-80 0 0,0-2 80 0 0,-1 1 16 0 0,0 1-32 0 0,1-1-64 0 0,-1 0 96 0 0,0 1-96 0 0,1-1 64 0 0,0 1-64 0 0,-1 0 72 0 0,1 0-8 0 0,-1 1-64 0 0,1-1 0 0 0,0 0 0 0 0,0 1 64 0 0,0-1-64 0 0,1 0 0 0 0,-2 1 0 0 0,2-1 0 0 0,-1 1 0 0 0,0 0 0 0 0,1 0 0 0 0,-1 1 0 0 0,1 0 0 0 0,-1 0 0 0 0,1-1 0 0 0,0 0 0 0 0,0 0 0 0 0,0-1 0 0 0,0 0 0 0 0,0 0 0 0 0,0-1 0 0 0,0 0 0 0 0,0 0 0 0 0,0-1 0 0 0,0 1 0 0 0,0 0 0 0 0,0-1 0 0 0,0 0 0 0 0,0 1 0 0 0,0 0 0 0 0,0-1 0 0 0,0 0 0 0 0,0 1 0 0 0,0 0 0 0 0,0 0 0 0 0,-1 0 0 0 0,1 0 0 0 0,0 0 0-503 5,0-1-112 503-5,0 0-24 0 0,0 0-24 0 0,0-1 64-484-6,0 1 0 484 6,0-1-80 0 0,0 0 16 0 0,0 0-16-520-1,0 0 72 520 1,0 0 0 0 0,0-1-64-493 10,0 1 64 493-10,0-1 40 0 0,0-1-32 0 0,0 0 96 0 0,0 0-96 0 0,0 0 24 0 0,1 0-72 0 0,-1-1 72 0 0,0 1 72 0 0,1-1 0-505-4,-1 0 0 505 4,0 0-64 0 0,1-1-8 0 0,0-1 72 0 0,0-1 0 0 0,1-1 0 0 0,0 1-72 0 0,0-1 72 0 0,0 2 0 0 0,0-1 0 0 0,0 1 0 0 0,0 0 0 0 0,0 0 0 0 0,0 0 0 0 0,-1 2 0 0 0,1 0 0 0 0,-1 0 0 0 0,0 0 0 0 0,1 1 64 0 0,-1 0-64 0 0,0-1 0 0 0,0 2 0 0 0,0-1 0 0 0,1 0 0 0 0,-1 0 64 0 0,-1 1-64 0 0,2-1 0 0 0,-1 0 64 0 0,0 0-64 0 0,0 0 0 0 0,0 0 0 0 0,0-1 64 0 0,-1 2-64 0 0,2-1 0 0 0,-2 0 0 0 0,1 0 0 0 0,-1 1 0 0 0,0-1 0 0 0,1 1 0 0 0,-1-1 64 0 0,0 1-64 0 0,0 0 0 0 0,0 1 0 0 0,0-1 0 0 0,0 1 0 0 0,0-1 0 0 0,1 1-80 0 0,-1-1-40 0 0,0 1-72 0 0,0 0 96 0 0,0 0-72 0 0,0 0-200 0 0,0 0-144 0 0,0 0-216 0 0,0 0-7064 0 0,0 0 2361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5"/>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6"/>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7"/>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0-96 0 0,-1 1 32 0 0,0-1 0 0 0,1 1 0 0 0,-1-1 0 0 0,0 1 8 0 0,0-1 152 0 0,1 1-144 0 0,-1-1 24 0 0,0 0 8 0 0,0 0 0 0 0,0 0 0 0 0,0 0-8 0 0,1 1 168 0 0,-1-1-168 0 0,0 1-16 0 0,0-1-8 0 0,0 0 0 0 0,0 0 144 0 0,0 1 0 0 0,1 0-144 0 0,-1-1-80 0 0,0 1-64 0 0,0 0 96 0 0,1 0-96 0 0,0 0 0 0 0,-1 0 0 0 0,1 0 0 0 0,-1 0 0 0 0,1-1 0 0 0,1 1 0 0 0,-1 0 0 0 0,0-1 0 0 0,0 0 0 0 0,0 0 0 0 0,0 0 0 0 0,0 1 0 0 0,-1-1 0 0 0,1 0 0 0 0,-1 0 0 0 0,1-1 0 0 0,0 1 0 0 0,0 1 0 0 0,0-1 0 0 0,0 1-152 0 0,0-1-104 0 0,2 1-352 0 0,-2 1-488 0 0,1-1-5576 0 0,0 0-3191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6"/>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9"/>
    </inkml:context>
    <inkml:brush xml:id="br0">
      <inkml:brushProperty name="width" value="0.1" units="cm"/>
      <inkml:brushProperty name="height" value="0.6" units="cm"/>
      <inkml:brushProperty name="color" value="#33CCFF"/>
      <inkml:brushProperty name="inkEffects" value="pencil"/>
    </inkml:brush>
  </inkml:definitions>
  <inkml:trace contextRef="#ctx0" brushRef="#br0">229 6 919 196356 59577,'0'0'80'0'0,"0"-1"-80"0"0,1 1 1232 0 0,-1 0 232 0 0,0-1 40 0 0,0 1 16 0 0,0 0-928 0 0,0 0 184 0 0,0 0-160 0 0,0 0-168 0 0,0 0 40 0 0,0-1-216 0 0,-1 1 0 0 0,1-1 0 0 0,-1 1 64 0 0,0-1 368 0 0,0 1-120 0 0,0 0-368 0 0,0-1-8 0 0,0 1 128 0 0,-1 0-128 0 0,0 1-104 0 0,1-1-8 0 0,-1 0 80 0 0,1 1-88 0 0,-1-1-88 0 0,0 1 0 0 0,-1 0 88 0 0,1 0-24 0 0,-1 0-64 0 0,1 0 96 0 0,0 0-32 0 0,0 0-64 0 0,0 0 88 0 0,0-1 16 0 0,0 1 32 0 0,-1 0-72 0 0,0 0 80 0 0,1 0 176 0 0,-1 0-160 0 0,0 0-40 0 0,0-1-8 0 0,1 1 0 0 0,-1 0 0 0 0,1 0-112 0 0,0 0 88 0 0,0 0-88 0 0,-1-1 80 0 0,1 1-80 0 0,0 0 96 0 0,0 1 0 0 0,0-1-96 0 0,0 0 0 0 0,0 0 0 0 0,0 1 64 0 0,0-1-64 0 0,0 0 0 0 0,1 0 0 0 0,-1 0 0 0 0,-1 0 80 0 0,0 1 128 0 0,1-1-64 0 0,-1 1 0 0 0,0-1 168 0 0,0 1 40 0 0,0-1 16 0 0,-1 2 32 0 0,1-2-200 0 0,-1 1-128 0 0,2-1-72 0 0,-1 0 80 0 0,1 0-80 0 0,0 0 64 0 0,1 0-64 0 0,-2 0 72 0 0,1 0-72 0 0,-1 1 0 0 0,1-1 0 0 0,0 0 0 0 0,-1 0 0 0 0,2 0 0 0 0,-1 0 0 0 0,1 0 0 0 0,-1 0 0 0 0,1 0 0 0 0,-1 1 0 0 0,0 0 96 0 0,-1 0 0 0 0,2 0 0 0 0,-1 0 64 0 0,0 0-64 0 0,0 1-32 0 0,1-1-64 0 0,-1 0 72 0 0,0 0-72 0 0,1 0 0 0 0,0 0 72 0 0,-1-1-72 0 0,1 1 96 0 0,-1-1 0 0 0,1 1 16 0 0,-1 0 40 0 0,0 0 16 0 0,0 1-72 0 0,0-1 0 0 0,1 0 0 0 0,-1-1-16 0 0,1 1 80 0 0,0 0-80 0 0,0-1-8 0 0,-1 2-72 0 0,1-2 0 0 0,-1 1 0 0 0,1 0 0 0 0,0 0 0 0 0,0 0 0 0 0,0 0 64 0 0,0 0-64 0 0,0 0 0 0 0,0 0 0 0 0,0 0 0 0 0,0 0 0 0 0,-1 1 0 0 0,1-1 64 0 0,0 1-64 0 0,0-1 64 0 0,1 1 24 0 0,-1-1-88 0 0,0 0 96 0 0,1 0-96 0 0,-1 0 0 0 0,0 1 0 0 0,0-1 0 0 0,1 1 0 0 0,-1 0 0 0 0,0-1 0 0 0,1 1 0 0 0,-1-1 0 0 0,0 1 0 0 0,1 0 0 0 0,-2-1 0 0 0,2 1 0 0 0,-1-1 0 0 0,1 0 0 0 0,-1 0 0 0 0,1 0 0 0 0,0 0 0 0 0,-1 1 0 0 0,1-1 0 0 0,0 1 0 0 0,-1 0 0 0 0,1 2 64 0 0,0-2-64 0 0,0 1 0 0 0,0-1 0 0 0,0-1 0 0 0,0 1 0 0 0,0-1 0-8-499,-1 0 0 8 499,1 0 0 0 0,0 0 0 0 0,0 1 0 0 0,0 0 0 0 0,0 0 0 0 0,0-1 0 0 0,1 0 0 0 0,-1 0 0 0 0,0 0 0 0 0,0 0 0 0 0,0 1 0 0 0,0-1 0 0 0,0 1 0 0 0,0 0 0 0 0,0 0 0 0 0,0 1 0-499 2,0-1 0-496-4,0 1 0 499-1,0-1 0 496 3,0 0 0 0 0,0 1 0 0 0,0-1 0 0 0,0 0 0 0 0,0 0 0-507 5,1 0 0 507-5,-1 1 0 0 0,0 1 0 0 0,0-1 0 0 0,0 0 0-511-6,0 0 0 511 6,1 0 0 0 0,-1 0 0-506 1,0 1 0 506-1,0-1 0 0 0,0 0 0-505-1,1 0 0 505 1,-1-1 0 0 0,0 1 0-521-2,0-1 0 521 2,1 0 0-499 5,-1-1 0 499-5,0 0 0 0 0,0 0 0 0 0,0 1 0-498 3,0-2 0 498-3,1 2 0 0 0,-1-1 0 0 0,1 0 0-499 0,-1 1 0 499 0,0-1 0-497-1,0 1 0 497 1,1 0 0-497-3,-1 1 0 497 3,1-1 0 0 0,-1 0 0 0 0,0 0 0-513-5,1 0 0 513 5,-1 1 0 0 0,0-1 0 0 0,0 0 0 0 0,0 0 0-493 3,0 0 0 493-3,0-1 0 0 0,0 0 0-525 3,0 1 0 525-3,0 0 0-492-2,0 0 0 492 2,0-1 0-508-2,0 1 0 508 2,0 0 0 0 0,0-1 0 0 0,1 1 0 0 0,-1 0 0-538 7,1 0 0 538-7,-1-1 0-491-8,1 0 0 491 8,-1 1 0 0 0,1 0 0 0 0,0 0-88-521 2,0 0 88 521-2,-1 0-64-487-1,1 0-32 487 1,0 1-96 0 0,1-1 96 0 0,-1 0-64 0 0,0 0-208-504-2,0 1-224 504 2,0 0-320 0 0,2 2-2088 0 0,-1-1 1632 0 0,0-1-12407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0"/>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1839 167750 57939,'0'0'160'0'0,"0"0"-160"0"0,0 0 0 0 0,0 0 1112 0 0,0 0 1520 0 0,0 0-1288 0 0,-1 0-632 0 0,1 0 448 0 0,0 0-200 0 0,-1 0-232 0 0,1 1-16 0 0,-1-1-368 0 0,1 0 0 0 0,-1 0 344 0 0,1 0 0 0 0,0 0-72 0 0,-1 0-360 0 0,1 0 0 0 0,0 0 184 0 0,0 0-280 0 0,0 0 0 0 0,0 0 128 0 0,0 0-64 0 0,0 0-112 0 0,0 0 8 0 0,1 0 120 0 0,0 0 16 0 0,0 1-112 0 0,0-1 0 0 0,1 1 0 0 0,0 0-64 0 0,-1-1-16 0 0,1 1 0 0 0,1-1 0 0 0,-1 1 0 0 0,0 0 0 0 0,1 0 0 0 0,-1-1 0 0 0,0 1 0 0 0,0 0 0 0 0,0-1 0 0 0,1 1 0 0 0,0 0 8 0 0,0 1-72 0 0,0-1 0 0 0,0 0 64 0 0,0 1-64 0 0,0 0 0 0 0,0-1 0 0 0,0 1 0 0 0,0-1 64 0 0,-1 1-64 0 0,0 0 0 0 0,1-1 0 0 0,0 1 0 0 0,0 0 0 0 0,-1-1 0 0 0,0 1 0 0 0,1-1 0 0 0,-1 1 0 0 0,1 0 0 0 0,-1 0 64 0 0,0-1-64 0 0,0 1 0 0 0,0 0 0 0 0,-1-1 0 0 0,0 1 0 0 0,0 0 0 0 0,0-1 0 0 0,0 1-64 0 0,1 1-16 0 0,-1-1 0 0 0,0 0 80 0 0,0-1-80 0 0,0 1 80 0 0,-1 0-184 0 0,1 0 72 0 0,0 0 0 0 0,0-1 0 0 0,-1 0 24 0 0,1 1-72 0 0,-1-1 80 0 0,1 1-48 0 0,0-1 0 0 0,-1 0-8 0 0,1 1 0 0 0,0-1 40 0 0,0 0 0 0 0,-1 0 8 0 0,1 0-72-532-2,-1 0 88-37 3,1 0 0 52-7,-1 0 0 517 6,0-1-88-491 6,0 0-184-2-3,0 0-312-15-4,0 0-424 14 0,0 0-4360 494 1,-1 0-2575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1"/>
    </inkml:context>
    <inkml:brush xml:id="br0">
      <inkml:brushProperty name="width" value="0.1" units="cm"/>
      <inkml:brushProperty name="height" value="0.6" units="cm"/>
      <inkml:brushProperty name="color" value="#33CCFF"/>
      <inkml:brushProperty name="inkEffects" value="pencil"/>
    </inkml:brush>
  </inkml:definitions>
  <inkml:trace contextRef="#ctx0" brushRef="#br0">7 10 2759 167669 57356,'0'0'248'0'0,"0"0"-248"0"0,0 0 800 0 0,0 0 120 0 0,0 0 16 0 0,-1 0 8 0 0,1 0-528 0 0,0 0-96 0 0,-1 0-32 0 0,1-1 0 0 0,-1 1 120 0 0,1 0 16 0 0,0-1 8 0 0,-1 1 0 0 0,1-1 16 0 0,-1 1 0 0 0,1-1 0 0 0,0 0 0 0 0,0 1-112 0 0,0 0-16 0 0,-1-1-8 0 0,1 1 248 0 0,0-1-328 0 0,0 1 0 0 0,0 0 136 0 0,-1-1-136 0 0,1 1-120 0 0,0 0-112 0 0,0 0 64 0 0,0 0-64 0 0,0-1 144 0 0,0 1-16 0 0,1 0-8 0 0,-1 0 0 0 0,0 0 8 0 0,1 0 8 0 0,0-1 0 0 0,0 1 0 0 0,0 0-32 0 0,1 1-8 0 0,0-1 0 0 0,0 1 88 0 0,1-1-104 0 0,-1 1 0 0 0,2 0 112 0 0,-1 0-72 0 0,1 1 0 0 0,-1-1 104 0 0,1 0-120 0 0,-1 1 0 0 0,1-1 0 0 0,-1 0-40 0 0,0 0-64 0 0,-1 0 88 0 0,0 0-88 0 0,1 0 64 0 0,-1 0-64 0 0,0 1 0 0 0,0 0 0 0 0,1-1 80 0 0,-1 1-80 0 0,0 0 64 0 0,0 0-64 0 0,-1-1 0 0 0,1 1 0 0 0,0 0 64 0 0,0 0-64 0 0,-1 0 0 0 0,1 0 0 0 0,0 0 0 0 0,0 0 0 0 0,0 0 0 0 0,-1 0 0 0 0,1-1 0 0 0,0 1 0 0 0,0 0 0 0 0,-1 0 0 0 0,1 0 0 0 0,-1 0-72 0 0,1-1 72 0 0,-1 0-328 0 0,1 1-160 0 0,-1-1-632 0 0,-1 0-904 0 0,1 0-11199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5"/>
    </inkml:context>
    <inkml:brush xml:id="br0">
      <inkml:brushProperty name="width" value="0.1" units="cm"/>
      <inkml:brushProperty name="height" value="0.6" units="cm"/>
      <inkml:brushProperty name="color" value="#33CCFF"/>
      <inkml:brushProperty name="inkEffects" value="pencil"/>
    </inkml:brush>
  </inkml:definitions>
  <inkml:trace contextRef="#ctx0" brushRef="#br0">291 8 919 196356 59577,'0'0'80'0'0,"1"-1"-80"0"0,-1 0 1232 0 0,0 1 232 0 0,0 0 40 0 0,1 0 16 0 0,-1 0-928 0 0,0 0 184 0 0,0 0-160 0 0,0-1-168 0 0,-1 1 40 0 0,1-1-216 0 0,0 0 0 0 0,-1 1 0 0 0,0-1 64 0 0,0 0 368 0 0,0 1-120 0 0,-1 0-368 0 0,1-1-8 0 0,0 1 128 0 0,-2 0-128 0 0,1 1-104 0 0,1-1-8 0 0,-2 0 80 0 0,1 1-88 0 0,0 0-88 0 0,-1 0 0 0 0,0 1 88 0 0,0-2-24 0 0,0 2-64 0 0,0-1 96 0 0,0 0-32 0 0,0 0-64 0 0,1 0 88 0 0,0 0 16 0 0,-1 0 32 0 0,-1 1-72 0 0,1-1 80 0 0,-1 0 176 0 0,1 0-160 0 0,-1 0-40 0 0,0 0-8 0 0,2 0 0 0 0,-2 0 0 0 0,1 0-112 0 0,1 0 88 0 0,-1 0-88 0 0,0 0 80 0 0,0 0-80 0 0,1 1 96 0 0,-1 0 0 0 0,0-1-96 0 0,0 0 0 0 0,1 1 0 0 0,0 0 64 0 0,-1-1-64 0 0,1 1 0 0 0,0-2 0 0 0,0 2 0 0 0,-2 0 80 0 0,1 0 128 0 0,-1-1-64 0 0,1 1 0 0 0,-1 0 168 0 0,0 0 40 0 0,0 1 16 0 0,-1-1 32 0 0,1 0-200 0 0,0 0-128 0 0,1 0-72 0 0,0-1 80 0 0,0 1-80 0 0,0-2 64 0 0,1 2-64 0 0,-1-1 72 0 0,0 0-72 0 0,0 2 0 0 0,0-2 0 0 0,0 0 0 0 0,0 1 0 0 0,1 0 0 0 0,0-2 0 0 0,0 2 0 0 0,1-1 0 0 0,-1 1 0 0 0,-1 0 0 0 0,0 0 96 0 0,0 1 0 0 0,1-1 0 0 0,-1 1 64 0 0,1 0-64 0 0,0 0-32 0 0,0 0-64 0 0,0 0 72 0 0,0-1-72 0 0,1 1 0 0 0,-1-1 72 0 0,0 0-72 0 0,0 0 96 0 0,0 0 0 0 0,0 0 16 0 0,-1 1 40 0 0,1-1 16 0 0,-1 2-72 0 0,1-2 0 0 0,1 1 0 0 0,-1-2-16 0 0,1 1 80 0 0,-1 1-80 0 0,0-1-8 0 0,0 1-72 0 0,1-1 0 0 0,-1 1 0 0 0,0-1 0 0 0,1 0 0 0 0,-1 1 0 0 0,1-1 64 0 0,0 0-64 0 0,-1 1 0 0 0,1 0 0 0 0,0 0 0 0 0,-1-1 0 0 0,0 2 0 0 0,1-1 64 0 0,0 0-64 0 0,0 0 64 0 0,0 0 24 0 0,0 0-88 0 0,0 0 96 0 0,0-1-96 0 0,1 1 0 0 0,-1 0 0 0 0,-1 0 0 0 0,2 2 0 0 0,-2-3 0 0 0,2 2 0 0 0,-1-1 0 0 0,0 0 0 0 0,0 0 0 0 0,0 1 0 0 0,0-1 0 0 0,0 0 0 0 0,1 0 0 0 0,-1 0 0 0 0,0-1 0 0 0,0 1 0 0 0,1 0 0 0 0,0 0 0 0 0,-1 0 0 0 0,1 1 0 0 0,-1 0 0 0 0,1 1 64 0 0,0 0-64 0 0,0-1 0 0 0,0 0 0 0 0,0-1 0 0 0,0 0 0 0 0,0 0 0-8-499,-1 0 0 8 499,1 0 0 0 0,0 0 0 0 0,0 0 0 0 0,0 0 0 0 0,0 1 0 0 0,0-1 0 0 0,1-1 0 0 0,-1 1 0 0 0,0 0 0 0 0,0 0 0 0 0,0-1 0 0 0,0 2 0 0 0,0 0 0 0 0,0-1 0 0 0,0 2 0 0 0,0-1 0-499 2,0 0 0-496-4,0 1 0 499-1,0-1 0 496 3,0 0 0 0 0,0 1 0 0 0,0-1 0 0 0,0-1 0 0 0,0 2 0-507 5,1-2 0 507-5,-1 2 0 0 0,0 1 0 0 0,1 0 0 0 0,-1-2 0-511-6,0 2 0 511 6,0-1 0 0 0,0 0 0-506 1,1 1 0 506-1,-1-1 0 0 0,0 1 0-505-1,1-1 0 505 1,-1-1 0 0 0,1 1 0-521-2,-1-1 0 521 2,0-1 0-499 5,0 0 0 499-5,0 0 0 0 0,1-1 0 0 0,-1 1 0-498 3,0-1 0 498-3,1 2 0 0 0,-1-1 0 0 0,0-1 0-499 0,0 2 0 499 0,1-2 0-497-1,-1 2 0 497 1,1 0 0-497-3,-1 1 0 497 3,1-1 0 0 0,0 0 0 0 0,-1 0 0-513-5,0 0 0 513 5,0 0 0 0 0,0 0 0 0 0,0-1 0 0 0,0 2 0-493 3,0-2 0 493-3,0 0 0 0 0,0 0 0-525 3,0 1 0 525-3,0-1 0-492-2,0 1 0 492 2,0-1 0-508-2,0 1 0 508 2,1-1 0 0 0,-1 0 0 0 0,1 1 0 0 0,-1-1 0-538 7,1 1 0 538-7,0-1 0-491-8,0 0 0 491 8,-1 0 0 0 0,1 1 0 0 0,0 0-88-521 2,0 0 88 521-2,0 0-64-487-1,0 0-32 487 1,0 0-96 0 0,1 0 96 0 0,-1-1-64 0 0,1 2-208-504-2,-1 0-224 504 2,1 1-320 0 0,1 1-2088 0 0,0-1 1632 0 0,-1-1-12407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17 919 169402 57082,'0'0'80'0'0,"0"0"-80"0"0,-1 0 1408 0 0,1 0 2000 0 0,-1-1-1664 0 0,0 1-1264 0 0,0-1-248 0 0,1 1-48 0 0,-1-1 128 0 0,1-1-176 0 0,-1 1 0 0 0,1 0 0 0 0,-1 1 120 0 0,1-1 320 0 0,0 0-32 0 0,0 0-288 0 0,0-1 0 0 0,0 1 296 0 0,-1 0-248 0 0,1 0 0 0 0,1 1 0 0 0,-1-1-144 0 0,0 1-24 0 0,0 0-8 0 0,0 0 0 0 0,0 0 32 0 0,1-1 160 0 0,0 1 8 0 0,1 0 24 0 0,1 1-24 0 0,-1-1-184 0 0,0 1 0 0 0,1 0 0 0 0,-1 0-8 0 0,1 0 136 0 0,-1 0-136 0 0,1 0 24 0 0,0 1 160 0 0,0-1-24 0 0,1 0-160 0 0,-1 1 0 0 0,0-1 80 0 0,0 1-88 0 0,0 0-64 0 0,0 0-64 0 0,0-1 0 0 0,-2 1 72 0 0,1-1-72 0 0,0 1 0 0 0,0 0 72 0 0,0-1-72 0 0,-1 1 72 0 0,2 0-72 0 0,-1 0 72 0 0,0-1-72 0 0,0 1 0 0 0,0 0 0 0 0,-1 0 0 0 0,1 0 0 0 0,0 0 0 0 0,0-1 0 0 0,0 1 0 0 0,0 0 0 0 0,-1 0 0 0 0,1 0 0 0 0,0 0 0 0 0,0 0 0 0 0,-1 0-128 0 0,1 0-40 0 0,-1-1 88 0 0,1 2-56 0 0,-1-2-16 0 0,-1 0 0 0 0,1 0-368 0 0,0 1-312 0 0,-1-1-8088 0 0,1 0 2721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3"/>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5063 167670 60784,'0'0'224'0'0,"0"0"48"0"0,0 0-272 0 0,0 0 0 0 0,0 0 1096 0 0,0 0 168-521 1,0 0 32-36-6,0 0 520-570 8,0 0-1128-27-3,0 1-368 635 8,0-1 96-13-14,0 1 8 532 6,0 0 8 0 0,0 0 0 0 0,1 0-176 0 0,-1 0 168-497-3,1 0-216 497 3,0 0-32 0 0,0 0-8-504 4,-1 0 0 504-4,1 0 128-522 0,0 0-72 522 0,0 1-112 0 0,0-1-48 0 0,-1 0-64 0 0,1 0 64 0 0,0-1-64 0 0,-1 1 72 0 0,1 1-72 0 0,-1-2 0 0 0,1 1 0 0 0,-1-1 0 0 0,0 1 0 0 0,0-1 0 0 0,1 0 0 0 0,-1 0 0 0 0,0 0 0 0 0,0 0 0 0 0,0 0 0 0 0,0 0-80 0 0,0 0 80 0 0,0 0 0 0 0,0 0-72 0 0,0 0 72 0 0,0 0-80 0 0,0 0 0 0 0,-1 0 80 0 0,1 1-64 0 0,-1-1 0 0 0,1 1 64 0 0,-1-1-72 0 0,0 1 72 0 0,0-1 0 0 0,0 1-88 0 0,1 0 88 0 0,-1 0-64 0 0,1-1 0 0 0,-1 1 0 0 0,1-1 0 0 0,-1 1 0 0 0,1 0-40 0 0,-1-1 40 0 0,1 1 64 0 0,-2 0 0 0 0,2-1 0 0 0,-1 1 0 0 0,1-1 0 0 0,-1 1 0 0 0,1-1-72 0 0,-1 0 72 0 0,1 1 0 0 0,-1-1 0 0 0,1 0 0 0 0,0 0 0 0 0,0 0-64 0 0,-1 1 64 0 0,1-1 0 0 0,0 0 0 0 0,0 0 0 0 0,0 0-64 0 0,0 0 64 0 0,1 0-80 0 0,-1 0 16 0 0,0-1 64 0 0,0 1 0 0 0,1-1 0 0 0,0 1 0 0 0,0-1 0 0 0,1 0 0 0 0,0-1 0 0 0,-1 1-64 0 0,1-1 64 0 0,1 1 0 0 0,-1 0 0 0 0,-1 0 0 0 0,1 0 0 0 0,-1 0-128 0 0,0 0-136 0 0,0 1-296 0 0,0-1-416 0 0,0 0-4096 0 0,-1 0-2407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4"/>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2 7079 168813 58805,'0'0'312'0'0,"0"0"144"0"0,0 0-456 0 0,0 0 528 0 0,0 0 88 0 0,0 0 24 0 0,0 0 424 0 0,0 0-680 0 0,0 0 0 0 0,0 0 320 0 0,0 0-384 0 0,0 0 0 0 0,0 0 296 0 0,0 0-328 0 0,0 0 0 0 0,-1 0 240 0 0,1 0-80 0 0,-1 0-48 0 0,0 0-80 0 0,0 0-160 0 0,0 1-48 0 0,0-1-16 0 0,0 0 0 0 0,1 1 0 0 0,-1-1-96 0 0,1 1 88 0 0,-1-1-88 0 0,1 0 80 0 0,-1 1-80 0 0,1-1 72 0 0,0 0-72 0 0,0 1 0 0 0,0-1 0 0 0,0 0 0 0 0,-1 0 0 0 0,1 0 0 0 0,0 0 0 0 0,0 0 0 0 0,0 0 0 0 0,0 0 0 0 0,0 0 0 0 0,0 0 0 0 0,1 0 0 0 0,-1 1 0 0 0,1-1 0 0 0,-1 0 64 0 0,1 1-64 0 0,1-1 72 0 0,-1 0-72 0 0,0-1 168 0 0,0 1-16 0 0,0 0-8 0 0,0-1 136 0 0,-1 1-144 0 0,1-2 0 0 0,-1 2 64 0 0,1-1-128 0 0,-1 0 16 0 0,0 0-88 0 0,1 1 96 0 0,-1-1-192 0 0,0 1-64 0 0,0 0-24 0 0,0-1 88 0 0,0 1 384 0 0,-1 1-272 0 0,1-1-416 0 0,-1 1-80 0 0,-1 0-96 0 0,1 0-224 0 0,0 1-320 0 0,-1 0-4736 0 0,1-1-2783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5"/>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17 1439 181605 59370,'0'0'136'0'0,"0"0"-136"0"0,-1-1 0 0 0,1 1 0 0 0,-1-1 0 0 0,0 1 0 0 0,1 0 72 0 0,-1-1 128-1470 10,0 1-96 271-14,-1 0 536 50-1,1-1 880-393 10,1 0-744 1542-5,-1 1-168 0 0,0-1-32 0 0,1 1 0 0 0,0-1-8 526-6,-1 1-168-526 6,1-1 328 0 0,0 0 88 0 0,0 0 144 576 3,-1-1-480-18-3,1 1-8-34-2,0 0 472-17 7,0 0-160-507-5,1 0-504 0 0,-1 1-8 523 3,0 0 232-523-3,0-1-56 0 0,0 1-24 507 1,0 0-40-507-1,0 1-192 0 0,1-1-64 0 0,0 1 104 473-1,0 0-120-473 1,0 0-48 0 0,1 1 24 507-2,0 0 32-507 2,0 1 48 524-5,1 1-88-524 5,-1-1 80 0 0,0 1 184 0 0,1 1-8 0 0,-1-1-184 0 0,0 1 0 0 0,0 0 112 0 0,0 1-56 0 0,-1 2-104 0 0,2 0-32 0 0,-2 0-8 0 0,0-1 0 0 0,1 0 64 0 0,-1 0-64 0 0,1 0-64 0 0,-1 0 0 0 0,1-1 0 0 0,-1 0 0 0 0,0-1 0 0 0,0-1 0 0 0,0 1 0 0 0,0-1 0 0 0,0-1 0 0 0,0 1 0 0 0,0 0 0 0 0,-1-1 0 0 0,2 0 0 0 0,-1 1 0 0 0,0-1-136 0 0,-1 0 32 0 0,1-1 8 0 0,0 0-752 0 0,0 1-336 0 0,0-1-936 0 0,0-1-3560 0 0,-1 0-2559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6"/>
    </inkml:context>
    <inkml:brush xml:id="br0">
      <inkml:brushProperty name="width" value="0.1" units="cm"/>
      <inkml:brushProperty name="height" value="0.6" units="cm"/>
      <inkml:brushProperty name="color" value="#33CCFF"/>
      <inkml:brushProperty name="inkEffects" value="pencil"/>
    </inkml:brush>
  </inkml:definitions>
  <inkml:trace contextRef="#ctx0" brushRef="#br0">6 9 2303 188491 59555,'0'0'96'0'0,"0"-1"32"0"0,0 1-128 0 0,0 0 0 0 0,0-1 968 0 0,-1 1 176 0 0,1 0 32 0 0,0-1 464 0 0,0 0-1032 0 0,-1 0-24 0 0,1 1 40 0 0,-1-1-312 0 0,1 1-80 0 0,-1-1 208 0 0,1 1-8 0 0,0 0 0 0 0,-1-1-216 0 0,1 1 64 0 0,0 0 8 0 0,0 0 8 0 0,0-1 304 0 0,-1 1 8 0 0,2 0-304 0 0,-1 0-48 0 0,0 1 224 0 0,0-1-8 0 0,0 0-240 0 0,0 0 0 0 0,0 0 224 0 0,0 0-240 0 0,1 1 0 0 0,0 1 136 0 0,0 0-104 0 0,0 0-128 0 0,1 1-120 0 0,0 0 88 0 0,0 1-8 0 0,0 1-80 0 0,1 0 0 0 0,-1 1 0 0 0,1 0 0 0 0,0-2 64 0 0,-1 1-64 0 0,0-1 0 0 0,0 0 64 0 0,0 0 32 0 0,0-1 96 0 0,0 2 40 0 0,1 1 72 0 0,-1 0-64 0 0,1 0-168 0 0,-1 0 0 0 0,-1-2 0 0 0,1 0-72 0 0,-1-1 0 0 0,0 0 72 0 0,-1-1-72 0 0,2 2 0 0 0,-1-1 72 0 0,-1 2-8 0 0,1 0-64 0 0,0 1 0 0 0,0-1 0 0 0,0-1 0 0 0,0 1 0 0 0,-1-1 0 0 0,0 0 0 0 0,1 1-96 0 0,-1 1-8-1020 2,1-1-64 1020-2,-1 0 56-534-1,1-1 0 534 1,-1 0-192-518-3,0 0-104 4 7,1-1-40 0-2,-1 0-48-497-4,0 1-680-798 0,0-2 680 1246 2,0 1-8272 18-3,-1-1 2681 545 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7"/>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5783 192684 57148,'0'0'256'0'0,"0"0"120"0"0,0 0-376 0 0,0 0 416 0 0,0 0 80 0 0,0-1 16 0 0,0 1 336 0 0,0 0-544-711 0,0 1-8-222-4,0-1 0 6 2,-1 0 24 290 2,1 0 8 637 0,0 0 0 0 0,0 0 384 0 0,-1 0 64 0 0,1 0-384 0 0,0 0-104 0 0,-1 0 224 0 0,1 1-256 0 0,0-1-112 0 0,0 0-24 0 0,0 0-8 0 0,0 0 0 0 0,-1 1-48 0 0,1-1 0 0 0,0 1-64 0 0,0-1 96 0 0,1 1-32 0 0,-1-1 0 0 0,0 1-64 0 0,1 0 96 0 0,-1 0-96 0 0,1-1 72 0 0,0 1 128 0 0,1 0-48 0 0,0 0 0 0 0,-1-1 160 0 0,1 1 8 0 0,1 0-64 0 0,-1 0-176 0 0,0-1 0 0 0,0 1 0 0 0,-1-1 0 0 0,1 0 0 0 0,-1 1 0 0 0,0-1 0 0 0,2 0 0 0 0,-2 1 0 0 0,1-1 0 0 0,1 1-80 0 0,-2-1 176 0 0,1 2-72 0 0,-1-2 0 0 0,1 0 0 0 0,0 1-8 0 0,-1-1-8 0 0,0 0 0 0 0,1 1 0 0 0,-1-1-88 0 0,0 0 64 0 0,1 0-64 0 0,-1 1 64 0 0,1-1-64 0 0,0 0 0 0 0,0 0 0 0 0,0 1 0 0 0,-1-1 0 0 0,1 0 0 0 0,-1 1 0 0 0,0-1 0 0 0,2 2 0 0 0,-2-2 0 0 0,1 1 64 0 0,1 0-64 0 0,-2 0 0 0 0,1-1 0 0 0,-1 1 0 0 0,2 0 0 0 0,-2 0 0 0 0,1 0 0 0 0,0 0 64 0 0,-1-1-64 0 0,0 1 0 0 0,1 0 0 0 0,-1-1 64 0 0,1 1-64 0 0,0 0 0 0 0,0 0 0 0 0,0-1 0 0 0,-1 0 0 0 0,0 1 0 0 0,0-1 0 0 0,1 0 0 0 0,-1 1 0 0 0,1-1 0 0 0,-1 0 0 0 0,0 1 0 0 0,0-1 0 0 0,1 1 0 0 0,-1-1 0 0 0,1 1 0 0 0,0 0 0 0 0,0-1 0 0 0,0 1 0 0 0,-1-1 0 0 0,1 0 0 0 0,-1 1 0 0 0,1-1 64 0 0,-1 0-64 0 0,0 1 0 0 0,0-1 0 0 0,1 0 0 0 0,-1 1 0 0 0,1-1 0 0 0,-1 1 0 0 0,1-1 0 0 0,-1 1 0 0 0,0 0 0 0 0,0-1 0 0 0,0 1 0 0 0,-1-1 0 0 0,1 0 0 0 0,0 1 0 0 0,0-1 0 0 0,0 0 0 0 0,-1 1 0 0 0,1-1 0 0 0,0 1 0 0 0,-1-1 0 0 0,1 1 0 0 0,0 0 0 0 0,0-1 0 0 0,0 1 0 0 0,0 0 0 0 0,0-1 0 0 0,0 1 0 0 0,0 0 0 0 0,1 0 0 0 0,-1-1 0 0 0,0 1-80 0 0,0 0 80 0 0,-1-1 0 0 0,2 1 0 0 0,-1-1 80 0 0,0 1-80 0 0,0 0 0 0 0,0-1 0 0 0,0 1-88 0 0,0 0 88 0 0,1 0 64 0 0,-1 0-64 0 0,0 0 0 0 0,0 0 0 0 0,0 0 0 0 0,1 0 0 0 0,-1 0 0 0 0,0 0 64 0 0,0 0-64 0 0,0 0 0 0 0,0 0 0 0 0,0 0 0 0 0,0 1 0 0 0,0-1-64 0 0,1 1-32 0 0,-1-1 160 0 0,1 2 24 0 0,0-2-88 0 0,-1 1 0 0 0,0-1 0 0 0,0 1 0 0 0,1-1 0 0 0,-1 1 64 0 0,1-1-64 0 0,-1 0 0 0 0,-1 1 0 0 0,2-1 0 0 0,-2 0 0 0 0,1 0 0 0 0,0 0 0 0 0,-1 0 0 0 0,1 0 0 0 0,0 1 0 0 0,-1-1 0 0 0,1 1 0 0 0,0 0 0 0 0,0-1 80 0 0,0 1-16 0 0,0 0-64 0 0,0 0 0 0 0,0 0 0 0 0,0 0 0-523-1,0 1 0 18 6,0-1 64 505-5,0 1-64 0 0,0-1 0 0 0,0 0 0 0 0,0 1 0-488 2,0-1 0 488-2,0 0 0 0 0,0 1 0 0 0,0-1-192-504 1,0 2 96 504-1,1-1 328 0 0,0 1-136 0 0,-1-2-96 0 0,0 1 0 0 0,1-1 0 0 0,-1 0 0-503-1,0 1 0 503 1,0-1 0 0 0,0-1 0 0 0,0 1 0-502-4,0 0 0 502 4,0 0 0 0 0,0-1 0 0 0,0 1 0 0 0,0 0 0 0 0,1 1 0 0 0,0 0 0 0 0,-1 0 0-500 5,0 0 0 500-5,0-1 0 0 0,1 0 0 0 0,-1 1 0 0 0,0-2 0 0 0,0 1 0 0 0,0 0 0-533-6,0 0 0 533 6,0 0 0 0 0,1 0 0-499 1,-1 0 0 499-1,0 0 0-514-1,0 0-64 514 1,0 1-8 0 0,0-2 0 0 0,0 1 72 0 0,0 0 96 0 0,0 0-16 0 0,0-1-8 0 0,-1 1-72 0 0,1 0 0 0 0,0 0 0 0 0,0 0 0 0 0,0 0 0 0 0,0 0 0-528 7,0-1 0 15-12,-1 1 0 513 5,1 0 0 0 0,0 0 0-497 2,-1 0 0 497-2,1 0 64-512 1,-1 0-64 512-1,2 0 0 0 0,-1 1 0 0 0,0 0 0-527-1,-1 0 0 527 1,1 0 0-496-4,0 0 0 496 4,1 0 0 0 0,-1 1 0 0 0,0-2 0 0 0,0 1 0 0 0,0 0 0 0 0,-1-1 0-496 4,1 1 0 496-4,1 0 0-511 3,-1-1 0 511-3,0 1 0 0 0,0 0 0 0 0,-1-1 0 0 0,1 0 0 0 0,0 0 0-480 0,0 1 0 480 0,-1-1 0-495-2,1 0 0 495 2,0 1 0-496-3,-1 0 0-15 7,1 1 0 511-4,0-1 0 0 0,0 0 0-496-7,1 0 0 496 7,-2 0 0 0 0,1-1 0 0 0,0 1 0 0 0,0-1 0 0 0,-1 1 0-496 0,1 0 0 496 0,0-1 0 0 0,0 1 0 0 0,0-1 0 0 0,0 0 0-497-1,0 1 0 497 1,-1 0 0 0 0,1-1 0-513 6,0 1 0 513-6,1-1 0 0 0,-2 0 0 0 0,1 1 0 0 0,-1-1 0 0 0,1 0 64 0 0,0 1-64 0 0,-1-1 0-497-6,1 1 0-17 8,0-1 0 514-2,0 2 0 0 0,0-2 0 0 0,-1 0 0 0 0,1 1 0 0 0,-1-1 0 0 0,0-1 0 0 0,1 2 0-499 1,-1-1 0 506 520,1-1 0-1 10,-1 1 0-6-531,1 0 0 0 0,-1 0 0-507 530,1 0 0 507-530,0 0 0 0 0,-1 0 0 0 0,1 0 0 0 0,-1 0 0 0 0,1-1 0-498-3,-1 1 0 498 3,1-1 64 0 0,-1 1-64 0 0,0-1 0 0 0,1 1 0-500 5,-1-1 0 500-5,0 1 0 0 0,1-1 0 0 0,-1 1 0-1 512,1-1 0 1-512,-1 1 0-508-7,1 0 0 508 7,-1-1 0 0 0,1 1 0 0 0,-1-1 0 0 0,0 1 0 0 0,1-1 0 0 0,-1 1 64-512 0,0 0-64 512 0,1 0 0-512-1,-1-1 0 512 1,0 1 0-499 8,0-1 64 499-8,0 1-64 0 0,0-1 0 0 0,0 0 0 0 0,0 0 0 0 0,0 0 0 0 0,0 0 0 0 0,0 1 0-496-4,0-1 0 496 4,-1 0 0 1 513,1 1 0-1-513,0 0 0 0 0,0 0 0-506-6,0 0 0 506 6,0 0 0 0 0,0 0 0-493 2,0 0 0 493-2,0-1 0 0 0,0 1 0 0 0,0-1 0 0 0,0 0 0 0 0,0 1 0 0 0,0-1 0-511 0,0 0 0 511 0,0 0 0 0 0,0 0 0 0 0,0 0 0 0 0,0 0 0 0 0,0 0 0-494-2,0 1 0 494 2,0-1 0 0 0,0 1 0 0 0,0-1 0 0 0,0 0 0 0 0,0 1-72 0 0,0 0-8 0 0,0 0 0-500 7,0 0 0 500-7,0 0-16 0 0,0-1-8 0 0,0 1 0 0 0,0 0 0 0 0,0-1 104 0 0,0 1-96 0 0,0-1 0 0 0,0 1-56 0 0,0 0-8 0 0,0-1 0-512-7,0 0-456 512 7,0 0-440 0 0,0 1-14519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0 128 0 0,0 0 24 0 0,1 1 8 0 0,-1 0-752 0 0,0-1-144 0 0,1 1-32 0 0,-1 0 144 0 0,1-1-72 0 0,-1 2 8 0 0,1-1 0 0 0,0-1 64 0 0,0 1 264 0 0,0 0-16 0 0,1 1-16 0 0,-1-1-232 0 0,1 1-8 0 0,0-1 0 0 0,-1 0 0 0 0,0 0 152 0 0,1 2-120 0 0,0-2-128 0 0,0 1 0 0 0,0 0-8 0 0,-1-1 0 0 0,2 1 0 0 0,-2-1 8 0 0,1 0 0 0 0,0 0 0 0 0,0 0 0 0 0,-1 0-64 0 0,1 0 0 0 0,0 0-64 0 0,0 0 96 0 0,0 1-96 0 0,1-1 0 0 0,-1 0 0 0 0,1 0 0 0 0,-1 1 0 0 0,1-1 0 0 0,-1 0 0 0 0,1 0 0 0 0,-1 0 64 0 0,0-1-64 0 0,0 0 0 0 0,0 1 0 0 0,0-1 0 0 0,0 0 0 0 0,0 1 0 0 0,1-1 0 0 0,0 1 0 0 0,0-1 0 0 0,0 0 0 0 0,-1 1 0 0 0,1 0 0 0 0,0-1 0 0 0,1 0 72 0 0,1 1-8 0 0,-2-1-64 0 0,1 0 72 0 0,-1 0-72 0 0,0 0 80 0 0,0 0 16 0 0,0 0-32 0 0,0 0-64 0 0,-1 0 96 0 0,1 0-8 0 0,0 0 72 0 0,0 0 16 0 0,1 0 16 0 0,1 0 8 0 0,0 0-88 0 0,0 0 0 0 0,-1-1 96 0 0,1 1-32 0 0,1 0-8 0 0,-1 0-88 0 0,-1-1 0 0 0,0 0 0 0 0,0 1 0 0 0,-1 0 0 0 0,0-1 0 0 0,0 1 88 0 0,2 0 8 0 0,-1-1-88 0 0,0 1-24 0 0,1-1 64-496 0,0 0-64 496 0,0 1 16 0 0,-1-1-80 0 0,1 0 80 0 0,-2 0 16 0 0,1 0-96 0 0,-1 0 96 0 0,0 0-96 0 0,0 1 0 0 0,1-1 0-498-3,0 0 0 498 3,0 0 0 0 0,0 0 0 0 0,-1 0 0 0 0,1 1 0 0 0,-1-1 0 0 0,1 1 0 0 0,-1-1 0 0 0,1 1 96 0 0,-1 0 32 0 0,0-1-64 0 0,1 1-136 0 0,-1 0-32-7 510,0-1 104 7-510,0 0 0 0 0,-1 1 0 0 0,1-1 0 0 0,-1 1 0 0 0,0-1 64 0 0,0 1-64 0 0,0-1 0 0 0,-1 1 0 0 0,0-1 64 0 0,1 1-64 0 0,-1-1 0 0 0,0 0 0 0 0,0 1 80 0 0,-1 0-16 0 0,1-1-64 0 0,-1 1 64 8 510,0 0 0-8-510,0 0 16 0 0,0 0-80 0 0,0 0 80 0 0,0 0-176 0 0,0 0-448 0 0,0 1-640 0 0,-1-1-5576 0 0,1 0-3223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170888 63370,'0'0'64'0'0,"0"0"8"0"0,0 0-72 0 0,-1 0 0 0 0,1 1 1616 0 0,0-1 304 0 0,0 0 64 0 0,0 0 680 0 0,0 0-1928 0 0,0 0 200 0 0,0 0-264 0 0,0 0 0 0 0,1 0 8 0 0,-1-1-216 0 0,0 1-48 0 0,1 0 0 0 0,-1 0 280 0 0,1-1-440 0 0,0 1 0 0 0,0 0 224 0 0,1 0-64 0 0,-1 0-208 0 0,0 1 16 0 0,0-1 8 0 0,1 0 0 0 0,0 1 248 0 0,-1-1-232 0 0,1 1 0 0 0,-1-1 0 0 0,2 1-72 0 0,-2 0-16 0 0,1-1 0 0 0,1 2 96 0 0,-1-2-168 0 0,1 1-8 0 0,0 0 0 0 0,-1 0-80 0 0,0 0 0 0 0,1 0 72 0 0,-2 0-72 0 0,2 0 0 0 0,-1 0 72 0 0,0 0-72 0 0,-1-1 0 0 0,2 1 104 0 0,-1 0 32 0 0,0-1-72 0 0,1 1 32 0 0,-1-1-96 0 0,1 1 96 0 0,-1-1-96 0 0,1 0 72 0 0,-1-1-72 0 0,0 1 64 0 0,0-1-64 0 0,1 1 0 0 0,-1 0 0 0 0,0-1 64 0 0,1 1-64 0 0,-1 0 0 0 0,0-1 0 0 0,0 1 0 0 0,0 0 0 0 0,0 0 0 0 0,0-1 0 0 0,0 1 0 0 0,0 0 0 0 0,1 0 0 0 0,0 0-64 0 0,-1-1 64 0 0,0 1 0 0 0,0 0 0 0 0,0 0 0 0 0,0-1 0 0 0,-2 1 0 0 0,1 0 0 0 0,0-1 0 0 0,-1 1 0 0 0,1 0 0 0 0,-1 0-88 0 0,1 0 88 0 0,0 0-104 0 0,-1 0 40 0 0,0 0-72 0 0,0 0-168 0 0,0 0-80 0 0,0 0-128 0 0,0 0-256 0 0,0 0-368 0 0,0 0-9008 0 0,0 0 3097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0,-1-1-360 0 0,0 1 0 0 0,0 0 264 0 0,1 0 48 0 0,0 1-40 0 0,1 0-56 0 0,0 1-64 0 0,0 0-88 0 0,1 1-56 0 0,0 0-56 0 0,0 0-32 0 0,0 1-56 0 0,1-1-32 0 0,-1 2 32 0 0,0-1 0 0 0,1 0 0 0 0,-2-1-96 0 0,1 1 96 0 0,-1-2-24 0 0,-1 2 72 0 0,1 0 16 0 0,0 0 16 0 0,0 2-88 0 0,0 0 8 0 0,0 0 0 0 0,0 1-16 0 0,-1-1 0 0 0,0 1-80 0 0,1 0 0 0 0,-1 0 64 0 0,1-1-64 0 0,-1 1 0 0 0,0-1 0 0 0,1 0 0 0 0,-1 0 64 0 0,0-2-64 0 0,0 0 0 0 0,0-2 0 0 0,-1 1 0 0 0,0-1 0 0 0,1 1 0 0 0,0 0 0 0 0,-1 0 64-531-6,0 2-64 531 6,0 0 0 0 0,0 0 72 0 0,0 0-72-486 6,0 1 0 486-6,0-1 0-507-3,0 0 0 507 3,-1 0 0 0 0,0 0 0 0 0,1-2 0 0 0,-1 1 0-537-1,1-1 0-476 5,0 0 0 499-5,-1 0-128 2-2,0 1 64 512 3,1-1 0-491 3,-1 0 64 491-3,0 0-64 0 0,0-1 64 0 0,0 1 64-506 2,1 0-64 506-2,-1 0 0 0 0,0-1 0 0 0,1 1 0-521 2,0-2 0 521-2,0 1 0-489-4,-1-1 0 489 4,1-1-64 0 0,0 0 64 0 0,0 1 0-535-1,0-1 0 535 1,0 0 0-515 4,0 0 0 515-4,0 1 0-518-7,0-1 0 20 6,0 1 0 498 1,0-2-64 0 0,-1 1-32 0 0,1 0 0-493 7,0-1-72 493-7,0 1-32-513-4,0-1 16 513 4,0 0 8 0 0,0 2-2280 0 0,0-2 1192 0 0,-1 1-13375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1"/>
    </inkml:context>
    <inkml:brush xml:id="br0">
      <inkml:brushProperty name="width" value="0.1" units="cm"/>
      <inkml:brushProperty name="height" value="0.6" units="cm"/>
      <inkml:brushProperty name="color" value="#33CCFF"/>
      <inkml:brushProperty name="inkEffects" value="pencil"/>
    </inkml:brush>
  </inkml:definitions>
  <inkml:trace contextRef="#ctx0" brushRef="#br0">44 0 7255 196590 60518,'0'0'784'0'0,"0"0"-784"0"0,0 0 0 0 0,0 0 696 0 0,0 0 120 0 0,0 0 24 0 0,0 0 8 0 0,0 0-328 0 0,0 0 384 0 0,0 1-128 0 0,0-1-456 0 0,-1 1-8 0 0,0 0 296 0 0,0 0-16 0 0,-1 0-296 0 0,0 1-40 0 0,1 0 224 0 0,-1 0-48 0 0,-1 1-80 0 0,0 0-40 0 0,0 0-56 0 0,1 0-128 0 0,-1 1-32 0 0,1-1-16 0 0,0 0 0 0 0,1 0 0 0 0,-1-1-80 0 0,1 1 72 0 0,-1 0 40 0 0,1 1-16 0 0,0-1 0 0 0,-1 1 0 0 0,0 0-96 0 0,1 0 0 0 0,0 1 0 0 0,1-1 0 0 0,-1-1 0 0 0,1 0 0 0 0,0-1 0 0 0,0 0 0 0 0,1 1 0 0 0,-1-2 0 0 0,1 1 0 0 0,0 0 0 0 0,-1 1 0 0 0,1-1 0 0 0,-1 1 88 0 0,1-1-88 0 0,0 1 80 0 0,0 1 0 0 0,-1 0 0 0 0,1 0-8 0 0,-1 1-72 0 0,1 1 0 0 0,-1-1 64 0 0,1-1-64 0 0,-1 0 64 0 0,1 1-64 0 0,0-1 0 0 0,-1 0 0 0 0,1-1 0 0 0,0 0 0 0 0,0 0 0 0 0,-1 0 0 0 0,1 0 0 0 0,0 0 64 0 0,-1-1-64 0 0,1 1 64 0 0,1-1-64 0 0,-1 0 64 0 0,0 1 0 0 0,0-1-64 0 0,0 0 80 0 0,0 1-80 0 0,1-1 64 0 0,-1 0-64 0 0,0-1 0 0 0,0 1 0 0 0,0 0 0 0 0,0 0 64-514-7,0 1-64 514 7,0-1 0 0 0,0 0 0 0 0,0 1 0 0 0,0-1 0 0 0,0 1 64 0 0,0 0-64-526 2,0 0 0 526-2,-1 1 64 0 0,1 0-64 0 0,0 1 64 0 0,-1-1-64 0 0,1 1 0-507-1,0-1 0 507 1,-1 0 0 0 0,1 0 0 0 0,0-1 0 0 0,-1 1 0-500 5,0-1 64 500-5,1 2-64 0 0,-1-1 0-506-5,0 1 0 506 5,1 0 0 0 0,-1-1 0 0 0,1 0 0 0 0,-1 0 0-500 1,1 0 0 500-1,-1 0 0 0 0,1 0 0 0 0,-1 0 0-516 2,0-2 0 516-2,1 0 64-516-1,-1 1-64 516 1,1-1 0 0 0,-1 0 0-516-2,0 0 0 516 2,0 0 0 0 0,0 0 0 0 0,0-1 72 0 0,0 1-72 0 0,0-1 64 0 0,0 1-64 0 0,0-1 0 0 0,0 1 0 0 0,1-1 0 0 0,-1 0 0 0 0,0 0 0 0 0,0 1 0 0 0,0 0 0 0 0,0 0 0 0 0,0-1 72 0 0,0 2-8-510 5,0-1-144 510-5,0-1-24 0 0,0 1 104 0 0,0 0 0 0 0,0-1 0 0 0,0 0 0-492 1,0 1 0 492-1,0-2 0 0 0,0 2-88 0 0,-1-1 88 0 0,1 0 80-509 1,0 0-16 509-1,0 0-64 0 0,0 0 0 0 0,0 1-64-509-1,0-1 64 509 1,-1 0 0 0 0,1 1 64 0 0,-1-1-64 0 0,1 1 0 0 0,0-1 0 0 0,0 0 0 0 0,0 0 0 0 0,0-1 0 0 0,0 1 0 0 0,0 1 0 0 0,0 0 0 0 0,0-1-64 0 0,0 0 64-490-4,0 0-64 490 4,0 0-80 0 0,0 0 64 0 0,0 0 0-504 5,0 0-832 504-5,0 0-800-508-7,0 1-5136 508 7,0-1-3295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6"/>
    </inkml:context>
    <inkml:brush xml:id="br0">
      <inkml:brushProperty name="width" value="0.1" units="cm"/>
      <inkml:brushProperty name="height" value="0.6" units="cm"/>
      <inkml:brushProperty name="color" value="#33CCFF"/>
      <inkml:brushProperty name="inkEffects" value="pencil"/>
    </inkml:brush>
  </inkml:definitions>
  <inkml:trace contextRef="#ctx0" brushRef="#br0">7 0 1839 167750 57939,'0'0'160'0'0,"0"0"-160"0"0,0 0 0 0 0,0 0 1112 0 0,0 0 1520 0 0,0 0-1288 0 0,0 0-632 0 0,0 0 448 0 0,-1 0-200 0 0,0 0-232 0 0,0 1-16 0 0,1-1-368 0 0,-1 0 0 0 0,0 0 344 0 0,1 0 0 0 0,0 0-72 0 0,-1 0-360 0 0,1 0 0 0 0,0 0 184 0 0,0 0-280 0 0,0 0 0 0 0,0 0 128 0 0,0 0-64 0 0,0 0-112 0 0,0 0 8 0 0,1 0 120 0 0,0 0 16 0 0,0 1-112 0 0,2 0 0 0 0,-1 0 0 0 0,0 0-64 0 0,0 0-16 0 0,0-1 0 0 0,1 1 0 0 0,0 0 0 0 0,0 0 0 0 0,0 0 0 0 0,0-1 0 0 0,0 2 0 0 0,-1-2 0 0 0,1 1 0 0 0,1 0 0 0 0,0 1 8 0 0,-1-1-72 0 0,1 1 0 0 0,1 0 64 0 0,-2 0-64 0 0,1 0 0 0 0,0 0 0 0 0,-1 0 0 0 0,1 0 64 0 0,-1 0-64 0 0,0 0 0 0 0,0 0 0 0 0,1 0 0 0 0,-1 0 0 0 0,0 0 0 0 0,0 1 0 0 0,0-1 0 0 0,0 0 0 0 0,1 0 0 0 0,-1 0 64 0 0,-1 1-64 0 0,1-1 0 0 0,-1 0 0 0 0,-1 0 0 0 0,1 0 0 0 0,-1 0 0 0 0,0 0 0 0 0,0 1-64 0 0,2 0-16 0 0,-2-1 0 0 0,0 1 80 0 0,1-1-80 0 0,-1 0 80 0 0,0 1-184 0 0,-1-1 72 0 0,1 0 0 0 0,1 0 0 0 0,-2 0 24 0 0,1 0-72 0 0,0 0 80 0 0,-1-1-48 0 0,2 1 0 0 0,-2-1-8 0 0,1 2 0 0 0,0-2 40 0 0,0 0 0 0 0,0 1 8 0 0,-1-1-72-532-2,1 0 88-37 3,0 0 0 52-7,0 1 0 517 6,-1-2-88-491 6,0 0-184-2-3,0 0-312-15-4,0 0-424 14 0,-1 0-4360 494 1,0 0-2575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2759 198097 60018,'0'0'248'0'0,"0"0"-248"0"0,0 0 1208 0 0,0 0 1632 0 0,0 0-600 0 0,0 0-936 0 0,0 0-96 0 0,0 0-648 0 0,0 0 0 0 0,0 0 416 0 0,0-1-592 0 0,0 1-8 0 0,0 0 256 0 0,0 0-160 0 0,0 0-240 0 0,0 1 16 0 0,-1-1 0 0 0,1 1 0 0 0,1 1 216 0 0,-1-1-256 0 0,1 2 0 0 0,0-1 0 0 0,0 0-64 0 0,0 0 112 0 0,2 1 32 0 0,0 0 48 0 0,0 1-168 0 0,0 0-24 0 0,1 0 128 0 0,-1 0-136 0 0,1 0-40 0 0,-1-1 88 0 0,2 2 40 0 0,-1-1 80 0 0,1 0-40 0 0,0 1-160 0 0,-1-2 0 0 0,1 1 64 0 0,-1 0-104 0 0,1-1 32 0 0,-1 1-24 0 0,0 0-8 0 0,0-1-64 0 0,-2-1 0 0 0,1 1 64 0 0,0-1-64 0 0,-2 0 0 0 0,2 0-320 0 0,-2 0-376 0 0,1 0-360 0 0,-1-1-504 0 0,1 2-8936 0 0,0-2 3241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3"/>
    </inkml:context>
    <inkml:brush xml:id="br0">
      <inkml:brushProperty name="width" value="0.1" units="cm"/>
      <inkml:brushProperty name="height" value="0.6" units="cm"/>
      <inkml:brushProperty name="color" value="#33CCFF"/>
      <inkml:brushProperty name="inkEffects" value="pencil"/>
    </inkml:brush>
  </inkml:definitions>
  <inkml:trace contextRef="#ctx0" brushRef="#br0">46 4 1375 197751 60877,'0'0'128'0'0,"0"0"-128"0"0,0 0 0 0 0,0 0 1112 0 0,0 0 1544 0 0,0 0-1296 0 0,0 0-632 0 0,0 0 448 0 0,0 0-104 0 0,0 0-96 0 0,0 0-488 0 0,0 0 56 0 0,0 0 576 0 0,0-1 24 0 0,0 1-552 0 0,0 0 0 0 0,0-1 448 0 0,0 1-624 0 0,0 0-8 0 0,-1-1 328 0 0,1 1-104 0 0,-1 0-128 0 0,0 1-184 0 0,0 0-160 0 0,-1 0-8 0 0,0 1 136 0 0,0 0-32 0 0,0 1-48 0 0,-1 1-104 0 0,0 0-16 0 0,-1 0-8 0 0,0 0-80 0 0,1-1 0 0 0,1 0 64 0 0,-1 0-64 0 0,1-1 0 0 0,1-1 0 0 0,-1 2 0 0 0,0-2 0 0 0,1 1-72 0 0,0 0-176 0 0,0 0-288 0 0,0 0-1984 0 0,1-1 1288 0 0,-1-1-14679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9 455 205936 53522,'0'0'0'0'0,"0"0"0"0"0,0 0 0 0 0,0 0 1392 0 0,1 0 1912 0 0,-1-1-1616 0 0,1 1-984 0 0,-1-1 288 0 0,1 0-528 0 0,-1 1-136 0 0,0 0 272 0 0,0 0-64 0 0,1 0-312 0 0,0 1 0 0 0,0 0 192 0 0,1 0-40 0 0,0-1-192 0 0,0 1-88 0 0,0 0-24 0 0,-1 0 0 0 0,0-1 0 0 0,0 1 56 0 0,1-1 136 0 0,0 1 64 0 0,-1-2 64 0 0,1 1 0 0 0,2-1-24 0 0,-1 0-48 0 0,0 0-64 0 0,1 0-64 0 0,0-1-120 0 0,0 0 0 0 0,-1 1-8 0 0,1 0-64 0 0,-2 0 0 0 0,-1 0 64 0 0,0 1-64 0 0,-1 0 0 0 0,0 0 64 0 0,0 0 144 0 0,0 0 112 0 0,0 0-160 0 0,0 0-160 0 0,0 0 0 0 0,0 0-104 0 0,0 0 40 0 0,0 0 64 0 0,0 0 0 0 0,0 0 0 0 0,0 0 0 0 0,0 0 0 0 0,0 0 0 0 0,0 0 0 0 0,0 0 0 0 0,0 0 0 0 0,0 1 0 0 0,0-1 0 0 0,0 0 0 0 0,1 1 0 0 0,-1-1 0 0 0,1 0 0 0 0,-1 1 184 0 0,0-1-32 0 0,1 1-80 0 0,0 0-72 0 0,-1 0 96 0 0,1 0-96 0 0,0 0 96 0 0,0 0-32 0 0,-1-1-64 0 0,2 1 64 0 0,-2 0-64 0 0,1 0 72 0 0,0 0-72 0 0,0 0 0 0 0,0 0 64 0 0,1 0-64 0 0,-1 0 0 0 0,0 2 0 0 0,1-1 0 0 0,1 1 0 0 0,-1 1 0 0 0,0 0-72 0 0,1 1-184 0 0,-1-1-112 0 0,1 2-144 0 0,0-1-160 0 0,-1 1-248 0 0,0-2-4632 0 0,-1 1-2655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0,0-1 64 0 0,1 0 0 0 0,-1 1-984 0 0,1 0-200 0 0,0 0-32 0 0,-1 0-16 0 0,1 1-192 0 0,-1-1-40 0 0,0 0-8 0 0,1 0 0 0 0,-1 1-192 0 0,1 0 80 0 0,-1 1-128 0 0,0 1-176 0 0,0 0-1480 0 0,1 2 1032 0 0,-1-1-9911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6"/>
    </inkml:context>
    <inkml:brush xml:id="br0">
      <inkml:brushProperty name="width" value="0.1" units="cm"/>
      <inkml:brushProperty name="height" value="0.6" units="cm"/>
      <inkml:brushProperty name="color" value="#33CCFF"/>
      <inkml:brushProperty name="inkEffects" value="pencil"/>
    </inkml:brush>
  </inkml:definitions>
  <inkml:trace contextRef="#ctx0" brushRef="#br0">2 22 1375 200967 56694,'0'0'128'0'0,"0"0"-128"0"0,0 0 0 0 0,0 0 864 0 0,0 0 1208 0 0,0 0-1016 0 0,0-1-488 0 0,-1 0 352 0 0,1 1-144 0 0,0-2-472 0 0,0 1-8 0 0,-1 1 0 0 0,1-1-48 0 0,0 1-16 0 0,0-1 0 0 0,0 1 312 0 0,0 0-224 0 0,0-1 8 0 0,0 1 320 0 0,0 0-336 0 0,0 0 0 0 0,0 0 256 0 0,0 0-64 0 0,0 0-56 0 0,0 0-64 0 0,0 0-192 0 0,0 0-40 0 0,0 0-16 0 0,0 0 0 0 0,1 0 104 0 0,-1 1-48 0 0,2-1-32 0 0,0 0-96 0 0,0 0-64 0 0,0 0 96 0 0,1-1-8 0 0,1 0-8 0 0,-1 0-80 0 0,0-1 0 0 0,0 0-80 0 0,0-1-1064 0 0,0 1-176 0 0,0-1-11407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31 455 184365 57465,'0'0'0'0'0,"0"0"0"0"0,0 0 0 0 0,0 0 1400 0 0,0 0 232 0 0,0 0 56 0 0,0 0 8 0 0,0 0-1088 0 0,0 0 144 0 0,0 0-184 0 0,0 0-376 0 0,0 1-8 0 0,0-1 0 0 0,0 0 16 0 0,-1 1 216 0 0,1-1-208 0 0,0 1 112 0 0,0-1 384 0 0,1 0-352 0 0,-1 1-32 0 0,1-1 0 0 0,-1 0 0 0 0,2 1 264 0 0,1-1-80 0 0,-1 0-256 0 0,1 0-8 0 0,1 0 240 0 0,1-1 64 0 0,2 0 96 0 0,0-1-152 0 0,1 1-344 0 0,-1 0-8 0 0,2-1 64 0 0,0 0-104 0 0,0 0 0 0 0,1 0-32 0 0,-2-1 0 0 0,-1 1-64 0 0,-1 1 72 0 0,-1 0-72 0 0,-1-1 0 0 0,0 1 72 0 0,-1 1-72 0 0,0-1 0 0 0,0 1 0 0 0,0-1-168 0 0,0 0-280 0 0,1 0-760 0 0,-1-1 696 0 0,0 0-8 0 0,-1 1-2312 0 0,1-1-8671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0,-1-1 1969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0,1-1-160 0 0,-1 1-56 0 0,1 0-16 0 0,-1 1 0 0 0,1 0 0 0 0,1 0 24 0 0,1 0 104 0 0,-1 1 24 0 0,1 0-112 0 0,0 0 80 0 0,0 0 240 0 0,0 2-32 0 0,1 0-48 0 0,0 0-176 0 0,0 0-64 0 0,0 1 80 0 0,0-1-96 0 0,0 0-96 0 0,0 0 64 0 0,0 0-64 0 0,0 1 0 0 0,0-1 64 0 0,1 0-64 0 0,-1 0 64 0 0,1 1-64 0 0,0 0 0 0 0,-1-2 0 0 0,-1 1 0 0 0,0-2 64 0 0,0 0-64 0 0,-1-1 0 0 0,0 0 0 0 0,0 1 0 0 0,-1-1 0 0 0,1-1 0 0 0,-1 1 0 0 0,0 0 0 0 0,0-1 0 0 0,0 0-88 0 0,-1 0-64 0 0,0 0-8 0 0,0-1-888 0 0,0 2-200 0 0,0-1 752 0 0,0-1-4576 0 0,0 1-2407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1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0,1-1 792 0 0,-1 1-1360 0 0,1 0-16 0 0,-1 0-8 0 0,1 1-144 0 0,0 0-24 0 0,-1-1-8 0 0,1 1 328 0 0,1 2-232 0 0,1 0-152 0 0,-1 1-216 0 0,1 1-112 0 0,0-1-104 0 0,0 1 72 0 0,0 1-8 0 0,1 0-64 0 0,1 2 0 0 0,0 0 0 0 0,0 1 0 0 0,0 0 0 0 0,0-2 0 0 0,-1 0 0 0 0,0-1 0 0 0,-1-1 0 0 0,0-1 0 0 0,0 0 0 0 0,0 0 0 0 0,0-1 0 0 0,1 2 128 0 0,0 1-32 0 0,1 0-32 0 0,-1-1-64 0 0,1 0 0 0 0,-2 1 64 0 0,2-1-64 0 0,-2-1 64 0 0,1 1-64 0 0,-1-3 0 0 0,-1 1 64 0 0,1-2-64 0 0,-1 1 0 0 0,0-1 0 0 0,-1 0 0 0 0,1 0 0 0 0,-1 0 64 0 0,1-1-64 0 0,-1 1 0 0 0,0 0 128 0 0,1 0-32 0 0,0-1-32 0 0,-1 0-64 0 0,1 1 0 0 0,-1-1 0 0 0,1 0 0 0 0,0 0 88-495 5,0 0-24 495-5,0 1-64-500-6,0-2 0 500 6,0 1 0 0 0,-1-1 64 0 0,0 1-64-510 3,1-1 0 510-3,-1 1 0 0 0,0-1 0-510 0,-1 0 0-502 5,1 0 72 505-11,0 0-8-12 10,0 0-64 17-4,0 0 64 502 0,0 0-64 0 0,-1 0 0-501-3,1 0 0 501 3,0 1-88 0 0,0-1-80-498 6,0 0-216 498-6,1 1-1040 0 0,-1 1-5088 0 0,1-1 1993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1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13 2759 167669 57356,'0'0'248'0'0,"0"0"-248"0"0,0 0 800 0 0,0 0 120 0 0,0 0 16 0 0,0 0 8 0 0,0 0-528 0 0,0 0-96 0 0,-1-1-32 0 0,0 1 0 0 0,1 0 120 0 0,-1-1 16 0 0,1 0 8 0 0,-1 1 0 0 0,0-1 16 0 0,1 0 0 0 0,0 1 0 0 0,0-1 0 0 0,-1 0-112 0 0,1 1-16 0 0,-1 0-8 0 0,1-1 248 0 0,0 0-328 0 0,0 1 0 0 0,0-1 136 0 0,-1 1-136 0 0,1 0-120 0 0,0-1-112 0 0,0 1 64 0 0,0 0-64 0 0,0-1 144 0 0,0 1-16 0 0,1 0-8 0 0,-1 0 0 0 0,0 0 8 0 0,1 0 8 0 0,0-1 0 0 0,1 1 0 0 0,0 0-32 0 0,0 1-8 0 0,0-1 0 0 0,1 1 88 0 0,0 0-104 0 0,1 0 0 0 0,0 1 112 0 0,0-1-72 0 0,1 0 0 0 0,0 1 104 0 0,-1 0-120 0 0,1 0 0 0 0,-1-1 0 0 0,0 1-40 0 0,-1-1-64 0 0,0 0 88 0 0,1 1-88 0 0,-2-1 64 0 0,1 0-64 0 0,0 2 0 0 0,0-1 0 0 0,0 0 80 0 0,0 0-80 0 0,-1 0 64 0 0,1 1-64 0 0,-1-1 0 0 0,0 0 0 0 0,1 0 64 0 0,-1 1-64 0 0,0-1 0 0 0,0 0 0 0 0,0 1 0 0 0,1 0 0 0 0,-1-1 0 0 0,0 1 0 0 0,0-1 0 0 0,1 1 0 0 0,-1-1 0 0 0,0 0 0 0 0,0 0 0 0 0,0 1-72 0 0,0-2 72 0 0,-1 1-328 0 0,1 0-160 0 0,0-1-632 0 0,-2 1-904 0 0,1-1-11199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12"/>
    </inkml:context>
    <inkml:brush xml:id="br0">
      <inkml:brushProperty name="width" value="0.1" units="cm"/>
      <inkml:brushProperty name="height" value="0.6" units="cm"/>
      <inkml:brushProperty name="color" value="#33CCFF"/>
      <inkml:brushProperty name="inkEffects" value="pencil"/>
    </inkml:brush>
  </inkml:definitions>
  <inkml:trace contextRef="#ctx0" brushRef="#br0">40 24 7831 205723 60604,'0'-2'696'0'0,"-2"-1"-560"0"0,-2-1 496 0 0,-1 0 840 0 0,-1 0-720 0 0,0 1-520 0 0,3 1 8 0 0,-1 1-136 0 0,1 1-360 0 0,0-1 152 0 0,2 2-1008 0 0,-1 0 504 0 0,1-1-9407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46B34-3089-4AA1-9391-0ECCABEF22AF}"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E15AD-2BF3-45D0-A3E6-762D582F18FE}" type="slidenum">
              <a:rPr lang="en-US" smtClean="0"/>
              <a:t>‹#›</a:t>
            </a:fld>
            <a:endParaRPr lang="en-US"/>
          </a:p>
        </p:txBody>
      </p:sp>
    </p:spTree>
    <p:extLst>
      <p:ext uri="{BB962C8B-B14F-4D97-AF65-F5344CB8AC3E}">
        <p14:creationId xmlns:p14="http://schemas.microsoft.com/office/powerpoint/2010/main" val="3012763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 work with </a:t>
            </a:r>
            <a:r>
              <a:rPr lang="en-US" dirty="0" err="1"/>
              <a:t>nachi</a:t>
            </a:r>
            <a:endParaRPr lang="en-US" dirty="0"/>
          </a:p>
          <a:p>
            <a:r>
              <a:rPr lang="en-US" dirty="0"/>
              <a:t>We are in session about recommender systems, rightly so, ubiquitous, use them daily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"recommender systems learn individuals' preferences and match to each, usually top-k, products that each would like". Expose us to new choices + </a:t>
            </a:r>
            <a:r>
              <a:rPr lang="en-US" dirty="0"/>
              <a:t>Shape our and preferences often without explicitly realizing what is happening</a:t>
            </a:r>
            <a:endParaRPr lang="en-US" sz="1200" dirty="0">
              <a:effectLst/>
              <a:latin typeface="Calibri" panose="020F0502020204030204" pitchFamily="34" charset="0"/>
              <a:ea typeface="Calibri" panose="020F0502020204030204" pitchFamily="34" charset="0"/>
            </a:endParaRPr>
          </a:p>
          <a:p>
            <a:r>
              <a:rPr lang="en-US" dirty="0"/>
              <a:t>I want to begin by asking you to consider a simple question about these recommender systems we interact with every day</a:t>
            </a:r>
          </a:p>
        </p:txBody>
      </p:sp>
      <p:sp>
        <p:nvSpPr>
          <p:cNvPr id="4" name="Slide Number Placeholder 3"/>
          <p:cNvSpPr>
            <a:spLocks noGrp="1"/>
          </p:cNvSpPr>
          <p:nvPr>
            <p:ph type="sldNum" sz="quarter" idx="5"/>
          </p:nvPr>
        </p:nvSpPr>
        <p:spPr/>
        <p:txBody>
          <a:bodyPr/>
          <a:lstStyle/>
          <a:p>
            <a:fld id="{D3DE15AD-2BF3-45D0-A3E6-762D582F18FE}" type="slidenum">
              <a:rPr lang="en-US" smtClean="0"/>
              <a:t>1</a:t>
            </a:fld>
            <a:endParaRPr lang="en-US"/>
          </a:p>
        </p:txBody>
      </p:sp>
    </p:spTree>
    <p:extLst>
      <p:ext uri="{BB962C8B-B14F-4D97-AF65-F5344CB8AC3E}">
        <p14:creationId xmlns:p14="http://schemas.microsoft.com/office/powerpoint/2010/main" val="2098833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require that it is possible to </a:t>
            </a:r>
            <a:r>
              <a:rPr lang="en-US" dirty="0" err="1"/>
              <a:t>feasibliy</a:t>
            </a:r>
            <a:r>
              <a:rPr lang="en-US" dirty="0"/>
              <a:t> complete the recommendation – </a:t>
            </a:r>
            <a:r>
              <a:rPr lang="en-US" dirty="0" err="1"/>
              <a:t>equiv</a:t>
            </a:r>
            <a:r>
              <a:rPr lang="en-US" dirty="0"/>
              <a:t> assume a number of dummy items of lowest value available</a:t>
            </a:r>
          </a:p>
          <a:p>
            <a:r>
              <a:rPr lang="en-US" dirty="0"/>
              <a:t>Sometimes seen it called feasibly stable</a:t>
            </a:r>
          </a:p>
        </p:txBody>
      </p:sp>
      <p:sp>
        <p:nvSpPr>
          <p:cNvPr id="4" name="Slide Number Placeholder 3"/>
          <p:cNvSpPr>
            <a:spLocks noGrp="1"/>
          </p:cNvSpPr>
          <p:nvPr>
            <p:ph type="sldNum" sz="quarter" idx="5"/>
          </p:nvPr>
        </p:nvSpPr>
        <p:spPr/>
        <p:txBody>
          <a:bodyPr/>
          <a:lstStyle/>
          <a:p>
            <a:fld id="{D3DE15AD-2BF3-45D0-A3E6-762D582F18FE}" type="slidenum">
              <a:rPr lang="en-US" smtClean="0"/>
              <a:t>10</a:t>
            </a:fld>
            <a:endParaRPr lang="en-US"/>
          </a:p>
        </p:txBody>
      </p:sp>
    </p:spTree>
    <p:extLst>
      <p:ext uri="{BB962C8B-B14F-4D97-AF65-F5344CB8AC3E}">
        <p14:creationId xmlns:p14="http://schemas.microsoft.com/office/powerpoint/2010/main" val="376505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Substitutability – if x in choice set (contracts) of options A, then x should still be in the choice set after removing something else from A</a:t>
            </a:r>
          </a:p>
          <a:p>
            <a:r>
              <a:rPr lang="en-US" dirty="0"/>
              <a:t>Different versions of substitutes study in various settings  - all around this same idea, if you accept, then you accept with </a:t>
            </a:r>
            <a:r>
              <a:rPr lang="en-US" dirty="0" err="1"/>
              <a:t>fewe</a:t>
            </a:r>
            <a:r>
              <a:rPr lang="en-US" dirty="0"/>
              <a:t> options/reject -&gt; reject with more options</a:t>
            </a:r>
          </a:p>
          <a:p>
            <a:r>
              <a:rPr lang="en-US" dirty="0"/>
              <a:t> - OURS – very much depends on other items in the choice set</a:t>
            </a:r>
          </a:p>
          <a:p>
            <a:r>
              <a:rPr lang="en-US" dirty="0"/>
              <a:t>Is stability really required, </a:t>
            </a:r>
            <a:r>
              <a:rPr lang="en-US" dirty="0" err="1"/>
              <a:t>esp</a:t>
            </a:r>
            <a:r>
              <a:rPr lang="en-US" dirty="0"/>
              <a:t> in absence of complete info about preferences. School students. Hospitals interns</a:t>
            </a:r>
          </a:p>
          <a:p>
            <a:r>
              <a:rPr lang="en-US" dirty="0"/>
              <a:t>These are offline – search + discovery is expensive, deviation is hard.  Expect it to be much easier in online markets</a:t>
            </a:r>
          </a:p>
        </p:txBody>
      </p:sp>
      <p:sp>
        <p:nvSpPr>
          <p:cNvPr id="4" name="Slide Number Placeholder 3"/>
          <p:cNvSpPr>
            <a:spLocks noGrp="1"/>
          </p:cNvSpPr>
          <p:nvPr>
            <p:ph type="sldNum" sz="quarter" idx="5"/>
          </p:nvPr>
        </p:nvSpPr>
        <p:spPr/>
        <p:txBody>
          <a:bodyPr/>
          <a:lstStyle/>
          <a:p>
            <a:fld id="{D3DE15AD-2BF3-45D0-A3E6-762D582F18FE}" type="slidenum">
              <a:rPr lang="en-US" smtClean="0"/>
              <a:t>11</a:t>
            </a:fld>
            <a:endParaRPr lang="en-US"/>
          </a:p>
        </p:txBody>
      </p:sp>
    </p:spTree>
    <p:extLst>
      <p:ext uri="{BB962C8B-B14F-4D97-AF65-F5344CB8AC3E}">
        <p14:creationId xmlns:p14="http://schemas.microsoft.com/office/powerpoint/2010/main" val="3051509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Igarashi et al – 22 define swap envy identically</a:t>
            </a:r>
          </a:p>
          <a:p>
            <a:r>
              <a:rPr lang="en-US" dirty="0"/>
              <a:t>Why swap envy – k recommendations are only feasible on bundles of size k, so comparing feasible allocations</a:t>
            </a:r>
          </a:p>
        </p:txBody>
      </p:sp>
      <p:sp>
        <p:nvSpPr>
          <p:cNvPr id="4" name="Slide Number Placeholder 3"/>
          <p:cNvSpPr>
            <a:spLocks noGrp="1"/>
          </p:cNvSpPr>
          <p:nvPr>
            <p:ph type="sldNum" sz="quarter" idx="5"/>
          </p:nvPr>
        </p:nvSpPr>
        <p:spPr/>
        <p:txBody>
          <a:bodyPr/>
          <a:lstStyle/>
          <a:p>
            <a:fld id="{D3DE15AD-2BF3-45D0-A3E6-762D582F18FE}" type="slidenum">
              <a:rPr lang="en-US" smtClean="0"/>
              <a:t>12</a:t>
            </a:fld>
            <a:endParaRPr lang="en-US"/>
          </a:p>
        </p:txBody>
      </p:sp>
    </p:spTree>
    <p:extLst>
      <p:ext uri="{BB962C8B-B14F-4D97-AF65-F5344CB8AC3E}">
        <p14:creationId xmlns:p14="http://schemas.microsoft.com/office/powerpoint/2010/main" val="2569411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Freeman, Misha, Shah – for identical preferences a version of round robin is double EF1</a:t>
            </a:r>
          </a:p>
          <a:p>
            <a:r>
              <a:rPr lang="en-US" dirty="0"/>
              <a:t>Igarashi – Sef1</a:t>
            </a:r>
          </a:p>
          <a:p>
            <a:r>
              <a:rPr lang="en-US" dirty="0"/>
              <a:t>Swap stability – no swap makes at least 1 party better off, others no worse</a:t>
            </a:r>
          </a:p>
          <a:p>
            <a:r>
              <a:rPr lang="en-US" dirty="0"/>
              <a:t>Individual stability – no swap makes player better off, neither team worse off</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13</a:t>
            </a:fld>
            <a:endParaRPr lang="en-US"/>
          </a:p>
        </p:txBody>
      </p:sp>
    </p:spTree>
    <p:extLst>
      <p:ext uri="{BB962C8B-B14F-4D97-AF65-F5344CB8AC3E}">
        <p14:creationId xmlns:p14="http://schemas.microsoft.com/office/powerpoint/2010/main" val="886192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batches</a:t>
            </a:r>
          </a:p>
          <a:p>
            <a:r>
              <a:rPr lang="en-US" dirty="0"/>
              <a:t>Stability – both buyers and sellers</a:t>
            </a:r>
          </a:p>
          <a:p>
            <a:r>
              <a:rPr lang="en-US" dirty="0"/>
              <a:t>Fairness – EF/SEF1 on buyer side</a:t>
            </a:r>
          </a:p>
          <a:p>
            <a:r>
              <a:rPr lang="en-US" dirty="0"/>
              <a:t>Efficient – PO on buyer side</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14</a:t>
            </a:fld>
            <a:endParaRPr lang="en-US"/>
          </a:p>
        </p:txBody>
      </p:sp>
    </p:spTree>
    <p:extLst>
      <p:ext uri="{BB962C8B-B14F-4D97-AF65-F5344CB8AC3E}">
        <p14:creationId xmlns:p14="http://schemas.microsoft.com/office/powerpoint/2010/main" val="1795919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15</a:t>
            </a:fld>
            <a:endParaRPr lang="en-US"/>
          </a:p>
        </p:txBody>
      </p:sp>
    </p:spTree>
    <p:extLst>
      <p:ext uri="{BB962C8B-B14F-4D97-AF65-F5344CB8AC3E}">
        <p14:creationId xmlns:p14="http://schemas.microsoft.com/office/powerpoint/2010/main" val="671288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16</a:t>
            </a:fld>
            <a:endParaRPr lang="en-US"/>
          </a:p>
        </p:txBody>
      </p:sp>
    </p:spTree>
    <p:extLst>
      <p:ext uri="{BB962C8B-B14F-4D97-AF65-F5344CB8AC3E}">
        <p14:creationId xmlns:p14="http://schemas.microsoft.com/office/powerpoint/2010/main" val="304953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17</a:t>
            </a:fld>
            <a:endParaRPr lang="en-US"/>
          </a:p>
        </p:txBody>
      </p:sp>
    </p:spTree>
    <p:extLst>
      <p:ext uri="{BB962C8B-B14F-4D97-AF65-F5344CB8AC3E}">
        <p14:creationId xmlns:p14="http://schemas.microsoft.com/office/powerpoint/2010/main" val="178185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quite flexible – can construct similar example where factorized. Also for identical order.</a:t>
            </a:r>
          </a:p>
          <a:p>
            <a:r>
              <a:rPr lang="en-US" dirty="0"/>
              <a:t>Upper bound: product of these 2 factors</a:t>
            </a:r>
          </a:p>
          <a:p>
            <a:r>
              <a:rPr lang="en-US" dirty="0"/>
              <a:t>2 ways – special cases where you can give guarantees, experiments on real world data</a:t>
            </a:r>
          </a:p>
        </p:txBody>
      </p:sp>
      <p:sp>
        <p:nvSpPr>
          <p:cNvPr id="4" name="Slide Number Placeholder 3"/>
          <p:cNvSpPr>
            <a:spLocks noGrp="1"/>
          </p:cNvSpPr>
          <p:nvPr>
            <p:ph type="sldNum" sz="quarter" idx="5"/>
          </p:nvPr>
        </p:nvSpPr>
        <p:spPr/>
        <p:txBody>
          <a:bodyPr/>
          <a:lstStyle/>
          <a:p>
            <a:fld id="{D3DE15AD-2BF3-45D0-A3E6-762D582F18FE}" type="slidenum">
              <a:rPr lang="en-US" smtClean="0"/>
              <a:t>18</a:t>
            </a:fld>
            <a:endParaRPr lang="en-US"/>
          </a:p>
        </p:txBody>
      </p:sp>
    </p:spTree>
    <p:extLst>
      <p:ext uri="{BB962C8B-B14F-4D97-AF65-F5344CB8AC3E}">
        <p14:creationId xmlns:p14="http://schemas.microsoft.com/office/powerpoint/2010/main" val="3230495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MNW is ef1, PO from fair division literature</a:t>
            </a:r>
          </a:p>
          <a:p>
            <a:r>
              <a:rPr lang="en-US" dirty="0"/>
              <a:t>Related to market equilibria in the divisible case </a:t>
            </a:r>
          </a:p>
          <a:p>
            <a:r>
              <a:rPr lang="en-US" dirty="0"/>
              <a:t>(in fact, without cardinality constraints optimality for this implies stability)</a:t>
            </a:r>
          </a:p>
          <a:p>
            <a:r>
              <a:rPr lang="en-US" dirty="0"/>
              <a:t>Gain from participating in a blocking pair</a:t>
            </a:r>
          </a:p>
        </p:txBody>
      </p:sp>
      <p:sp>
        <p:nvSpPr>
          <p:cNvPr id="4" name="Slide Number Placeholder 3"/>
          <p:cNvSpPr>
            <a:spLocks noGrp="1"/>
          </p:cNvSpPr>
          <p:nvPr>
            <p:ph type="sldNum" sz="quarter" idx="5"/>
          </p:nvPr>
        </p:nvSpPr>
        <p:spPr/>
        <p:txBody>
          <a:bodyPr/>
          <a:lstStyle/>
          <a:p>
            <a:fld id="{D3DE15AD-2BF3-45D0-A3E6-762D582F18FE}" type="slidenum">
              <a:rPr lang="en-US" smtClean="0"/>
              <a:t>19</a:t>
            </a:fld>
            <a:endParaRPr lang="en-US"/>
          </a:p>
        </p:txBody>
      </p:sp>
    </p:spTree>
    <p:extLst>
      <p:ext uri="{BB962C8B-B14F-4D97-AF65-F5344CB8AC3E}">
        <p14:creationId xmlns:p14="http://schemas.microsoft.com/office/powerpoint/2010/main" val="254988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buyers and sellers, if they had complete information about other actors in the market, buyer preferences and item availabilities, continue participating in a market. </a:t>
            </a:r>
          </a:p>
          <a:p>
            <a:r>
              <a:rPr lang="en-US" dirty="0"/>
              <a:t>Or will they have incentives to break from the match,  start pursuing off platform transaction?</a:t>
            </a:r>
          </a:p>
          <a:p>
            <a:r>
              <a:rPr lang="en-US" dirty="0"/>
              <a:t>STABILITY matching literature: called stable, no incentive to deviate from the match</a:t>
            </a:r>
          </a:p>
          <a:p>
            <a:r>
              <a:rPr lang="en-US" dirty="0"/>
              <a:t>Interesting – relationship between buyers and sellers is precariously balanced</a:t>
            </a:r>
          </a:p>
        </p:txBody>
      </p:sp>
      <p:sp>
        <p:nvSpPr>
          <p:cNvPr id="4" name="Slide Number Placeholder 3"/>
          <p:cNvSpPr>
            <a:spLocks noGrp="1"/>
          </p:cNvSpPr>
          <p:nvPr>
            <p:ph type="sldNum" sz="quarter" idx="5"/>
          </p:nvPr>
        </p:nvSpPr>
        <p:spPr/>
        <p:txBody>
          <a:bodyPr/>
          <a:lstStyle/>
          <a:p>
            <a:fld id="{D3DE15AD-2BF3-45D0-A3E6-762D582F18FE}" type="slidenum">
              <a:rPr lang="en-US" smtClean="0"/>
              <a:t>2</a:t>
            </a:fld>
            <a:endParaRPr lang="en-US"/>
          </a:p>
        </p:txBody>
      </p:sp>
    </p:spTree>
    <p:extLst>
      <p:ext uri="{BB962C8B-B14F-4D97-AF65-F5344CB8AC3E}">
        <p14:creationId xmlns:p14="http://schemas.microsoft.com/office/powerpoint/2010/main" val="1901024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Derive a contradiction</a:t>
            </a:r>
          </a:p>
        </p:txBody>
      </p:sp>
      <p:sp>
        <p:nvSpPr>
          <p:cNvPr id="4" name="Slide Number Placeholder 3"/>
          <p:cNvSpPr>
            <a:spLocks noGrp="1"/>
          </p:cNvSpPr>
          <p:nvPr>
            <p:ph type="sldNum" sz="quarter" idx="5"/>
          </p:nvPr>
        </p:nvSpPr>
        <p:spPr/>
        <p:txBody>
          <a:bodyPr/>
          <a:lstStyle/>
          <a:p>
            <a:fld id="{D3DE15AD-2BF3-45D0-A3E6-762D582F18FE}" type="slidenum">
              <a:rPr lang="en-US" smtClean="0"/>
              <a:t>20</a:t>
            </a:fld>
            <a:endParaRPr lang="en-US"/>
          </a:p>
        </p:txBody>
      </p:sp>
    </p:spTree>
    <p:extLst>
      <p:ext uri="{BB962C8B-B14F-4D97-AF65-F5344CB8AC3E}">
        <p14:creationId xmlns:p14="http://schemas.microsoft.com/office/powerpoint/2010/main" val="1487138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was in clocking pair, improved</a:t>
            </a:r>
          </a:p>
        </p:txBody>
      </p:sp>
      <p:sp>
        <p:nvSpPr>
          <p:cNvPr id="4" name="Slide Number Placeholder 3"/>
          <p:cNvSpPr>
            <a:spLocks noGrp="1"/>
          </p:cNvSpPr>
          <p:nvPr>
            <p:ph type="sldNum" sz="quarter" idx="5"/>
          </p:nvPr>
        </p:nvSpPr>
        <p:spPr/>
        <p:txBody>
          <a:bodyPr/>
          <a:lstStyle/>
          <a:p>
            <a:fld id="{D3DE15AD-2BF3-45D0-A3E6-762D582F18FE}" type="slidenum">
              <a:rPr lang="en-US" smtClean="0"/>
              <a:t>21</a:t>
            </a:fld>
            <a:endParaRPr lang="en-US"/>
          </a:p>
        </p:txBody>
      </p:sp>
    </p:spTree>
    <p:extLst>
      <p:ext uri="{BB962C8B-B14F-4D97-AF65-F5344CB8AC3E}">
        <p14:creationId xmlns:p14="http://schemas.microsoft.com/office/powerpoint/2010/main" val="1456052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Btriangle</a:t>
            </a:r>
            <a:r>
              <a:rPr lang="en-US" dirty="0"/>
              <a:t> in BP, improved purchase probability </a:t>
            </a:r>
          </a:p>
        </p:txBody>
      </p:sp>
      <p:sp>
        <p:nvSpPr>
          <p:cNvPr id="4" name="Slide Number Placeholder 3"/>
          <p:cNvSpPr>
            <a:spLocks noGrp="1"/>
          </p:cNvSpPr>
          <p:nvPr>
            <p:ph type="sldNum" sz="quarter" idx="5"/>
          </p:nvPr>
        </p:nvSpPr>
        <p:spPr/>
        <p:txBody>
          <a:bodyPr/>
          <a:lstStyle/>
          <a:p>
            <a:fld id="{D3DE15AD-2BF3-45D0-A3E6-762D582F18FE}" type="slidenum">
              <a:rPr lang="en-US" smtClean="0"/>
              <a:t>22</a:t>
            </a:fld>
            <a:endParaRPr lang="en-US"/>
          </a:p>
        </p:txBody>
      </p:sp>
    </p:spTree>
    <p:extLst>
      <p:ext uri="{BB962C8B-B14F-4D97-AF65-F5344CB8AC3E}">
        <p14:creationId xmlns:p14="http://schemas.microsoft.com/office/powerpoint/2010/main" val="3523310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know exactly where green rectangle lies, only to right of blue circle</a:t>
            </a:r>
          </a:p>
          <a:p>
            <a:r>
              <a:rPr lang="en-US" dirty="0"/>
              <a:t>Distances between blues and greens the same</a:t>
            </a:r>
          </a:p>
        </p:txBody>
      </p:sp>
      <p:sp>
        <p:nvSpPr>
          <p:cNvPr id="4" name="Slide Number Placeholder 3"/>
          <p:cNvSpPr>
            <a:spLocks noGrp="1"/>
          </p:cNvSpPr>
          <p:nvPr>
            <p:ph type="sldNum" sz="quarter" idx="5"/>
          </p:nvPr>
        </p:nvSpPr>
        <p:spPr/>
        <p:txBody>
          <a:bodyPr/>
          <a:lstStyle/>
          <a:p>
            <a:fld id="{D3DE15AD-2BF3-45D0-A3E6-762D582F18FE}" type="slidenum">
              <a:rPr lang="en-US" smtClean="0"/>
              <a:t>23</a:t>
            </a:fld>
            <a:endParaRPr lang="en-US"/>
          </a:p>
        </p:txBody>
      </p:sp>
    </p:spTree>
    <p:extLst>
      <p:ext uri="{BB962C8B-B14F-4D97-AF65-F5344CB8AC3E}">
        <p14:creationId xmlns:p14="http://schemas.microsoft.com/office/powerpoint/2010/main" val="3319220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far away</a:t>
            </a:r>
          </a:p>
        </p:txBody>
      </p:sp>
      <p:sp>
        <p:nvSpPr>
          <p:cNvPr id="4" name="Slide Number Placeholder 3"/>
          <p:cNvSpPr>
            <a:spLocks noGrp="1"/>
          </p:cNvSpPr>
          <p:nvPr>
            <p:ph type="sldNum" sz="quarter" idx="5"/>
          </p:nvPr>
        </p:nvSpPr>
        <p:spPr/>
        <p:txBody>
          <a:bodyPr/>
          <a:lstStyle/>
          <a:p>
            <a:fld id="{D3DE15AD-2BF3-45D0-A3E6-762D582F18FE}" type="slidenum">
              <a:rPr lang="en-US" smtClean="0"/>
              <a:t>24</a:t>
            </a:fld>
            <a:endParaRPr lang="en-US"/>
          </a:p>
        </p:txBody>
      </p:sp>
    </p:spTree>
    <p:extLst>
      <p:ext uri="{BB962C8B-B14F-4D97-AF65-F5344CB8AC3E}">
        <p14:creationId xmlns:p14="http://schemas.microsoft.com/office/powerpoint/2010/main" val="940067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close</a:t>
            </a:r>
          </a:p>
          <a:p>
            <a:r>
              <a:rPr lang="en-US" dirty="0"/>
              <a:t>Either way, worst set is blue rectangle</a:t>
            </a:r>
          </a:p>
        </p:txBody>
      </p:sp>
      <p:sp>
        <p:nvSpPr>
          <p:cNvPr id="4" name="Slide Number Placeholder 3"/>
          <p:cNvSpPr>
            <a:spLocks noGrp="1"/>
          </p:cNvSpPr>
          <p:nvPr>
            <p:ph type="sldNum" sz="quarter" idx="5"/>
          </p:nvPr>
        </p:nvSpPr>
        <p:spPr/>
        <p:txBody>
          <a:bodyPr/>
          <a:lstStyle/>
          <a:p>
            <a:fld id="{D3DE15AD-2BF3-45D0-A3E6-762D582F18FE}" type="slidenum">
              <a:rPr lang="en-US" smtClean="0"/>
              <a:t>25</a:t>
            </a:fld>
            <a:endParaRPr lang="en-US"/>
          </a:p>
        </p:txBody>
      </p:sp>
    </p:spTree>
    <p:extLst>
      <p:ext uri="{BB962C8B-B14F-4D97-AF65-F5344CB8AC3E}">
        <p14:creationId xmlns:p14="http://schemas.microsoft.com/office/powerpoint/2010/main" val="3465430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items, values, all assigned</a:t>
            </a:r>
          </a:p>
        </p:txBody>
      </p:sp>
      <p:sp>
        <p:nvSpPr>
          <p:cNvPr id="4" name="Slide Number Placeholder 3"/>
          <p:cNvSpPr>
            <a:spLocks noGrp="1"/>
          </p:cNvSpPr>
          <p:nvPr>
            <p:ph type="sldNum" sz="quarter" idx="5"/>
          </p:nvPr>
        </p:nvSpPr>
        <p:spPr/>
        <p:txBody>
          <a:bodyPr/>
          <a:lstStyle/>
          <a:p>
            <a:fld id="{D3DE15AD-2BF3-45D0-A3E6-762D582F18FE}" type="slidenum">
              <a:rPr lang="en-US" smtClean="0"/>
              <a:t>26</a:t>
            </a:fld>
            <a:endParaRPr lang="en-US"/>
          </a:p>
        </p:txBody>
      </p:sp>
    </p:spTree>
    <p:extLst>
      <p:ext uri="{BB962C8B-B14F-4D97-AF65-F5344CB8AC3E}">
        <p14:creationId xmlns:p14="http://schemas.microsoft.com/office/powerpoint/2010/main" val="2952355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Xy</a:t>
            </a:r>
            <a:r>
              <a:rPr lang="en-US" dirty="0"/>
              <a:t> increase in min(</a:t>
            </a:r>
            <a:r>
              <a:rPr lang="en-US" dirty="0" err="1"/>
              <a:t>x,y</a:t>
            </a:r>
            <a:r>
              <a:rPr lang="en-US" dirty="0"/>
              <a:t>) if you keep the sum constant</a:t>
            </a:r>
          </a:p>
          <a:p>
            <a:r>
              <a:rPr lang="en-US" dirty="0"/>
              <a:t>Small x large &lt; medium x medium</a:t>
            </a:r>
          </a:p>
        </p:txBody>
      </p:sp>
      <p:sp>
        <p:nvSpPr>
          <p:cNvPr id="4" name="Slide Number Placeholder 3"/>
          <p:cNvSpPr>
            <a:spLocks noGrp="1"/>
          </p:cNvSpPr>
          <p:nvPr>
            <p:ph type="sldNum" sz="quarter" idx="5"/>
          </p:nvPr>
        </p:nvSpPr>
        <p:spPr/>
        <p:txBody>
          <a:bodyPr/>
          <a:lstStyle/>
          <a:p>
            <a:fld id="{D3DE15AD-2BF3-45D0-A3E6-762D582F18FE}" type="slidenum">
              <a:rPr lang="en-US" smtClean="0"/>
              <a:t>27</a:t>
            </a:fld>
            <a:endParaRPr lang="en-US"/>
          </a:p>
        </p:txBody>
      </p:sp>
    </p:spTree>
    <p:extLst>
      <p:ext uri="{BB962C8B-B14F-4D97-AF65-F5344CB8AC3E}">
        <p14:creationId xmlns:p14="http://schemas.microsoft.com/office/powerpoint/2010/main" val="3979023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Easure</a:t>
            </a:r>
            <a:r>
              <a:rPr lang="en-US" dirty="0"/>
              <a:t> instability in real data – is there really a risk of the market unravelling?</a:t>
            </a:r>
          </a:p>
          <a:p>
            <a:r>
              <a:rPr lang="en-US" dirty="0" err="1"/>
              <a:t>RtR</a:t>
            </a:r>
            <a:r>
              <a:rPr lang="en-US" dirty="0"/>
              <a:t> – in the process of becoming a platform – allowing others to manage inventory and making recommendations</a:t>
            </a:r>
          </a:p>
        </p:txBody>
      </p:sp>
      <p:sp>
        <p:nvSpPr>
          <p:cNvPr id="4" name="Slide Number Placeholder 3"/>
          <p:cNvSpPr>
            <a:spLocks noGrp="1"/>
          </p:cNvSpPr>
          <p:nvPr>
            <p:ph type="sldNum" sz="quarter" idx="5"/>
          </p:nvPr>
        </p:nvSpPr>
        <p:spPr/>
        <p:txBody>
          <a:bodyPr/>
          <a:lstStyle/>
          <a:p>
            <a:fld id="{D3DE15AD-2BF3-45D0-A3E6-762D582F18FE}" type="slidenum">
              <a:rPr lang="en-US" smtClean="0"/>
              <a:t>28</a:t>
            </a:fld>
            <a:endParaRPr lang="en-US"/>
          </a:p>
        </p:txBody>
      </p:sp>
    </p:spTree>
    <p:extLst>
      <p:ext uri="{BB962C8B-B14F-4D97-AF65-F5344CB8AC3E}">
        <p14:creationId xmlns:p14="http://schemas.microsoft.com/office/powerpoint/2010/main" val="3274283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t>
            </a:r>
            <a:r>
              <a:rPr lang="en-US" dirty="0" err="1"/>
              <a:t>algs</a:t>
            </a:r>
            <a:r>
              <a:rPr lang="en-US" dirty="0"/>
              <a:t> satisfy respect exposure constraints</a:t>
            </a:r>
          </a:p>
          <a:p>
            <a:r>
              <a:rPr lang="en-US" dirty="0"/>
              <a:t>RR – always SEF1 - straightforward</a:t>
            </a:r>
          </a:p>
          <a:p>
            <a:r>
              <a:rPr lang="en-US" dirty="0"/>
              <a:t>Max welfare – no guarantee to have any nice properties here, not even to find stable match on instances where it exists.</a:t>
            </a:r>
          </a:p>
          <a:p>
            <a:r>
              <a:rPr lang="en-US" dirty="0"/>
              <a:t>Online versions: see buyers one at a time, recommend before seeing the rest of the instance </a:t>
            </a:r>
          </a:p>
          <a:p>
            <a:r>
              <a:rPr lang="en-US" dirty="0"/>
              <a:t>RR/MW – sample remainder of instance from past buyers</a:t>
            </a:r>
          </a:p>
          <a:p>
            <a:endParaRPr lang="en-US" dirty="0"/>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29</a:t>
            </a:fld>
            <a:endParaRPr lang="en-US"/>
          </a:p>
        </p:txBody>
      </p:sp>
    </p:spTree>
    <p:extLst>
      <p:ext uri="{BB962C8B-B14F-4D97-AF65-F5344CB8AC3E}">
        <p14:creationId xmlns:p14="http://schemas.microsoft.com/office/powerpoint/2010/main" val="180540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read quote</a:t>
            </a:r>
          </a:p>
          <a:p>
            <a:r>
              <a:rPr lang="en-US" dirty="0"/>
              <a:t>SBM – Surer, Burke, Malthouse (Multistakeholder Recommendation with Provider Constraints </a:t>
            </a:r>
            <a:r>
              <a:rPr lang="en-US" dirty="0" err="1"/>
              <a:t>Özge</a:t>
            </a:r>
            <a:r>
              <a:rPr lang="en-US" dirty="0"/>
              <a:t>)</a:t>
            </a:r>
          </a:p>
        </p:txBody>
      </p:sp>
      <p:sp>
        <p:nvSpPr>
          <p:cNvPr id="4" name="Slide Number Placeholder 3"/>
          <p:cNvSpPr>
            <a:spLocks noGrp="1"/>
          </p:cNvSpPr>
          <p:nvPr>
            <p:ph type="sldNum" sz="quarter" idx="5"/>
          </p:nvPr>
        </p:nvSpPr>
        <p:spPr/>
        <p:txBody>
          <a:bodyPr/>
          <a:lstStyle/>
          <a:p>
            <a:fld id="{D3DE15AD-2BF3-45D0-A3E6-762D582F18FE}" type="slidenum">
              <a:rPr lang="en-US" smtClean="0"/>
              <a:t>3</a:t>
            </a:fld>
            <a:endParaRPr lang="en-US"/>
          </a:p>
        </p:txBody>
      </p:sp>
    </p:spTree>
    <p:extLst>
      <p:ext uri="{BB962C8B-B14F-4D97-AF65-F5344CB8AC3E}">
        <p14:creationId xmlns:p14="http://schemas.microsoft.com/office/powerpoint/2010/main" val="2931831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p:txBody>
      </p:sp>
      <p:sp>
        <p:nvSpPr>
          <p:cNvPr id="4" name="Slide Number Placeholder 3"/>
          <p:cNvSpPr>
            <a:spLocks noGrp="1"/>
          </p:cNvSpPr>
          <p:nvPr>
            <p:ph type="sldNum" sz="quarter" idx="5"/>
          </p:nvPr>
        </p:nvSpPr>
        <p:spPr/>
        <p:txBody>
          <a:bodyPr/>
          <a:lstStyle/>
          <a:p>
            <a:fld id="{D3DE15AD-2BF3-45D0-A3E6-762D582F18FE}" type="slidenum">
              <a:rPr lang="en-US" smtClean="0"/>
              <a:t>30</a:t>
            </a:fld>
            <a:endParaRPr lang="en-US"/>
          </a:p>
        </p:txBody>
      </p:sp>
    </p:spTree>
    <p:extLst>
      <p:ext uri="{BB962C8B-B14F-4D97-AF65-F5344CB8AC3E}">
        <p14:creationId xmlns:p14="http://schemas.microsoft.com/office/powerpoint/2010/main" val="3280661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31</a:t>
            </a:fld>
            <a:endParaRPr lang="en-US"/>
          </a:p>
        </p:txBody>
      </p:sp>
    </p:spTree>
    <p:extLst>
      <p:ext uri="{BB962C8B-B14F-4D97-AF65-F5344CB8AC3E}">
        <p14:creationId xmlns:p14="http://schemas.microsoft.com/office/powerpoint/2010/main" val="2061203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32</a:t>
            </a:fld>
            <a:endParaRPr lang="en-US"/>
          </a:p>
        </p:txBody>
      </p:sp>
    </p:spTree>
    <p:extLst>
      <p:ext uri="{BB962C8B-B14F-4D97-AF65-F5344CB8AC3E}">
        <p14:creationId xmlns:p14="http://schemas.microsoft.com/office/powerpoint/2010/main" val="2750924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33</a:t>
            </a:fld>
            <a:endParaRPr lang="en-US"/>
          </a:p>
        </p:txBody>
      </p:sp>
    </p:spTree>
    <p:extLst>
      <p:ext uri="{BB962C8B-B14F-4D97-AF65-F5344CB8AC3E}">
        <p14:creationId xmlns:p14="http://schemas.microsoft.com/office/powerpoint/2010/main" val="1688197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34</a:t>
            </a:fld>
            <a:endParaRPr lang="en-US"/>
          </a:p>
        </p:txBody>
      </p:sp>
    </p:spTree>
    <p:extLst>
      <p:ext uri="{BB962C8B-B14F-4D97-AF65-F5344CB8AC3E}">
        <p14:creationId xmlns:p14="http://schemas.microsoft.com/office/powerpoint/2010/main" val="1340098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only remember one slide:: this is the one</a:t>
            </a:r>
          </a:p>
          <a:p>
            <a:r>
              <a:rPr lang="en-US" dirty="0"/>
              <a:t>Digital </a:t>
            </a:r>
            <a:r>
              <a:rPr lang="en-US" dirty="0" err="1"/>
              <a:t>goods:L</a:t>
            </a:r>
            <a:r>
              <a:rPr lang="en-US" dirty="0"/>
              <a:t> </a:t>
            </a:r>
            <a:r>
              <a:rPr lang="en-US" dirty="0" err="1"/>
              <a:t>ebooks</a:t>
            </a:r>
            <a:r>
              <a:rPr lang="en-US" dirty="0"/>
              <a:t>, movies, music on </a:t>
            </a:r>
            <a:r>
              <a:rPr lang="en-US" dirty="0" err="1"/>
              <a:t>spotify</a:t>
            </a:r>
            <a:r>
              <a:rPr lang="en-US" dirty="0"/>
              <a:t> – no constraint on number of plays</a:t>
            </a:r>
          </a:p>
          <a:p>
            <a:r>
              <a:rPr lang="en-US" dirty="0"/>
              <a:t>Broader: buyers with orthogonal preferences</a:t>
            </a:r>
          </a:p>
          <a:p>
            <a:r>
              <a:rPr lang="en-US" dirty="0"/>
              <a:t>Physical goods – capacities/restaurants, stockouts</a:t>
            </a:r>
          </a:p>
        </p:txBody>
      </p:sp>
      <p:sp>
        <p:nvSpPr>
          <p:cNvPr id="4" name="Slide Number Placeholder 3"/>
          <p:cNvSpPr>
            <a:spLocks noGrp="1"/>
          </p:cNvSpPr>
          <p:nvPr>
            <p:ph type="sldNum" sz="quarter" idx="5"/>
          </p:nvPr>
        </p:nvSpPr>
        <p:spPr/>
        <p:txBody>
          <a:bodyPr/>
          <a:lstStyle/>
          <a:p>
            <a:fld id="{D3DE15AD-2BF3-45D0-A3E6-762D582F18FE}" type="slidenum">
              <a:rPr lang="en-US" smtClean="0"/>
              <a:t>35</a:t>
            </a:fld>
            <a:endParaRPr lang="en-US"/>
          </a:p>
        </p:txBody>
      </p:sp>
    </p:spTree>
    <p:extLst>
      <p:ext uri="{BB962C8B-B14F-4D97-AF65-F5344CB8AC3E}">
        <p14:creationId xmlns:p14="http://schemas.microsoft.com/office/powerpoint/2010/main" val="576925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examples in the back of what you lose</a:t>
            </a:r>
          </a:p>
          <a:p>
            <a:r>
              <a:rPr lang="en-US" dirty="0"/>
              <a:t>Identical – unit capacities – very competitive choice sets. </a:t>
            </a:r>
            <a:r>
              <a:rPr lang="en-US" dirty="0" err="1"/>
              <a:t>Lesss</a:t>
            </a:r>
            <a:r>
              <a:rPr lang="en-US" dirty="0"/>
              <a:t> competitive for general constraints</a:t>
            </a:r>
          </a:p>
          <a:p>
            <a:r>
              <a:rPr lang="en-US" dirty="0"/>
              <a:t>For example, 2 agents, 1 </a:t>
            </a:r>
            <a:r>
              <a:rPr lang="en-US" dirty="0" err="1"/>
              <a:t>compy</a:t>
            </a:r>
            <a:r>
              <a:rPr lang="en-US" dirty="0"/>
              <a:t> of best item, 2 copies of 2</a:t>
            </a:r>
            <a:r>
              <a:rPr lang="en-US" baseline="30000" dirty="0"/>
              <a:t>nd</a:t>
            </a:r>
            <a:r>
              <a:rPr lang="en-US" dirty="0"/>
              <a:t> best. Someone must get best + 2</a:t>
            </a:r>
            <a:r>
              <a:rPr lang="en-US" baseline="30000" dirty="0"/>
              <a:t>nd</a:t>
            </a:r>
            <a:r>
              <a:rPr lang="en-US" dirty="0"/>
              <a:t> best, much more competitive choice set – instability</a:t>
            </a:r>
          </a:p>
          <a:p>
            <a:endParaRPr lang="en-US" dirty="0"/>
          </a:p>
          <a:p>
            <a:r>
              <a:rPr lang="en-US" dirty="0"/>
              <a:t>Dichotomous – constraints can force 2 agents to receive a bundle of common goods, that one values much higher than the other. </a:t>
            </a:r>
          </a:p>
          <a:p>
            <a:r>
              <a:rPr lang="en-US" dirty="0"/>
              <a:t>2 other groups of items that the agree on, good items and bad ones. Max product means the person with lower value for common goods gets good ones, other gets bad ones, </a:t>
            </a:r>
          </a:p>
          <a:p>
            <a:r>
              <a:rPr lang="en-US" dirty="0"/>
              <a:t>Can create large envy</a:t>
            </a:r>
          </a:p>
        </p:txBody>
      </p:sp>
      <p:sp>
        <p:nvSpPr>
          <p:cNvPr id="4" name="Slide Number Placeholder 3"/>
          <p:cNvSpPr>
            <a:spLocks noGrp="1"/>
          </p:cNvSpPr>
          <p:nvPr>
            <p:ph type="sldNum" sz="quarter" idx="5"/>
          </p:nvPr>
        </p:nvSpPr>
        <p:spPr/>
        <p:txBody>
          <a:bodyPr/>
          <a:lstStyle/>
          <a:p>
            <a:fld id="{D3DE15AD-2BF3-45D0-A3E6-762D582F18FE}" type="slidenum">
              <a:rPr lang="en-US" smtClean="0"/>
              <a:t>37</a:t>
            </a:fld>
            <a:endParaRPr lang="en-US"/>
          </a:p>
        </p:txBody>
      </p:sp>
    </p:spTree>
    <p:extLst>
      <p:ext uri="{BB962C8B-B14F-4D97-AF65-F5344CB8AC3E}">
        <p14:creationId xmlns:p14="http://schemas.microsoft.com/office/powerpoint/2010/main" val="2035434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purely by avg rating</a:t>
            </a:r>
          </a:p>
          <a:p>
            <a:r>
              <a:rPr lang="en-US" dirty="0"/>
              <a:t>Either some user-specific customization or some exploration/exploitation tradeoffs happening </a:t>
            </a:r>
          </a:p>
        </p:txBody>
      </p:sp>
      <p:sp>
        <p:nvSpPr>
          <p:cNvPr id="4" name="Slide Number Placeholder 3"/>
          <p:cNvSpPr>
            <a:spLocks noGrp="1"/>
          </p:cNvSpPr>
          <p:nvPr>
            <p:ph type="sldNum" sz="quarter" idx="5"/>
          </p:nvPr>
        </p:nvSpPr>
        <p:spPr/>
        <p:txBody>
          <a:bodyPr/>
          <a:lstStyle/>
          <a:p>
            <a:fld id="{D3DE15AD-2BF3-45D0-A3E6-762D582F18FE}" type="slidenum">
              <a:rPr lang="en-US" smtClean="0"/>
              <a:t>38</a:t>
            </a:fld>
            <a:endParaRPr lang="en-US"/>
          </a:p>
        </p:txBody>
      </p:sp>
    </p:spTree>
    <p:extLst>
      <p:ext uri="{BB962C8B-B14F-4D97-AF65-F5344CB8AC3E}">
        <p14:creationId xmlns:p14="http://schemas.microsoft.com/office/powerpoint/2010/main" val="3023294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Constraints – not relevant for digital good, movies/music</a:t>
            </a:r>
          </a:p>
          <a:p>
            <a:r>
              <a:rPr lang="en-US" dirty="0"/>
              <a:t>Multiple objective/explore exploit </a:t>
            </a:r>
            <a:r>
              <a:rPr lang="en-US" dirty="0" err="1"/>
              <a:t>etc</a:t>
            </a:r>
            <a:endParaRPr lang="en-US" dirty="0"/>
          </a:p>
          <a:p>
            <a:r>
              <a:rPr lang="en-US" dirty="0"/>
              <a:t>Maximizing buyer satisfaction may be different from maximizing platform profit, from seller satisfaction etc. </a:t>
            </a:r>
          </a:p>
          <a:p>
            <a:r>
              <a:rPr lang="en-US" dirty="0"/>
              <a:t>Ignore platform, aspects of fairness for buyers/sellers</a:t>
            </a:r>
          </a:p>
        </p:txBody>
      </p:sp>
      <p:sp>
        <p:nvSpPr>
          <p:cNvPr id="4" name="Slide Number Placeholder 3"/>
          <p:cNvSpPr>
            <a:spLocks noGrp="1"/>
          </p:cNvSpPr>
          <p:nvPr>
            <p:ph type="sldNum" sz="quarter" idx="5"/>
          </p:nvPr>
        </p:nvSpPr>
        <p:spPr/>
        <p:txBody>
          <a:bodyPr/>
          <a:lstStyle/>
          <a:p>
            <a:fld id="{D3DE15AD-2BF3-45D0-A3E6-762D582F18FE}" type="slidenum">
              <a:rPr lang="en-US" smtClean="0"/>
              <a:t>44</a:t>
            </a:fld>
            <a:endParaRPr lang="en-US"/>
          </a:p>
        </p:txBody>
      </p:sp>
    </p:spTree>
    <p:extLst>
      <p:ext uri="{BB962C8B-B14F-4D97-AF65-F5344CB8AC3E}">
        <p14:creationId xmlns:p14="http://schemas.microsoft.com/office/powerpoint/2010/main" val="3667842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a:t>
            </a:r>
          </a:p>
        </p:txBody>
      </p:sp>
      <p:sp>
        <p:nvSpPr>
          <p:cNvPr id="4" name="Slide Number Placeholder 3"/>
          <p:cNvSpPr>
            <a:spLocks noGrp="1"/>
          </p:cNvSpPr>
          <p:nvPr>
            <p:ph type="sldNum" sz="quarter" idx="5"/>
          </p:nvPr>
        </p:nvSpPr>
        <p:spPr/>
        <p:txBody>
          <a:bodyPr/>
          <a:lstStyle/>
          <a:p>
            <a:fld id="{D3DE15AD-2BF3-45D0-A3E6-762D582F18FE}" type="slidenum">
              <a:rPr lang="en-US" smtClean="0"/>
              <a:t>47</a:t>
            </a:fld>
            <a:endParaRPr lang="en-US"/>
          </a:p>
        </p:txBody>
      </p:sp>
    </p:spTree>
    <p:extLst>
      <p:ext uri="{BB962C8B-B14F-4D97-AF65-F5344CB8AC3E}">
        <p14:creationId xmlns:p14="http://schemas.microsoft.com/office/powerpoint/2010/main" val="1168505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only remember one slide:: this is the one</a:t>
            </a:r>
          </a:p>
          <a:p>
            <a:r>
              <a:rPr lang="en-US" dirty="0"/>
              <a:t>Digital goods: </a:t>
            </a:r>
            <a:r>
              <a:rPr lang="en-US" dirty="0" err="1"/>
              <a:t>ebooks</a:t>
            </a:r>
            <a:r>
              <a:rPr lang="en-US" dirty="0"/>
              <a:t>, movies, music on </a:t>
            </a:r>
            <a:r>
              <a:rPr lang="en-US" dirty="0" err="1"/>
              <a:t>spotify</a:t>
            </a:r>
            <a:r>
              <a:rPr lang="en-US" dirty="0"/>
              <a:t> – no constraint on number of plays</a:t>
            </a:r>
          </a:p>
          <a:p>
            <a:r>
              <a:rPr lang="en-US" dirty="0"/>
              <a:t>Broader: buyers with orthogonal preferences</a:t>
            </a:r>
          </a:p>
          <a:p>
            <a:r>
              <a:rPr lang="en-US" dirty="0"/>
              <a:t>Physical goods – capacities/restaurants, stockouts</a:t>
            </a:r>
          </a:p>
        </p:txBody>
      </p:sp>
      <p:sp>
        <p:nvSpPr>
          <p:cNvPr id="4" name="Slide Number Placeholder 3"/>
          <p:cNvSpPr>
            <a:spLocks noGrp="1"/>
          </p:cNvSpPr>
          <p:nvPr>
            <p:ph type="sldNum" sz="quarter" idx="5"/>
          </p:nvPr>
        </p:nvSpPr>
        <p:spPr/>
        <p:txBody>
          <a:bodyPr/>
          <a:lstStyle/>
          <a:p>
            <a:fld id="{D3DE15AD-2BF3-45D0-A3E6-762D582F18FE}" type="slidenum">
              <a:rPr lang="en-US" smtClean="0"/>
              <a:t>4</a:t>
            </a:fld>
            <a:endParaRPr lang="en-US"/>
          </a:p>
        </p:txBody>
      </p:sp>
    </p:spTree>
    <p:extLst>
      <p:ext uri="{BB962C8B-B14F-4D97-AF65-F5344CB8AC3E}">
        <p14:creationId xmlns:p14="http://schemas.microsoft.com/office/powerpoint/2010/main" val="3059072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transition by assumption that it is not sef1</a:t>
            </a:r>
          </a:p>
        </p:txBody>
      </p:sp>
      <p:sp>
        <p:nvSpPr>
          <p:cNvPr id="4" name="Slide Number Placeholder 3"/>
          <p:cNvSpPr>
            <a:spLocks noGrp="1"/>
          </p:cNvSpPr>
          <p:nvPr>
            <p:ph type="sldNum" sz="quarter" idx="5"/>
          </p:nvPr>
        </p:nvSpPr>
        <p:spPr/>
        <p:txBody>
          <a:bodyPr/>
          <a:lstStyle/>
          <a:p>
            <a:fld id="{D3DE15AD-2BF3-45D0-A3E6-762D582F18FE}" type="slidenum">
              <a:rPr lang="en-US" smtClean="0"/>
              <a:t>49</a:t>
            </a:fld>
            <a:endParaRPr lang="en-US"/>
          </a:p>
        </p:txBody>
      </p:sp>
    </p:spTree>
    <p:extLst>
      <p:ext uri="{BB962C8B-B14F-4D97-AF65-F5344CB8AC3E}">
        <p14:creationId xmlns:p14="http://schemas.microsoft.com/office/powerpoint/2010/main" val="42116059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Gumbel mean 0 beta 1 = extreme value type 1</a:t>
            </a:r>
          </a:p>
          <a:p>
            <a:r>
              <a:rPr lang="en-US" dirty="0"/>
              <a:t>Models distribution of maxima of multiple samples from a distribution. </a:t>
            </a:r>
          </a:p>
          <a:p>
            <a:r>
              <a:rPr lang="en-US" dirty="0"/>
              <a:t>F(x) = exp(-exp(-s))</a:t>
            </a:r>
          </a:p>
        </p:txBody>
      </p:sp>
      <p:sp>
        <p:nvSpPr>
          <p:cNvPr id="4" name="Slide Number Placeholder 3"/>
          <p:cNvSpPr>
            <a:spLocks noGrp="1"/>
          </p:cNvSpPr>
          <p:nvPr>
            <p:ph type="sldNum" sz="quarter" idx="5"/>
          </p:nvPr>
        </p:nvSpPr>
        <p:spPr/>
        <p:txBody>
          <a:bodyPr/>
          <a:lstStyle/>
          <a:p>
            <a:fld id="{D3DE15AD-2BF3-45D0-A3E6-762D582F18FE}" type="slidenum">
              <a:rPr lang="en-US" smtClean="0"/>
              <a:t>51</a:t>
            </a:fld>
            <a:endParaRPr lang="en-US"/>
          </a:p>
        </p:txBody>
      </p:sp>
    </p:spTree>
    <p:extLst>
      <p:ext uri="{BB962C8B-B14F-4D97-AF65-F5344CB8AC3E}">
        <p14:creationId xmlns:p14="http://schemas.microsoft.com/office/powerpoint/2010/main" val="3871818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example non-homogeneous cake</a:t>
            </a:r>
          </a:p>
          <a:p>
            <a:pPr marL="171450" indent="-171450">
              <a:buFontTx/>
              <a:buChar char="-"/>
            </a:pPr>
            <a:r>
              <a:rPr lang="en-US" dirty="0"/>
              <a:t>envy: satisfied</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53</a:t>
            </a:fld>
            <a:endParaRPr lang="en-US"/>
          </a:p>
        </p:txBody>
      </p:sp>
    </p:spTree>
    <p:extLst>
      <p:ext uri="{BB962C8B-B14F-4D97-AF65-F5344CB8AC3E}">
        <p14:creationId xmlns:p14="http://schemas.microsoft.com/office/powerpoint/2010/main" val="3125035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Mistake: the pie. If we had values we may have done better, but we only had rankings and gave to highest rank</a:t>
            </a:r>
          </a:p>
        </p:txBody>
      </p:sp>
      <p:sp>
        <p:nvSpPr>
          <p:cNvPr id="4" name="Slide Number Placeholder 3"/>
          <p:cNvSpPr>
            <a:spLocks noGrp="1"/>
          </p:cNvSpPr>
          <p:nvPr>
            <p:ph type="sldNum" sz="quarter" idx="5"/>
          </p:nvPr>
        </p:nvSpPr>
        <p:spPr/>
        <p:txBody>
          <a:bodyPr/>
          <a:lstStyle/>
          <a:p>
            <a:fld id="{D3DE15AD-2BF3-45D0-A3E6-762D582F18FE}" type="slidenum">
              <a:rPr lang="en-US" smtClean="0"/>
              <a:t>54</a:t>
            </a:fld>
            <a:endParaRPr lang="en-US"/>
          </a:p>
        </p:txBody>
      </p:sp>
    </p:spTree>
    <p:extLst>
      <p:ext uri="{BB962C8B-B14F-4D97-AF65-F5344CB8AC3E}">
        <p14:creationId xmlns:p14="http://schemas.microsoft.com/office/powerpoint/2010/main" val="1030686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we give it to </a:t>
            </a:r>
          </a:p>
        </p:txBody>
      </p:sp>
      <p:sp>
        <p:nvSpPr>
          <p:cNvPr id="4" name="Slide Number Placeholder 3"/>
          <p:cNvSpPr>
            <a:spLocks noGrp="1"/>
          </p:cNvSpPr>
          <p:nvPr>
            <p:ph type="sldNum" sz="quarter" idx="5"/>
          </p:nvPr>
        </p:nvSpPr>
        <p:spPr/>
        <p:txBody>
          <a:bodyPr/>
          <a:lstStyle/>
          <a:p>
            <a:fld id="{D3DE15AD-2BF3-45D0-A3E6-762D582F18FE}" type="slidenum">
              <a:rPr lang="en-US" smtClean="0"/>
              <a:t>55</a:t>
            </a:fld>
            <a:endParaRPr lang="en-US"/>
          </a:p>
        </p:txBody>
      </p:sp>
    </p:spTree>
    <p:extLst>
      <p:ext uri="{BB962C8B-B14F-4D97-AF65-F5344CB8AC3E}">
        <p14:creationId xmlns:p14="http://schemas.microsoft.com/office/powerpoint/2010/main" val="1719243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relative to many items – binary search, T-&gt; </a:t>
            </a:r>
            <a:r>
              <a:rPr lang="en-US" dirty="0" err="1"/>
              <a:t>infty</a:t>
            </a:r>
            <a:r>
              <a:rPr lang="en-US" dirty="0"/>
              <a:t>, annoying. </a:t>
            </a:r>
          </a:p>
          <a:p>
            <a:r>
              <a:rPr lang="en-US" dirty="0"/>
              <a:t>start by assuming you cant give a true value, then it is a little weird to as for a position in a ranking (quantile)</a:t>
            </a:r>
          </a:p>
        </p:txBody>
      </p:sp>
      <p:sp>
        <p:nvSpPr>
          <p:cNvPr id="4" name="Slide Number Placeholder 3"/>
          <p:cNvSpPr>
            <a:spLocks noGrp="1"/>
          </p:cNvSpPr>
          <p:nvPr>
            <p:ph type="sldNum" sz="quarter" idx="5"/>
          </p:nvPr>
        </p:nvSpPr>
        <p:spPr/>
        <p:txBody>
          <a:bodyPr/>
          <a:lstStyle/>
          <a:p>
            <a:fld id="{D3DE15AD-2BF3-45D0-A3E6-762D582F18FE}" type="slidenum">
              <a:rPr lang="en-US" smtClean="0"/>
              <a:t>56</a:t>
            </a:fld>
            <a:endParaRPr lang="en-US"/>
          </a:p>
        </p:txBody>
      </p:sp>
    </p:spTree>
    <p:extLst>
      <p:ext uri="{BB962C8B-B14F-4D97-AF65-F5344CB8AC3E}">
        <p14:creationId xmlns:p14="http://schemas.microsoft.com/office/powerpoint/2010/main" val="701210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quite flexible – can construct similar example where factorized. Also for identical order.</a:t>
            </a:r>
          </a:p>
          <a:p>
            <a:endParaRPr lang="en-US" dirty="0"/>
          </a:p>
          <a:p>
            <a:r>
              <a:rPr lang="en-US" dirty="0"/>
              <a:t>2 directions – theoretically – can we find any restricted preference domains where it is possible to guarantee stability</a:t>
            </a:r>
          </a:p>
          <a:p>
            <a:r>
              <a:rPr lang="en-US" dirty="0"/>
              <a:t>Practically – given a specific instance, is stability possible? minimize possible deviation if not</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58</a:t>
            </a:fld>
            <a:endParaRPr lang="en-US"/>
          </a:p>
        </p:txBody>
      </p:sp>
    </p:spTree>
    <p:extLst>
      <p:ext uri="{BB962C8B-B14F-4D97-AF65-F5344CB8AC3E}">
        <p14:creationId xmlns:p14="http://schemas.microsoft.com/office/powerpoint/2010/main" val="1988829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59</a:t>
            </a:fld>
            <a:endParaRPr lang="en-US"/>
          </a:p>
        </p:txBody>
      </p:sp>
    </p:spTree>
    <p:extLst>
      <p:ext uri="{BB962C8B-B14F-4D97-AF65-F5344CB8AC3E}">
        <p14:creationId xmlns:p14="http://schemas.microsoft.com/office/powerpoint/2010/main" val="2742002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true for BD, 2b still blocks</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60</a:t>
            </a:fld>
            <a:endParaRPr lang="en-US"/>
          </a:p>
        </p:txBody>
      </p:sp>
    </p:spTree>
    <p:extLst>
      <p:ext uri="{BB962C8B-B14F-4D97-AF65-F5344CB8AC3E}">
        <p14:creationId xmlns:p14="http://schemas.microsoft.com/office/powerpoint/2010/main" val="20254158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61</a:t>
            </a:fld>
            <a:endParaRPr lang="en-US"/>
          </a:p>
        </p:txBody>
      </p:sp>
    </p:spTree>
    <p:extLst>
      <p:ext uri="{BB962C8B-B14F-4D97-AF65-F5344CB8AC3E}">
        <p14:creationId xmlns:p14="http://schemas.microsoft.com/office/powerpoint/2010/main" val="57951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rPr>
              <a:t>we model our problem after typical recommender systems on e-commerce platforms where an RS recommends k items to an arrive customer from which a customer usually selects one</a:t>
            </a:r>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a:t>
            </a:fld>
            <a:endParaRPr lang="en-US"/>
          </a:p>
        </p:txBody>
      </p:sp>
    </p:spTree>
    <p:extLst>
      <p:ext uri="{BB962C8B-B14F-4D97-AF65-F5344CB8AC3E}">
        <p14:creationId xmlns:p14="http://schemas.microsoft.com/office/powerpoint/2010/main" val="4640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62</a:t>
            </a:fld>
            <a:endParaRPr lang="en-US"/>
          </a:p>
        </p:txBody>
      </p:sp>
    </p:spTree>
    <p:extLst>
      <p:ext uri="{BB962C8B-B14F-4D97-AF65-F5344CB8AC3E}">
        <p14:creationId xmlns:p14="http://schemas.microsoft.com/office/powerpoint/2010/main" val="3138118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a:t>
            </a:r>
          </a:p>
        </p:txBody>
      </p:sp>
      <p:sp>
        <p:nvSpPr>
          <p:cNvPr id="4" name="Slide Number Placeholder 3"/>
          <p:cNvSpPr>
            <a:spLocks noGrp="1"/>
          </p:cNvSpPr>
          <p:nvPr>
            <p:ph type="sldNum" sz="quarter" idx="5"/>
          </p:nvPr>
        </p:nvSpPr>
        <p:spPr/>
        <p:txBody>
          <a:bodyPr/>
          <a:lstStyle/>
          <a:p>
            <a:fld id="{D3DE15AD-2BF3-45D0-A3E6-762D582F18FE}" type="slidenum">
              <a:rPr lang="en-US" smtClean="0"/>
              <a:t>65</a:t>
            </a:fld>
            <a:endParaRPr lang="en-US"/>
          </a:p>
        </p:txBody>
      </p:sp>
    </p:spTree>
    <p:extLst>
      <p:ext uri="{BB962C8B-B14F-4D97-AF65-F5344CB8AC3E}">
        <p14:creationId xmlns:p14="http://schemas.microsoft.com/office/powerpoint/2010/main" val="2453624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p:txBody>
      </p:sp>
      <p:sp>
        <p:nvSpPr>
          <p:cNvPr id="4" name="Slide Number Placeholder 3"/>
          <p:cNvSpPr>
            <a:spLocks noGrp="1"/>
          </p:cNvSpPr>
          <p:nvPr>
            <p:ph type="sldNum" sz="quarter" idx="5"/>
          </p:nvPr>
        </p:nvSpPr>
        <p:spPr/>
        <p:txBody>
          <a:bodyPr/>
          <a:lstStyle/>
          <a:p>
            <a:fld id="{D3DE15AD-2BF3-45D0-A3E6-762D582F18FE}" type="slidenum">
              <a:rPr lang="en-US" smtClean="0"/>
              <a:t>66</a:t>
            </a:fld>
            <a:endParaRPr lang="en-US"/>
          </a:p>
        </p:txBody>
      </p:sp>
    </p:spTree>
    <p:extLst>
      <p:ext uri="{BB962C8B-B14F-4D97-AF65-F5344CB8AC3E}">
        <p14:creationId xmlns:p14="http://schemas.microsoft.com/office/powerpoint/2010/main" val="542094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when changing data set and instance size</a:t>
            </a:r>
          </a:p>
          <a:p>
            <a:endParaRPr lang="en-US" dirty="0"/>
          </a:p>
          <a:p>
            <a:r>
              <a:rPr lang="en-US" dirty="0"/>
              <a:t>Greedy top-k clearly worst, but also the </a:t>
            </a:r>
            <a:r>
              <a:rPr lang="en-US" dirty="0" err="1"/>
              <a:t>alg</a:t>
            </a:r>
            <a:r>
              <a:rPr lang="en-US" dirty="0"/>
              <a:t> that comes closest to the online version of the problem</a:t>
            </a:r>
          </a:p>
          <a:p>
            <a:r>
              <a:rPr lang="en-US" dirty="0"/>
              <a:t>Open problem – are there online recommendation strategies that are stable/have low incentive to deviate and little to no </a:t>
            </a:r>
            <a:r>
              <a:rPr lang="en-US" dirty="0" err="1"/>
              <a:t>swapa</a:t>
            </a:r>
            <a:r>
              <a:rPr lang="en-US" dirty="0"/>
              <a:t> envy online?</a:t>
            </a:r>
          </a:p>
        </p:txBody>
      </p:sp>
      <p:sp>
        <p:nvSpPr>
          <p:cNvPr id="4" name="Slide Number Placeholder 3"/>
          <p:cNvSpPr>
            <a:spLocks noGrp="1"/>
          </p:cNvSpPr>
          <p:nvPr>
            <p:ph type="sldNum" sz="quarter" idx="5"/>
          </p:nvPr>
        </p:nvSpPr>
        <p:spPr/>
        <p:txBody>
          <a:bodyPr/>
          <a:lstStyle/>
          <a:p>
            <a:fld id="{D3DE15AD-2BF3-45D0-A3E6-762D582F18FE}" type="slidenum">
              <a:rPr lang="en-US" smtClean="0"/>
              <a:t>67</a:t>
            </a:fld>
            <a:endParaRPr lang="en-US"/>
          </a:p>
        </p:txBody>
      </p:sp>
    </p:spTree>
    <p:extLst>
      <p:ext uri="{BB962C8B-B14F-4D97-AF65-F5344CB8AC3E}">
        <p14:creationId xmlns:p14="http://schemas.microsoft.com/office/powerpoint/2010/main" val="37122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u_bi</a:t>
            </a:r>
            <a:r>
              <a:rPr lang="en-US" dirty="0"/>
              <a:t> – known to us, epsilon unknown to us, realized by the buyer when considering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Gumbel mean 0 beta 1 = extreme value type 1 F(x) = exp(-exp(-s))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Models distribution of maxima of multiple samples from a distribution. </a:t>
            </a:r>
          </a:p>
          <a:p>
            <a:r>
              <a:rPr lang="en-US" dirty="0"/>
              <a:t>Random choice – randomness in the uncertainty of the valuation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 in terms of virtual values also PO in terms of </a:t>
            </a:r>
            <a:r>
              <a:rPr lang="en-US" dirty="0" err="1"/>
              <a:t>wefare</a:t>
            </a:r>
            <a:endParaRPr lang="en-US" dirty="0"/>
          </a:p>
          <a:p>
            <a:r>
              <a:rPr lang="en-US" dirty="0"/>
              <a:t>Notice that seller prob(utility) decreases in competition</a:t>
            </a:r>
          </a:p>
        </p:txBody>
      </p:sp>
      <p:sp>
        <p:nvSpPr>
          <p:cNvPr id="4" name="Slide Number Placeholder 3"/>
          <p:cNvSpPr>
            <a:spLocks noGrp="1"/>
          </p:cNvSpPr>
          <p:nvPr>
            <p:ph type="sldNum" sz="quarter" idx="5"/>
          </p:nvPr>
        </p:nvSpPr>
        <p:spPr/>
        <p:txBody>
          <a:bodyPr/>
          <a:lstStyle/>
          <a:p>
            <a:fld id="{D3DE15AD-2BF3-45D0-A3E6-762D582F18FE}" type="slidenum">
              <a:rPr lang="en-US" smtClean="0"/>
              <a:t>6</a:t>
            </a:fld>
            <a:endParaRPr lang="en-US"/>
          </a:p>
        </p:txBody>
      </p:sp>
    </p:spTree>
    <p:extLst>
      <p:ext uri="{BB962C8B-B14F-4D97-AF65-F5344CB8AC3E}">
        <p14:creationId xmlns:p14="http://schemas.microsoft.com/office/powerpoint/2010/main" val="241006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 in terms of virtual values also PO in terms of </a:t>
            </a:r>
            <a:r>
              <a:rPr lang="en-US" dirty="0" err="1"/>
              <a:t>wefare</a:t>
            </a:r>
            <a:endParaRPr lang="en-US" dirty="0"/>
          </a:p>
          <a:p>
            <a:r>
              <a:rPr lang="en-US" dirty="0"/>
              <a:t>Notice that seller prob(utility) decreases in competition</a:t>
            </a:r>
          </a:p>
        </p:txBody>
      </p:sp>
      <p:sp>
        <p:nvSpPr>
          <p:cNvPr id="4" name="Slide Number Placeholder 3"/>
          <p:cNvSpPr>
            <a:spLocks noGrp="1"/>
          </p:cNvSpPr>
          <p:nvPr>
            <p:ph type="sldNum" sz="quarter" idx="5"/>
          </p:nvPr>
        </p:nvSpPr>
        <p:spPr/>
        <p:txBody>
          <a:bodyPr/>
          <a:lstStyle/>
          <a:p>
            <a:fld id="{D3DE15AD-2BF3-45D0-A3E6-762D582F18FE}" type="slidenum">
              <a:rPr lang="en-US" smtClean="0"/>
              <a:t>7</a:t>
            </a:fld>
            <a:endParaRPr lang="en-US"/>
          </a:p>
        </p:txBody>
      </p:sp>
    </p:spTree>
    <p:extLst>
      <p:ext uri="{BB962C8B-B14F-4D97-AF65-F5344CB8AC3E}">
        <p14:creationId xmlns:p14="http://schemas.microsoft.com/office/powerpoint/2010/main" val="10765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u_bi</a:t>
            </a:r>
            <a:r>
              <a:rPr lang="en-US" dirty="0"/>
              <a:t> – known to us, epsilon unknown to us, realized by the buyer when considering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Gumbel mean 0 beta 1 = extreme value type 1 F(x) = exp(-exp(-s))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Models distribution of maxima of multiple samples from a distribution. </a:t>
            </a:r>
          </a:p>
          <a:p>
            <a:r>
              <a:rPr lang="en-US" dirty="0"/>
              <a:t>Random choice – randomness in the uncertainty of the valuation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 in terms of virtual values also PO in terms of </a:t>
            </a:r>
            <a:r>
              <a:rPr lang="en-US" dirty="0" err="1"/>
              <a:t>wefare</a:t>
            </a:r>
            <a:endParaRPr lang="en-US" dirty="0"/>
          </a:p>
          <a:p>
            <a:r>
              <a:rPr lang="en-US" dirty="0"/>
              <a:t>Notice that seller prob(utility) decreases in competition</a:t>
            </a:r>
          </a:p>
        </p:txBody>
      </p:sp>
      <p:sp>
        <p:nvSpPr>
          <p:cNvPr id="4" name="Slide Number Placeholder 3"/>
          <p:cNvSpPr>
            <a:spLocks noGrp="1"/>
          </p:cNvSpPr>
          <p:nvPr>
            <p:ph type="sldNum" sz="quarter" idx="5"/>
          </p:nvPr>
        </p:nvSpPr>
        <p:spPr/>
        <p:txBody>
          <a:bodyPr/>
          <a:lstStyle/>
          <a:p>
            <a:fld id="{D3DE15AD-2BF3-45D0-A3E6-762D582F18FE}" type="slidenum">
              <a:rPr lang="en-US" smtClean="0"/>
              <a:t>8</a:t>
            </a:fld>
            <a:endParaRPr lang="en-US"/>
          </a:p>
        </p:txBody>
      </p:sp>
    </p:spTree>
    <p:extLst>
      <p:ext uri="{BB962C8B-B14F-4D97-AF65-F5344CB8AC3E}">
        <p14:creationId xmlns:p14="http://schemas.microsoft.com/office/powerpoint/2010/main" val="2415925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Deferred acceptance schemes typically conditionally accept someone until someone better comes along</a:t>
            </a:r>
          </a:p>
          <a:p>
            <a:r>
              <a:rPr lang="en-US" dirty="0"/>
              <a:t>Assuming outside option has virtual value 0 : whatever the outside option’s value is it remains true</a:t>
            </a:r>
          </a:p>
        </p:txBody>
      </p:sp>
      <p:sp>
        <p:nvSpPr>
          <p:cNvPr id="4" name="Slide Number Placeholder 3"/>
          <p:cNvSpPr>
            <a:spLocks noGrp="1"/>
          </p:cNvSpPr>
          <p:nvPr>
            <p:ph type="sldNum" sz="quarter" idx="5"/>
          </p:nvPr>
        </p:nvSpPr>
        <p:spPr/>
        <p:txBody>
          <a:bodyPr/>
          <a:lstStyle/>
          <a:p>
            <a:fld id="{D3DE15AD-2BF3-45D0-A3E6-762D582F18FE}" type="slidenum">
              <a:rPr lang="en-US" smtClean="0"/>
              <a:t>9</a:t>
            </a:fld>
            <a:endParaRPr lang="en-US"/>
          </a:p>
        </p:txBody>
      </p:sp>
    </p:spTree>
    <p:extLst>
      <p:ext uri="{BB962C8B-B14F-4D97-AF65-F5344CB8AC3E}">
        <p14:creationId xmlns:p14="http://schemas.microsoft.com/office/powerpoint/2010/main" val="1492198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543AE6-9460-4F15-B384-639D7B584B85}"/>
              </a:ext>
            </a:extLst>
          </p:cNvPr>
          <p:cNvPicPr>
            <a:picLocks noChangeAspect="1"/>
          </p:cNvPicPr>
          <p:nvPr userDrawn="1"/>
        </p:nvPicPr>
        <p:blipFill rotWithShape="1">
          <a:blip r:embed="rId2"/>
          <a:srcRect t="-1217" r="41968" b="-1"/>
          <a:stretch/>
        </p:blipFill>
        <p:spPr>
          <a:xfrm>
            <a:off x="1" y="2831432"/>
            <a:ext cx="4114800" cy="4051967"/>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3203A7-E78A-45A8-860E-F764DE4451AD}" type="datetime1">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pic>
        <p:nvPicPr>
          <p:cNvPr id="7" name="Picture 6">
            <a:extLst>
              <a:ext uri="{FF2B5EF4-FFF2-40B4-BE49-F238E27FC236}">
                <a16:creationId xmlns:a16="http://schemas.microsoft.com/office/drawing/2014/main" id="{A26A2879-A849-4833-8B78-492419D29F7C}"/>
              </a:ext>
            </a:extLst>
          </p:cNvPr>
          <p:cNvPicPr>
            <a:picLocks noChangeAspect="1"/>
          </p:cNvPicPr>
          <p:nvPr userDrawn="1"/>
        </p:nvPicPr>
        <p:blipFill>
          <a:blip r:embed="rId3"/>
          <a:stretch>
            <a:fillRect/>
          </a:stretch>
        </p:blipFill>
        <p:spPr>
          <a:xfrm>
            <a:off x="172746" y="6257632"/>
            <a:ext cx="949793" cy="431724"/>
          </a:xfrm>
          <a:prstGeom prst="rect">
            <a:avLst/>
          </a:prstGeom>
        </p:spPr>
      </p:pic>
      <p:pic>
        <p:nvPicPr>
          <p:cNvPr id="8" name="Picture 7">
            <a:extLst>
              <a:ext uri="{FF2B5EF4-FFF2-40B4-BE49-F238E27FC236}">
                <a16:creationId xmlns:a16="http://schemas.microsoft.com/office/drawing/2014/main" id="{B3428A8D-A470-4734-AFAC-71A63B821602}"/>
              </a:ext>
            </a:extLst>
          </p:cNvPr>
          <p:cNvPicPr>
            <a:picLocks noChangeAspect="1"/>
          </p:cNvPicPr>
          <p:nvPr userDrawn="1"/>
        </p:nvPicPr>
        <p:blipFill>
          <a:blip r:embed="rId4"/>
          <a:stretch>
            <a:fillRect/>
          </a:stretch>
        </p:blipFill>
        <p:spPr>
          <a:xfrm>
            <a:off x="8763116" y="6477467"/>
            <a:ext cx="3047884" cy="133860"/>
          </a:xfrm>
          <a:prstGeom prst="rect">
            <a:avLst/>
          </a:prstGeom>
        </p:spPr>
      </p:pic>
      <p:pic>
        <p:nvPicPr>
          <p:cNvPr id="10" name="Picture 9">
            <a:extLst>
              <a:ext uri="{FF2B5EF4-FFF2-40B4-BE49-F238E27FC236}">
                <a16:creationId xmlns:a16="http://schemas.microsoft.com/office/drawing/2014/main" id="{6AE1BA4D-9F14-4F2B-9D4E-0CEAA01BF497}"/>
              </a:ext>
            </a:extLst>
          </p:cNvPr>
          <p:cNvPicPr>
            <a:picLocks noChangeAspect="1"/>
          </p:cNvPicPr>
          <p:nvPr userDrawn="1"/>
        </p:nvPicPr>
        <p:blipFill rotWithShape="1">
          <a:blip r:embed="rId2"/>
          <a:srcRect l="76018" b="62103"/>
          <a:stretch/>
        </p:blipFill>
        <p:spPr>
          <a:xfrm>
            <a:off x="10491537" y="-25181"/>
            <a:ext cx="1700463" cy="1517098"/>
          </a:xfrm>
          <a:prstGeom prst="rect">
            <a:avLst/>
          </a:prstGeom>
        </p:spPr>
      </p:pic>
    </p:spTree>
    <p:extLst>
      <p:ext uri="{BB962C8B-B14F-4D97-AF65-F5344CB8AC3E}">
        <p14:creationId xmlns:p14="http://schemas.microsoft.com/office/powerpoint/2010/main" val="97298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E9AAB3-04E3-431E-BFDF-75668B7E93BA}" type="datetime1">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385662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09988-B19E-4056-A538-DC134E7E5C0E}" type="datetime1">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42126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822"/>
          </a:xfrm>
        </p:spPr>
        <p:txBody>
          <a:bodyPr/>
          <a:lstStyle/>
          <a:p>
            <a:r>
              <a:rPr lang="en-US"/>
              <a:t>Click to edit Master title style</a:t>
            </a:r>
          </a:p>
        </p:txBody>
      </p:sp>
      <p:sp>
        <p:nvSpPr>
          <p:cNvPr id="3" name="Content Placeholder 2"/>
          <p:cNvSpPr>
            <a:spLocks noGrp="1"/>
          </p:cNvSpPr>
          <p:nvPr>
            <p:ph idx="1"/>
          </p:nvPr>
        </p:nvSpPr>
        <p:spPr>
          <a:xfrm>
            <a:off x="838200" y="1267326"/>
            <a:ext cx="10816388" cy="49096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FD81B-AB5E-4EE3-8AFF-0616D580D0BC}" type="datetime1">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4CE63D4E-3CBF-4ACC-9C1A-0AEFA5221DB4}"/>
              </a:ext>
            </a:extLst>
          </p:cNvPr>
          <p:cNvPicPr>
            <a:picLocks noChangeAspect="1"/>
          </p:cNvPicPr>
          <p:nvPr userDrawn="1"/>
        </p:nvPicPr>
        <p:blipFill>
          <a:blip r:embed="rId2"/>
          <a:stretch>
            <a:fillRect/>
          </a:stretch>
        </p:blipFill>
        <p:spPr>
          <a:xfrm>
            <a:off x="172746" y="6257632"/>
            <a:ext cx="949793" cy="431724"/>
          </a:xfrm>
          <a:prstGeom prst="rect">
            <a:avLst/>
          </a:prstGeom>
        </p:spPr>
      </p:pic>
      <p:pic>
        <p:nvPicPr>
          <p:cNvPr id="10" name="Picture 9">
            <a:extLst>
              <a:ext uri="{FF2B5EF4-FFF2-40B4-BE49-F238E27FC236}">
                <a16:creationId xmlns:a16="http://schemas.microsoft.com/office/drawing/2014/main" id="{283B30A8-F7A0-48C7-83EC-A2437FF56824}"/>
              </a:ext>
            </a:extLst>
          </p:cNvPr>
          <p:cNvPicPr>
            <a:picLocks noChangeAspect="1"/>
          </p:cNvPicPr>
          <p:nvPr userDrawn="1"/>
        </p:nvPicPr>
        <p:blipFill>
          <a:blip r:embed="rId3"/>
          <a:stretch>
            <a:fillRect/>
          </a:stretch>
        </p:blipFill>
        <p:spPr>
          <a:xfrm>
            <a:off x="8763116" y="6477467"/>
            <a:ext cx="3047884" cy="133860"/>
          </a:xfrm>
          <a:prstGeom prst="rect">
            <a:avLst/>
          </a:prstGeom>
        </p:spPr>
      </p:pic>
      <p:pic>
        <p:nvPicPr>
          <p:cNvPr id="11" name="Picture 10">
            <a:extLst>
              <a:ext uri="{FF2B5EF4-FFF2-40B4-BE49-F238E27FC236}">
                <a16:creationId xmlns:a16="http://schemas.microsoft.com/office/drawing/2014/main" id="{583FD9C7-40E6-4583-BC86-41963980C040}"/>
              </a:ext>
            </a:extLst>
          </p:cNvPr>
          <p:cNvPicPr>
            <a:picLocks noChangeAspect="1"/>
          </p:cNvPicPr>
          <p:nvPr userDrawn="1"/>
        </p:nvPicPr>
        <p:blipFill rotWithShape="1">
          <a:blip r:embed="rId4"/>
          <a:srcRect l="76018" b="62103"/>
          <a:stretch/>
        </p:blipFill>
        <p:spPr>
          <a:xfrm>
            <a:off x="11104087" y="-14512"/>
            <a:ext cx="1099944" cy="981334"/>
          </a:xfrm>
          <a:prstGeom prst="rect">
            <a:avLst/>
          </a:prstGeom>
        </p:spPr>
      </p:pic>
      <p:sp>
        <p:nvSpPr>
          <p:cNvPr id="6" name="Slide Number Placeholder 5"/>
          <p:cNvSpPr>
            <a:spLocks noGrp="1"/>
          </p:cNvSpPr>
          <p:nvPr>
            <p:ph type="sldNum" sz="quarter" idx="12"/>
          </p:nvPr>
        </p:nvSpPr>
        <p:spPr>
          <a:xfrm>
            <a:off x="11353800" y="38185"/>
            <a:ext cx="766010" cy="365125"/>
          </a:xfrm>
        </p:spPr>
        <p:txBody>
          <a:bodyPr/>
          <a:lstStyle>
            <a:lvl1pPr>
              <a:defRPr sz="1400">
                <a:solidFill>
                  <a:schemeClr val="bg1"/>
                </a:solidFill>
              </a:defRPr>
            </a:lvl1pPr>
          </a:lstStyle>
          <a:p>
            <a:fld id="{0C15891D-5D85-41F7-8804-0265A87BC9DB}" type="slidenum">
              <a:rPr lang="en-US" smtClean="0"/>
              <a:pPr/>
              <a:t>‹#›</a:t>
            </a:fld>
            <a:endParaRPr lang="en-US" dirty="0"/>
          </a:p>
        </p:txBody>
      </p:sp>
    </p:spTree>
    <p:extLst>
      <p:ext uri="{BB962C8B-B14F-4D97-AF65-F5344CB8AC3E}">
        <p14:creationId xmlns:p14="http://schemas.microsoft.com/office/powerpoint/2010/main" val="250921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7949CC-46FE-42AB-A70B-D73D4D4E55BC}" type="datetime1">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pic>
        <p:nvPicPr>
          <p:cNvPr id="9" name="Picture 8">
            <a:extLst>
              <a:ext uri="{FF2B5EF4-FFF2-40B4-BE49-F238E27FC236}">
                <a16:creationId xmlns:a16="http://schemas.microsoft.com/office/drawing/2014/main" id="{2846DDA9-DFDA-474B-8D7D-D6AD59CFF720}"/>
              </a:ext>
            </a:extLst>
          </p:cNvPr>
          <p:cNvPicPr>
            <a:picLocks noChangeAspect="1"/>
          </p:cNvPicPr>
          <p:nvPr userDrawn="1"/>
        </p:nvPicPr>
        <p:blipFill>
          <a:blip r:embed="rId2"/>
          <a:stretch>
            <a:fillRect/>
          </a:stretch>
        </p:blipFill>
        <p:spPr>
          <a:xfrm>
            <a:off x="172746" y="6257632"/>
            <a:ext cx="949793" cy="431724"/>
          </a:xfrm>
          <a:prstGeom prst="rect">
            <a:avLst/>
          </a:prstGeom>
        </p:spPr>
      </p:pic>
      <p:pic>
        <p:nvPicPr>
          <p:cNvPr id="10" name="Picture 9">
            <a:extLst>
              <a:ext uri="{FF2B5EF4-FFF2-40B4-BE49-F238E27FC236}">
                <a16:creationId xmlns:a16="http://schemas.microsoft.com/office/drawing/2014/main" id="{9279A16A-CA14-420A-80A0-AE070D7A95C1}"/>
              </a:ext>
            </a:extLst>
          </p:cNvPr>
          <p:cNvPicPr>
            <a:picLocks noChangeAspect="1"/>
          </p:cNvPicPr>
          <p:nvPr userDrawn="1"/>
        </p:nvPicPr>
        <p:blipFill>
          <a:blip r:embed="rId3"/>
          <a:stretch>
            <a:fillRect/>
          </a:stretch>
        </p:blipFill>
        <p:spPr>
          <a:xfrm>
            <a:off x="8763116" y="6477467"/>
            <a:ext cx="3047884" cy="133860"/>
          </a:xfrm>
          <a:prstGeom prst="rect">
            <a:avLst/>
          </a:prstGeom>
        </p:spPr>
      </p:pic>
    </p:spTree>
    <p:extLst>
      <p:ext uri="{BB962C8B-B14F-4D97-AF65-F5344CB8AC3E}">
        <p14:creationId xmlns:p14="http://schemas.microsoft.com/office/powerpoint/2010/main" val="129774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D6A4D9-05EB-4178-A92F-B357F47ABC03}" type="datetime1">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488975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781BFC-1D7E-4F46-94FE-1C8E00157314}" type="datetime1">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130739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3C6CBB-7E4B-4804-98C2-3B0D3FE33C9C}" type="datetime1">
              <a:rPr lang="en-US" smtClean="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04195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D1F37-943B-4FBB-8F30-D8B819C5DE6B}" type="datetime1">
              <a:rPr lang="en-US" smtClean="0"/>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21266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0C7345-8644-454D-827A-36AAC0F5C2B4}" type="datetime1">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547970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65EBEE-DF7C-41B6-99F4-B2183C6E863A}" type="datetime1">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476124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53BCB1-2914-4C6E-9446-699F9010BB16}" type="datetime1">
              <a:rPr lang="en-US" smtClean="0"/>
              <a:t>12/15/2022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5891D-5D85-41F7-8804-0265A87BC9DB}" type="slidenum">
              <a:rPr lang="en-US" smtClean="0"/>
              <a:t>‹#›</a:t>
            </a:fld>
            <a:endParaRPr lang="en-US"/>
          </a:p>
        </p:txBody>
      </p:sp>
    </p:spTree>
    <p:extLst>
      <p:ext uri="{BB962C8B-B14F-4D97-AF65-F5344CB8AC3E}">
        <p14:creationId xmlns:p14="http://schemas.microsoft.com/office/powerpoint/2010/main" val="4177908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png"/><Relationship Id="rId7" Type="http://schemas.openxmlformats.org/officeDocument/2006/relationships/image" Target="../media/image172.png"/><Relationship Id="rId2" Type="http://schemas.openxmlformats.org/officeDocument/2006/relationships/notesSlide" Target="../notesSlides/notesSlide10.xml"/><Relationship Id="rId1" Type="http://schemas.openxmlformats.org/officeDocument/2006/relationships/slideLayout" Target="../slideLayouts/slideLayout2.xml"/><Relationship Id="rId11"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25.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21.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23.png"/><Relationship Id="rId4" Type="http://schemas.openxmlformats.org/officeDocument/2006/relationships/image" Target="../media/image13.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22.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2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93.xml"/><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ustomXml" Target="../ink/ink92.xml"/><Relationship Id="rId11" Type="http://schemas.openxmlformats.org/officeDocument/2006/relationships/image" Target="../media/image43.png"/><Relationship Id="rId5" Type="http://schemas.openxmlformats.org/officeDocument/2006/relationships/image" Target="../media/image40.png"/><Relationship Id="rId10" Type="http://schemas.openxmlformats.org/officeDocument/2006/relationships/customXml" Target="../ink/ink94.xml"/><Relationship Id="rId4" Type="http://schemas.openxmlformats.org/officeDocument/2006/relationships/customXml" Target="../ink/ink91.xml"/><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customXml" Target="../ink/ink97.xml"/><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21.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7.png"/><Relationship Id="rId10" Type="http://schemas.openxmlformats.org/officeDocument/2006/relationships/customXml" Target="../ink/ink98.xml"/><Relationship Id="rId4" Type="http://schemas.openxmlformats.org/officeDocument/2006/relationships/customXml" Target="../ink/ink95.xml"/><Relationship Id="rId9" Type="http://schemas.openxmlformats.org/officeDocument/2006/relationships/image" Target="../media/image42.pn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1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customXml" Target="../ink/ink100.xml"/><Relationship Id="rId12" Type="http://schemas.openxmlformats.org/officeDocument/2006/relationships/image" Target="../media/image43.png"/><Relationship Id="rId17" Type="http://schemas.openxmlformats.org/officeDocument/2006/relationships/image" Target="../media/image51.png"/><Relationship Id="rId2" Type="http://schemas.openxmlformats.org/officeDocument/2006/relationships/notesSlide" Target="../notesSlides/notesSlide22.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customXml" Target="../ink/ink102.xml"/><Relationship Id="rId5" Type="http://schemas.openxmlformats.org/officeDocument/2006/relationships/customXml" Target="../ink/ink99.xml"/><Relationship Id="rId15" Type="http://schemas.openxmlformats.org/officeDocument/2006/relationships/image" Target="../media/image49.png"/><Relationship Id="rId10" Type="http://schemas.openxmlformats.org/officeDocument/2006/relationships/image" Target="../media/image42.png"/><Relationship Id="rId19" Type="http://schemas.openxmlformats.org/officeDocument/2006/relationships/image" Target="../media/image48.png"/><Relationship Id="rId4" Type="http://schemas.openxmlformats.org/officeDocument/2006/relationships/image" Target="../media/image39.png"/><Relationship Id="rId9" Type="http://schemas.openxmlformats.org/officeDocument/2006/relationships/customXml" Target="../ink/ink101.xml"/><Relationship Id="rId1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customXml" Target="../ink/ink105.xml"/><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52.png"/><Relationship Id="rId2" Type="http://schemas.openxmlformats.org/officeDocument/2006/relationships/notesSlide" Target="../notesSlides/notesSlide23.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104.xml"/><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7.png"/><Relationship Id="rId10" Type="http://schemas.openxmlformats.org/officeDocument/2006/relationships/customXml" Target="../ink/ink106.xml"/><Relationship Id="rId4" Type="http://schemas.openxmlformats.org/officeDocument/2006/relationships/customXml" Target="../ink/ink103.xml"/><Relationship Id="rId9" Type="http://schemas.openxmlformats.org/officeDocument/2006/relationships/image" Target="../media/image42.pn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customXml" Target="../ink/ink109.xml"/><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53.png"/><Relationship Id="rId2" Type="http://schemas.openxmlformats.org/officeDocument/2006/relationships/notesSlide" Target="../notesSlides/notesSlide24.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108.xml"/><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7.png"/><Relationship Id="rId10" Type="http://schemas.openxmlformats.org/officeDocument/2006/relationships/customXml" Target="../ink/ink110.xml"/><Relationship Id="rId4" Type="http://schemas.openxmlformats.org/officeDocument/2006/relationships/customXml" Target="../ink/ink107.xml"/><Relationship Id="rId9" Type="http://schemas.openxmlformats.org/officeDocument/2006/relationships/image" Target="../media/image42.png"/><Relationship Id="rId1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customXml" Target="../ink/ink113.xml"/><Relationship Id="rId13" Type="http://schemas.openxmlformats.org/officeDocument/2006/relationships/image" Target="../media/image45.png"/><Relationship Id="rId1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notesSlide" Target="../notesSlides/notesSlide25.xml"/><Relationship Id="rId16" Type="http://schemas.openxmlformats.org/officeDocument/2006/relationships/image" Target="../media/image49.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52.png"/><Relationship Id="rId10" Type="http://schemas.openxmlformats.org/officeDocument/2006/relationships/customXml" Target="../ink/ink114.xml"/><Relationship Id="rId19" Type="http://schemas.openxmlformats.org/officeDocument/2006/relationships/image" Target="../media/image54.png"/><Relationship Id="rId4" Type="http://schemas.openxmlformats.org/officeDocument/2006/relationships/customXml" Target="../ink/ink111.xml"/><Relationship Id="rId9" Type="http://schemas.openxmlformats.org/officeDocument/2006/relationships/image" Target="../media/image42.png"/><Relationship Id="rId1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customXml" Target="../ink/ink117.xml"/><Relationship Id="rId13" Type="http://schemas.openxmlformats.org/officeDocument/2006/relationships/image" Target="../media/image45.png"/><Relationship Id="rId1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26.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customXml" Target="../ink/ink116.xml"/><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6.png"/><Relationship Id="rId10" Type="http://schemas.openxmlformats.org/officeDocument/2006/relationships/customXml" Target="../ink/ink118.xml"/><Relationship Id="rId19" Type="http://schemas.openxmlformats.org/officeDocument/2006/relationships/image" Target="../media/image47.png"/><Relationship Id="rId4" Type="http://schemas.openxmlformats.org/officeDocument/2006/relationships/customXml" Target="../ink/ink115.xml"/><Relationship Id="rId9" Type="http://schemas.openxmlformats.org/officeDocument/2006/relationships/image" Target="../media/image42.png"/><Relationship Id="rId1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customXml" Target="../ink/ink120.xml"/><Relationship Id="rId13" Type="http://schemas.openxmlformats.org/officeDocument/2006/relationships/image" Target="../media/image43.png"/><Relationship Id="rId18" Type="http://schemas.openxmlformats.org/officeDocument/2006/relationships/image" Target="../media/image49.png"/><Relationship Id="rId3" Type="http://schemas.openxmlformats.org/officeDocument/2006/relationships/image" Target="../media/image58.png"/><Relationship Id="rId21" Type="http://schemas.openxmlformats.org/officeDocument/2006/relationships/image" Target="../media/image59.png"/><Relationship Id="rId7" Type="http://schemas.openxmlformats.org/officeDocument/2006/relationships/image" Target="../media/image40.png"/><Relationship Id="rId12" Type="http://schemas.openxmlformats.org/officeDocument/2006/relationships/customXml" Target="../ink/ink122.xml"/><Relationship Id="rId17" Type="http://schemas.openxmlformats.org/officeDocument/2006/relationships/image" Target="../media/image52.png"/><Relationship Id="rId2" Type="http://schemas.openxmlformats.org/officeDocument/2006/relationships/notesSlide" Target="../notesSlides/notesSlide27.xml"/><Relationship Id="rId16" Type="http://schemas.openxmlformats.org/officeDocument/2006/relationships/image" Target="../media/image46.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5.png"/><Relationship Id="rId10" Type="http://schemas.openxmlformats.org/officeDocument/2006/relationships/customXml" Target="../ink/ink121.xml"/><Relationship Id="rId19"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1.png"/><Relationship Id="rId1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631.png"/><Relationship Id="rId7"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6" Type="http://schemas.openxmlformats.org/officeDocument/2006/relationships/image" Target="../media/image184.png"/><Relationship Id="rId21" Type="http://schemas.openxmlformats.org/officeDocument/2006/relationships/customXml" Target="../ink/ink130.xml"/><Relationship Id="rId34" Type="http://schemas.openxmlformats.org/officeDocument/2006/relationships/image" Target="../media/image221.png"/><Relationship Id="rId42" Type="http://schemas.openxmlformats.org/officeDocument/2006/relationships/image" Target="../media/image261.png"/><Relationship Id="rId47" Type="http://schemas.openxmlformats.org/officeDocument/2006/relationships/customXml" Target="../ink/ink143.xml"/><Relationship Id="rId50" Type="http://schemas.openxmlformats.org/officeDocument/2006/relationships/image" Target="../media/image300.png"/><Relationship Id="rId55" Type="http://schemas.openxmlformats.org/officeDocument/2006/relationships/customXml" Target="../ink/ink147.xml"/><Relationship Id="rId63" Type="http://schemas.openxmlformats.org/officeDocument/2006/relationships/customXml" Target="../ink/ink151.xml"/><Relationship Id="rId7" Type="http://schemas.openxmlformats.org/officeDocument/2006/relationships/customXml" Target="../ink/ink123.xml"/><Relationship Id="rId2" Type="http://schemas.openxmlformats.org/officeDocument/2006/relationships/notesSlide" Target="../notesSlides/notesSlide37.xml"/><Relationship Id="rId16" Type="http://schemas.openxmlformats.org/officeDocument/2006/relationships/image" Target="../media/image1310.png"/><Relationship Id="rId29" Type="http://schemas.openxmlformats.org/officeDocument/2006/relationships/customXml" Target="../ink/ink134.xml"/><Relationship Id="rId11" Type="http://schemas.openxmlformats.org/officeDocument/2006/relationships/customXml" Target="../ink/ink125.xml"/><Relationship Id="rId24" Type="http://schemas.openxmlformats.org/officeDocument/2006/relationships/image" Target="../media/image178.png"/><Relationship Id="rId32" Type="http://schemas.openxmlformats.org/officeDocument/2006/relationships/image" Target="../media/image211.png"/><Relationship Id="rId37" Type="http://schemas.openxmlformats.org/officeDocument/2006/relationships/customXml" Target="../ink/ink138.xml"/><Relationship Id="rId40" Type="http://schemas.openxmlformats.org/officeDocument/2006/relationships/image" Target="../media/image252.png"/><Relationship Id="rId45" Type="http://schemas.openxmlformats.org/officeDocument/2006/relationships/customXml" Target="../ink/ink142.xml"/><Relationship Id="rId53" Type="http://schemas.openxmlformats.org/officeDocument/2006/relationships/customXml" Target="../ink/ink146.xml"/><Relationship Id="rId58" Type="http://schemas.openxmlformats.org/officeDocument/2006/relationships/image" Target="../media/image341.png"/><Relationship Id="rId66" Type="http://schemas.openxmlformats.org/officeDocument/2006/relationships/image" Target="../media/image381.png"/><Relationship Id="rId5" Type="http://schemas.openxmlformats.org/officeDocument/2006/relationships/image" Target="../media/image15.svg"/><Relationship Id="rId61" Type="http://schemas.openxmlformats.org/officeDocument/2006/relationships/customXml" Target="../ink/ink150.xml"/><Relationship Id="rId19" Type="http://schemas.openxmlformats.org/officeDocument/2006/relationships/customXml" Target="../ink/ink129.xml"/><Relationship Id="rId14" Type="http://schemas.openxmlformats.org/officeDocument/2006/relationships/image" Target="../media/image1210.png"/><Relationship Id="rId22" Type="http://schemas.openxmlformats.org/officeDocument/2006/relationships/image" Target="../media/image1610.png"/><Relationship Id="rId27" Type="http://schemas.openxmlformats.org/officeDocument/2006/relationships/customXml" Target="../ink/ink133.xml"/><Relationship Id="rId30" Type="http://schemas.openxmlformats.org/officeDocument/2006/relationships/image" Target="../media/image201.png"/><Relationship Id="rId35" Type="http://schemas.openxmlformats.org/officeDocument/2006/relationships/customXml" Target="../ink/ink137.xml"/><Relationship Id="rId43" Type="http://schemas.openxmlformats.org/officeDocument/2006/relationships/customXml" Target="../ink/ink141.xml"/><Relationship Id="rId48" Type="http://schemas.openxmlformats.org/officeDocument/2006/relationships/image" Target="../media/image290.png"/><Relationship Id="rId56" Type="http://schemas.openxmlformats.org/officeDocument/2006/relationships/image" Target="../media/image330.png"/><Relationship Id="rId64" Type="http://schemas.openxmlformats.org/officeDocument/2006/relationships/image" Target="../media/image371.png"/><Relationship Id="rId8" Type="http://schemas.openxmlformats.org/officeDocument/2006/relationships/image" Target="../media/image910.png"/><Relationship Id="rId51" Type="http://schemas.openxmlformats.org/officeDocument/2006/relationships/customXml" Target="../ink/ink145.xml"/><Relationship Id="rId3" Type="http://schemas.openxmlformats.org/officeDocument/2006/relationships/image" Target="../media/image68.png"/><Relationship Id="rId12" Type="http://schemas.openxmlformats.org/officeDocument/2006/relationships/image" Target="../media/image1110.png"/><Relationship Id="rId17" Type="http://schemas.openxmlformats.org/officeDocument/2006/relationships/customXml" Target="../ink/ink128.xml"/><Relationship Id="rId25" Type="http://schemas.openxmlformats.org/officeDocument/2006/relationships/customXml" Target="../ink/ink132.xml"/><Relationship Id="rId33" Type="http://schemas.openxmlformats.org/officeDocument/2006/relationships/customXml" Target="../ink/ink136.xml"/><Relationship Id="rId38" Type="http://schemas.openxmlformats.org/officeDocument/2006/relationships/image" Target="../media/image241.png"/><Relationship Id="rId46" Type="http://schemas.openxmlformats.org/officeDocument/2006/relationships/image" Target="../media/image281.png"/><Relationship Id="rId59" Type="http://schemas.openxmlformats.org/officeDocument/2006/relationships/customXml" Target="../ink/ink149.xml"/><Relationship Id="rId20" Type="http://schemas.openxmlformats.org/officeDocument/2006/relationships/image" Target="../media/image1511.png"/><Relationship Id="rId41" Type="http://schemas.openxmlformats.org/officeDocument/2006/relationships/customXml" Target="../ink/ink140.xml"/><Relationship Id="rId54" Type="http://schemas.openxmlformats.org/officeDocument/2006/relationships/image" Target="../media/image321.png"/><Relationship Id="rId62"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69.png"/><Relationship Id="rId15" Type="http://schemas.openxmlformats.org/officeDocument/2006/relationships/customXml" Target="../ink/ink127.xml"/><Relationship Id="rId23" Type="http://schemas.openxmlformats.org/officeDocument/2006/relationships/customXml" Target="../ink/ink131.xml"/><Relationship Id="rId28" Type="http://schemas.openxmlformats.org/officeDocument/2006/relationships/image" Target="../media/image192.png"/><Relationship Id="rId36" Type="http://schemas.openxmlformats.org/officeDocument/2006/relationships/image" Target="../media/image231.png"/><Relationship Id="rId49" Type="http://schemas.openxmlformats.org/officeDocument/2006/relationships/customXml" Target="../ink/ink144.xml"/><Relationship Id="rId57" Type="http://schemas.openxmlformats.org/officeDocument/2006/relationships/customXml" Target="../ink/ink148.xml"/><Relationship Id="rId10" Type="http://schemas.openxmlformats.org/officeDocument/2006/relationships/image" Target="../media/image1010.png"/><Relationship Id="rId31" Type="http://schemas.openxmlformats.org/officeDocument/2006/relationships/customXml" Target="../ink/ink135.xml"/><Relationship Id="rId44" Type="http://schemas.openxmlformats.org/officeDocument/2006/relationships/image" Target="../media/image272.png"/><Relationship Id="rId52" Type="http://schemas.openxmlformats.org/officeDocument/2006/relationships/image" Target="../media/image311.png"/><Relationship Id="rId60" Type="http://schemas.openxmlformats.org/officeDocument/2006/relationships/image" Target="../media/image351.png"/><Relationship Id="rId65" Type="http://schemas.openxmlformats.org/officeDocument/2006/relationships/customXml" Target="../ink/ink152.xml"/><Relationship Id="rId4" Type="http://schemas.openxmlformats.org/officeDocument/2006/relationships/image" Target="../media/image14.png"/><Relationship Id="rId9" Type="http://schemas.openxmlformats.org/officeDocument/2006/relationships/customXml" Target="../ink/ink124.xml"/><Relationship Id="rId13" Type="http://schemas.openxmlformats.org/officeDocument/2006/relationships/customXml" Target="../ink/ink126.xml"/><Relationship Id="rId18" Type="http://schemas.openxmlformats.org/officeDocument/2006/relationships/image" Target="../media/image1410.png"/><Relationship Id="rId39" Type="http://schemas.openxmlformats.org/officeDocument/2006/relationships/customXml" Target="../ink/ink139.xml"/></Relationships>
</file>

<file path=ppt/slides/_rels/slide39.xml.rels><?xml version="1.0" encoding="UTF-8" standalone="yes"?>
<Relationships xmlns="http://schemas.openxmlformats.org/package/2006/relationships"><Relationship Id="rId26" Type="http://schemas.openxmlformats.org/officeDocument/2006/relationships/image" Target="../media/image184.png"/><Relationship Id="rId21" Type="http://schemas.openxmlformats.org/officeDocument/2006/relationships/customXml" Target="../ink/ink160.xml"/><Relationship Id="rId34" Type="http://schemas.openxmlformats.org/officeDocument/2006/relationships/image" Target="../media/image221.png"/><Relationship Id="rId42" Type="http://schemas.openxmlformats.org/officeDocument/2006/relationships/image" Target="../media/image261.png"/><Relationship Id="rId47" Type="http://schemas.openxmlformats.org/officeDocument/2006/relationships/customXml" Target="../ink/ink173.xml"/><Relationship Id="rId50" Type="http://schemas.openxmlformats.org/officeDocument/2006/relationships/image" Target="../media/image300.png"/><Relationship Id="rId55" Type="http://schemas.openxmlformats.org/officeDocument/2006/relationships/customXml" Target="../ink/ink177.xml"/><Relationship Id="rId63" Type="http://schemas.openxmlformats.org/officeDocument/2006/relationships/customXml" Target="../ink/ink181.xml"/><Relationship Id="rId7" Type="http://schemas.openxmlformats.org/officeDocument/2006/relationships/customXml" Target="../ink/ink153.xml"/><Relationship Id="rId2" Type="http://schemas.openxmlformats.org/officeDocument/2006/relationships/image" Target="../media/image14.png"/><Relationship Id="rId16" Type="http://schemas.openxmlformats.org/officeDocument/2006/relationships/image" Target="../media/image1310.png"/><Relationship Id="rId29" Type="http://schemas.openxmlformats.org/officeDocument/2006/relationships/customXml" Target="../ink/ink164.xml"/><Relationship Id="rId11" Type="http://schemas.openxmlformats.org/officeDocument/2006/relationships/customXml" Target="../ink/ink155.xml"/><Relationship Id="rId24" Type="http://schemas.openxmlformats.org/officeDocument/2006/relationships/image" Target="../media/image178.png"/><Relationship Id="rId32" Type="http://schemas.openxmlformats.org/officeDocument/2006/relationships/image" Target="../media/image211.png"/><Relationship Id="rId37" Type="http://schemas.openxmlformats.org/officeDocument/2006/relationships/customXml" Target="../ink/ink168.xml"/><Relationship Id="rId40" Type="http://schemas.openxmlformats.org/officeDocument/2006/relationships/image" Target="../media/image252.png"/><Relationship Id="rId45" Type="http://schemas.openxmlformats.org/officeDocument/2006/relationships/customXml" Target="../ink/ink172.xml"/><Relationship Id="rId53" Type="http://schemas.openxmlformats.org/officeDocument/2006/relationships/customXml" Target="../ink/ink176.xml"/><Relationship Id="rId58" Type="http://schemas.openxmlformats.org/officeDocument/2006/relationships/image" Target="../media/image341.png"/><Relationship Id="rId66" Type="http://schemas.openxmlformats.org/officeDocument/2006/relationships/image" Target="../media/image381.png"/><Relationship Id="rId5" Type="http://schemas.openxmlformats.org/officeDocument/2006/relationships/image" Target="../media/image71.png"/><Relationship Id="rId61" Type="http://schemas.openxmlformats.org/officeDocument/2006/relationships/customXml" Target="../ink/ink180.xml"/><Relationship Id="rId19" Type="http://schemas.openxmlformats.org/officeDocument/2006/relationships/customXml" Target="../ink/ink159.xml"/><Relationship Id="rId14" Type="http://schemas.openxmlformats.org/officeDocument/2006/relationships/image" Target="../media/image1210.png"/><Relationship Id="rId22" Type="http://schemas.openxmlformats.org/officeDocument/2006/relationships/image" Target="../media/image1610.png"/><Relationship Id="rId27" Type="http://schemas.openxmlformats.org/officeDocument/2006/relationships/customXml" Target="../ink/ink163.xml"/><Relationship Id="rId30" Type="http://schemas.openxmlformats.org/officeDocument/2006/relationships/image" Target="../media/image201.png"/><Relationship Id="rId35" Type="http://schemas.openxmlformats.org/officeDocument/2006/relationships/customXml" Target="../ink/ink167.xml"/><Relationship Id="rId43" Type="http://schemas.openxmlformats.org/officeDocument/2006/relationships/customXml" Target="../ink/ink171.xml"/><Relationship Id="rId48" Type="http://schemas.openxmlformats.org/officeDocument/2006/relationships/image" Target="../media/image290.png"/><Relationship Id="rId56" Type="http://schemas.openxmlformats.org/officeDocument/2006/relationships/image" Target="../media/image330.png"/><Relationship Id="rId64" Type="http://schemas.openxmlformats.org/officeDocument/2006/relationships/image" Target="../media/image371.png"/><Relationship Id="rId8" Type="http://schemas.openxmlformats.org/officeDocument/2006/relationships/image" Target="../media/image910.png"/><Relationship Id="rId51" Type="http://schemas.openxmlformats.org/officeDocument/2006/relationships/customXml" Target="../ink/ink175.xml"/><Relationship Id="rId3" Type="http://schemas.openxmlformats.org/officeDocument/2006/relationships/image" Target="../media/image15.svg"/><Relationship Id="rId12" Type="http://schemas.openxmlformats.org/officeDocument/2006/relationships/image" Target="../media/image1110.png"/><Relationship Id="rId17" Type="http://schemas.openxmlformats.org/officeDocument/2006/relationships/customXml" Target="../ink/ink158.xml"/><Relationship Id="rId25" Type="http://schemas.openxmlformats.org/officeDocument/2006/relationships/customXml" Target="../ink/ink162.xml"/><Relationship Id="rId33" Type="http://schemas.openxmlformats.org/officeDocument/2006/relationships/customXml" Target="../ink/ink166.xml"/><Relationship Id="rId38" Type="http://schemas.openxmlformats.org/officeDocument/2006/relationships/image" Target="../media/image241.png"/><Relationship Id="rId46" Type="http://schemas.openxmlformats.org/officeDocument/2006/relationships/image" Target="../media/image281.png"/><Relationship Id="rId59" Type="http://schemas.openxmlformats.org/officeDocument/2006/relationships/customXml" Target="../ink/ink179.xml"/><Relationship Id="rId20" Type="http://schemas.openxmlformats.org/officeDocument/2006/relationships/image" Target="../media/image1511.png"/><Relationship Id="rId41" Type="http://schemas.openxmlformats.org/officeDocument/2006/relationships/customXml" Target="../ink/ink170.xml"/><Relationship Id="rId54" Type="http://schemas.openxmlformats.org/officeDocument/2006/relationships/image" Target="../media/image321.png"/><Relationship Id="rId62"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69.png"/><Relationship Id="rId15" Type="http://schemas.openxmlformats.org/officeDocument/2006/relationships/customXml" Target="../ink/ink157.xml"/><Relationship Id="rId23" Type="http://schemas.openxmlformats.org/officeDocument/2006/relationships/customXml" Target="../ink/ink161.xml"/><Relationship Id="rId28" Type="http://schemas.openxmlformats.org/officeDocument/2006/relationships/image" Target="../media/image192.png"/><Relationship Id="rId36" Type="http://schemas.openxmlformats.org/officeDocument/2006/relationships/image" Target="../media/image231.png"/><Relationship Id="rId49" Type="http://schemas.openxmlformats.org/officeDocument/2006/relationships/customXml" Target="../ink/ink174.xml"/><Relationship Id="rId57" Type="http://schemas.openxmlformats.org/officeDocument/2006/relationships/customXml" Target="../ink/ink178.xml"/><Relationship Id="rId10" Type="http://schemas.openxmlformats.org/officeDocument/2006/relationships/image" Target="../media/image1010.png"/><Relationship Id="rId31" Type="http://schemas.openxmlformats.org/officeDocument/2006/relationships/customXml" Target="../ink/ink165.xml"/><Relationship Id="rId44" Type="http://schemas.openxmlformats.org/officeDocument/2006/relationships/image" Target="../media/image272.png"/><Relationship Id="rId52" Type="http://schemas.openxmlformats.org/officeDocument/2006/relationships/image" Target="../media/image311.png"/><Relationship Id="rId60" Type="http://schemas.openxmlformats.org/officeDocument/2006/relationships/image" Target="../media/image351.png"/><Relationship Id="rId65" Type="http://schemas.openxmlformats.org/officeDocument/2006/relationships/customXml" Target="../ink/ink182.xml"/><Relationship Id="rId4" Type="http://schemas.openxmlformats.org/officeDocument/2006/relationships/image" Target="../media/image70.png"/><Relationship Id="rId9" Type="http://schemas.openxmlformats.org/officeDocument/2006/relationships/customXml" Target="../ink/ink154.xml"/><Relationship Id="rId13" Type="http://schemas.openxmlformats.org/officeDocument/2006/relationships/customXml" Target="../ink/ink156.xml"/><Relationship Id="rId18" Type="http://schemas.openxmlformats.org/officeDocument/2006/relationships/image" Target="../media/image1410.png"/><Relationship Id="rId39" Type="http://schemas.openxmlformats.org/officeDocument/2006/relationships/customXml" Target="../ink/ink16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17" Type="http://schemas.openxmlformats.org/officeDocument/2006/relationships/customXml" Target="../ink/ink235.xml"/><Relationship Id="rId21" Type="http://schemas.openxmlformats.org/officeDocument/2006/relationships/image" Target="../media/image500.png"/><Relationship Id="rId42" Type="http://schemas.openxmlformats.org/officeDocument/2006/relationships/customXml" Target="../ink/ink196.xml"/><Relationship Id="rId47" Type="http://schemas.openxmlformats.org/officeDocument/2006/relationships/image" Target="../media/image630.png"/><Relationship Id="rId63" Type="http://schemas.openxmlformats.org/officeDocument/2006/relationships/image" Target="../media/image710.png"/><Relationship Id="rId68" Type="http://schemas.openxmlformats.org/officeDocument/2006/relationships/customXml" Target="../ink/ink209.xml"/><Relationship Id="rId84" Type="http://schemas.openxmlformats.org/officeDocument/2006/relationships/customXml" Target="../ink/ink217.xml"/><Relationship Id="rId89" Type="http://schemas.openxmlformats.org/officeDocument/2006/relationships/image" Target="../media/image84.png"/><Relationship Id="rId112" Type="http://schemas.openxmlformats.org/officeDocument/2006/relationships/image" Target="../media/image94.png"/><Relationship Id="rId16" Type="http://schemas.openxmlformats.org/officeDocument/2006/relationships/customXml" Target="../ink/ink183.xml"/><Relationship Id="rId107" Type="http://schemas.openxmlformats.org/officeDocument/2006/relationships/customXml" Target="../ink/ink230.xml"/><Relationship Id="rId11" Type="http://schemas.microsoft.com/office/2007/relationships/hdphoto" Target="../media/hdphoto3.wdp"/><Relationship Id="rId32" Type="http://schemas.openxmlformats.org/officeDocument/2006/relationships/customXml" Target="../ink/ink191.xml"/><Relationship Id="rId37" Type="http://schemas.openxmlformats.org/officeDocument/2006/relationships/image" Target="../media/image580.png"/><Relationship Id="rId53" Type="http://schemas.openxmlformats.org/officeDocument/2006/relationships/image" Target="../media/image660.png"/><Relationship Id="rId58" Type="http://schemas.openxmlformats.org/officeDocument/2006/relationships/customXml" Target="../ink/ink204.xml"/><Relationship Id="rId74" Type="http://schemas.openxmlformats.org/officeDocument/2006/relationships/customXml" Target="../ink/ink212.xml"/><Relationship Id="rId79" Type="http://schemas.openxmlformats.org/officeDocument/2006/relationships/image" Target="../media/image79.png"/><Relationship Id="rId102" Type="http://schemas.openxmlformats.org/officeDocument/2006/relationships/customXml" Target="../ink/ink226.xml"/><Relationship Id="rId123" Type="http://schemas.openxmlformats.org/officeDocument/2006/relationships/customXml" Target="../ink/ink238.xml"/><Relationship Id="rId128" Type="http://schemas.openxmlformats.org/officeDocument/2006/relationships/image" Target="../media/image102.png"/><Relationship Id="rId5" Type="http://schemas.openxmlformats.org/officeDocument/2006/relationships/image" Target="../media/image17.svg"/><Relationship Id="rId90" Type="http://schemas.openxmlformats.org/officeDocument/2006/relationships/customXml" Target="../ink/ink220.xml"/><Relationship Id="rId95" Type="http://schemas.openxmlformats.org/officeDocument/2006/relationships/image" Target="../media/image87.png"/><Relationship Id="rId22" Type="http://schemas.openxmlformats.org/officeDocument/2006/relationships/customXml" Target="../ink/ink186.xml"/><Relationship Id="rId27" Type="http://schemas.openxmlformats.org/officeDocument/2006/relationships/image" Target="../media/image530.png"/><Relationship Id="rId43" Type="http://schemas.openxmlformats.org/officeDocument/2006/relationships/image" Target="../media/image610.png"/><Relationship Id="rId48" Type="http://schemas.openxmlformats.org/officeDocument/2006/relationships/customXml" Target="../ink/ink199.xml"/><Relationship Id="rId64" Type="http://schemas.openxmlformats.org/officeDocument/2006/relationships/customXml" Target="../ink/ink207.xml"/><Relationship Id="rId69" Type="http://schemas.openxmlformats.org/officeDocument/2006/relationships/image" Target="../media/image74.png"/><Relationship Id="rId113" Type="http://schemas.openxmlformats.org/officeDocument/2006/relationships/customXml" Target="../ink/ink233.xml"/><Relationship Id="rId118" Type="http://schemas.openxmlformats.org/officeDocument/2006/relationships/image" Target="../media/image97.png"/><Relationship Id="rId80" Type="http://schemas.openxmlformats.org/officeDocument/2006/relationships/customXml" Target="../ink/ink215.xml"/><Relationship Id="rId85" Type="http://schemas.openxmlformats.org/officeDocument/2006/relationships/image" Target="../media/image82.png"/><Relationship Id="rId12" Type="http://schemas.openxmlformats.org/officeDocument/2006/relationships/image" Target="../media/image20.png"/><Relationship Id="rId17" Type="http://schemas.openxmlformats.org/officeDocument/2006/relationships/image" Target="../media/image480.png"/><Relationship Id="rId33" Type="http://schemas.openxmlformats.org/officeDocument/2006/relationships/image" Target="../media/image560.png"/><Relationship Id="rId38" Type="http://schemas.openxmlformats.org/officeDocument/2006/relationships/customXml" Target="../ink/ink194.xml"/><Relationship Id="rId59" Type="http://schemas.openxmlformats.org/officeDocument/2006/relationships/image" Target="../media/image690.png"/><Relationship Id="rId103" Type="http://schemas.openxmlformats.org/officeDocument/2006/relationships/customXml" Target="../ink/ink227.xml"/><Relationship Id="rId108" Type="http://schemas.openxmlformats.org/officeDocument/2006/relationships/image" Target="../media/image92.png"/><Relationship Id="rId124" Type="http://schemas.openxmlformats.org/officeDocument/2006/relationships/image" Target="../media/image100.png"/><Relationship Id="rId129" Type="http://schemas.openxmlformats.org/officeDocument/2006/relationships/customXml" Target="../ink/ink241.xml"/><Relationship Id="rId54" Type="http://schemas.openxmlformats.org/officeDocument/2006/relationships/customXml" Target="../ink/ink202.xml"/><Relationship Id="rId70" Type="http://schemas.openxmlformats.org/officeDocument/2006/relationships/customXml" Target="../ink/ink210.xml"/><Relationship Id="rId75" Type="http://schemas.openxmlformats.org/officeDocument/2006/relationships/image" Target="../media/image77.png"/><Relationship Id="rId91" Type="http://schemas.openxmlformats.org/officeDocument/2006/relationships/image" Target="../media/image85.png"/><Relationship Id="rId96" Type="http://schemas.openxmlformats.org/officeDocument/2006/relationships/customXml" Target="../ink/ink223.xml"/><Relationship Id="rId1" Type="http://schemas.openxmlformats.org/officeDocument/2006/relationships/slideLayout" Target="../slideLayouts/slideLayout2.xml"/><Relationship Id="rId6" Type="http://schemas.openxmlformats.org/officeDocument/2006/relationships/image" Target="../media/image71.png"/><Relationship Id="rId23" Type="http://schemas.openxmlformats.org/officeDocument/2006/relationships/image" Target="../media/image510.png"/><Relationship Id="rId28" Type="http://schemas.openxmlformats.org/officeDocument/2006/relationships/customXml" Target="../ink/ink189.xml"/><Relationship Id="rId49" Type="http://schemas.openxmlformats.org/officeDocument/2006/relationships/image" Target="../media/image640.png"/><Relationship Id="rId114" Type="http://schemas.openxmlformats.org/officeDocument/2006/relationships/image" Target="../media/image95.png"/><Relationship Id="rId119" Type="http://schemas.openxmlformats.org/officeDocument/2006/relationships/customXml" Target="../ink/ink236.xml"/><Relationship Id="rId44" Type="http://schemas.openxmlformats.org/officeDocument/2006/relationships/customXml" Target="../ink/ink197.xml"/><Relationship Id="rId60" Type="http://schemas.openxmlformats.org/officeDocument/2006/relationships/customXml" Target="../ink/ink205.xml"/><Relationship Id="rId65" Type="http://schemas.openxmlformats.org/officeDocument/2006/relationships/image" Target="../media/image72.png"/><Relationship Id="rId81" Type="http://schemas.openxmlformats.org/officeDocument/2006/relationships/image" Target="../media/image80.png"/><Relationship Id="rId86" Type="http://schemas.openxmlformats.org/officeDocument/2006/relationships/customXml" Target="../ink/ink218.xml"/><Relationship Id="rId130" Type="http://schemas.openxmlformats.org/officeDocument/2006/relationships/image" Target="../media/image103.png"/><Relationship Id="rId13" Type="http://schemas.openxmlformats.org/officeDocument/2006/relationships/image" Target="../media/image21.png"/><Relationship Id="rId18" Type="http://schemas.openxmlformats.org/officeDocument/2006/relationships/customXml" Target="../ink/ink184.xml"/><Relationship Id="rId39" Type="http://schemas.openxmlformats.org/officeDocument/2006/relationships/image" Target="../media/image590.png"/><Relationship Id="rId109" Type="http://schemas.openxmlformats.org/officeDocument/2006/relationships/customXml" Target="../ink/ink231.xml"/><Relationship Id="rId34" Type="http://schemas.openxmlformats.org/officeDocument/2006/relationships/customXml" Target="../ink/ink192.xml"/><Relationship Id="rId50" Type="http://schemas.openxmlformats.org/officeDocument/2006/relationships/customXml" Target="../ink/ink200.xml"/><Relationship Id="rId55" Type="http://schemas.openxmlformats.org/officeDocument/2006/relationships/image" Target="../media/image670.png"/><Relationship Id="rId76" Type="http://schemas.openxmlformats.org/officeDocument/2006/relationships/customXml" Target="../ink/ink213.xml"/><Relationship Id="rId97" Type="http://schemas.openxmlformats.org/officeDocument/2006/relationships/image" Target="../media/image88.png"/><Relationship Id="rId104" Type="http://schemas.openxmlformats.org/officeDocument/2006/relationships/customXml" Target="../ink/ink228.xml"/><Relationship Id="rId120" Type="http://schemas.openxmlformats.org/officeDocument/2006/relationships/image" Target="../media/image98.png"/><Relationship Id="rId125" Type="http://schemas.openxmlformats.org/officeDocument/2006/relationships/customXml" Target="../ink/ink239.xml"/><Relationship Id="rId7" Type="http://schemas.openxmlformats.org/officeDocument/2006/relationships/image" Target="../media/image72.jpeg"/><Relationship Id="rId71" Type="http://schemas.openxmlformats.org/officeDocument/2006/relationships/image" Target="../media/image75.png"/><Relationship Id="rId92" Type="http://schemas.openxmlformats.org/officeDocument/2006/relationships/customXml" Target="../ink/ink221.xml"/><Relationship Id="rId2" Type="http://schemas.openxmlformats.org/officeDocument/2006/relationships/image" Target="../media/image14.png"/><Relationship Id="rId29" Type="http://schemas.openxmlformats.org/officeDocument/2006/relationships/image" Target="../media/image540.png"/><Relationship Id="rId24" Type="http://schemas.openxmlformats.org/officeDocument/2006/relationships/customXml" Target="../ink/ink187.xml"/><Relationship Id="rId40" Type="http://schemas.openxmlformats.org/officeDocument/2006/relationships/customXml" Target="../ink/ink195.xml"/><Relationship Id="rId45" Type="http://schemas.openxmlformats.org/officeDocument/2006/relationships/image" Target="../media/image620.png"/><Relationship Id="rId66" Type="http://schemas.openxmlformats.org/officeDocument/2006/relationships/customXml" Target="../ink/ink208.xml"/><Relationship Id="rId87" Type="http://schemas.openxmlformats.org/officeDocument/2006/relationships/image" Target="../media/image83.png"/><Relationship Id="rId110" Type="http://schemas.openxmlformats.org/officeDocument/2006/relationships/image" Target="../media/image93.png"/><Relationship Id="rId115" Type="http://schemas.openxmlformats.org/officeDocument/2006/relationships/customXml" Target="../ink/ink234.xml"/><Relationship Id="rId131" Type="http://schemas.openxmlformats.org/officeDocument/2006/relationships/customXml" Target="../ink/ink242.xml"/><Relationship Id="rId61" Type="http://schemas.openxmlformats.org/officeDocument/2006/relationships/image" Target="../media/image700.png"/><Relationship Id="rId82" Type="http://schemas.openxmlformats.org/officeDocument/2006/relationships/customXml" Target="../ink/ink216.xml"/><Relationship Id="rId19" Type="http://schemas.openxmlformats.org/officeDocument/2006/relationships/image" Target="../media/image490.png"/><Relationship Id="rId14" Type="http://schemas.microsoft.com/office/2007/relationships/hdphoto" Target="../media/hdphoto4.wdp"/><Relationship Id="rId30" Type="http://schemas.openxmlformats.org/officeDocument/2006/relationships/customXml" Target="../ink/ink190.xml"/><Relationship Id="rId35" Type="http://schemas.openxmlformats.org/officeDocument/2006/relationships/image" Target="../media/image570.png"/><Relationship Id="rId56" Type="http://schemas.openxmlformats.org/officeDocument/2006/relationships/customXml" Target="../ink/ink203.xml"/><Relationship Id="rId77" Type="http://schemas.openxmlformats.org/officeDocument/2006/relationships/image" Target="../media/image78.png"/><Relationship Id="rId100" Type="http://schemas.openxmlformats.org/officeDocument/2006/relationships/customXml" Target="../ink/ink225.xml"/><Relationship Id="rId105" Type="http://schemas.openxmlformats.org/officeDocument/2006/relationships/customXml" Target="../ink/ink229.xml"/><Relationship Id="rId126" Type="http://schemas.openxmlformats.org/officeDocument/2006/relationships/image" Target="../media/image101.png"/><Relationship Id="rId8" Type="http://schemas.openxmlformats.org/officeDocument/2006/relationships/image" Target="../media/image18.png"/><Relationship Id="rId51" Type="http://schemas.openxmlformats.org/officeDocument/2006/relationships/image" Target="../media/image650.png"/><Relationship Id="rId72" Type="http://schemas.openxmlformats.org/officeDocument/2006/relationships/customXml" Target="../ink/ink211.xml"/><Relationship Id="rId93" Type="http://schemas.openxmlformats.org/officeDocument/2006/relationships/image" Target="../media/image86.png"/><Relationship Id="rId98" Type="http://schemas.openxmlformats.org/officeDocument/2006/relationships/customXml" Target="../ink/ink224.xml"/><Relationship Id="rId121" Type="http://schemas.openxmlformats.org/officeDocument/2006/relationships/customXml" Target="../ink/ink237.xml"/><Relationship Id="rId3" Type="http://schemas.openxmlformats.org/officeDocument/2006/relationships/image" Target="../media/image15.svg"/><Relationship Id="rId25" Type="http://schemas.openxmlformats.org/officeDocument/2006/relationships/image" Target="../media/image521.png"/><Relationship Id="rId46" Type="http://schemas.openxmlformats.org/officeDocument/2006/relationships/customXml" Target="../ink/ink198.xml"/><Relationship Id="rId67" Type="http://schemas.openxmlformats.org/officeDocument/2006/relationships/image" Target="../media/image73.png"/><Relationship Id="rId116" Type="http://schemas.openxmlformats.org/officeDocument/2006/relationships/image" Target="../media/image96.png"/><Relationship Id="rId20" Type="http://schemas.openxmlformats.org/officeDocument/2006/relationships/customXml" Target="../ink/ink185.xml"/><Relationship Id="rId41" Type="http://schemas.openxmlformats.org/officeDocument/2006/relationships/image" Target="../media/image600.png"/><Relationship Id="rId62" Type="http://schemas.openxmlformats.org/officeDocument/2006/relationships/customXml" Target="../ink/ink206.xml"/><Relationship Id="rId83" Type="http://schemas.openxmlformats.org/officeDocument/2006/relationships/image" Target="../media/image81.png"/><Relationship Id="rId88" Type="http://schemas.openxmlformats.org/officeDocument/2006/relationships/customXml" Target="../ink/ink219.xml"/><Relationship Id="rId111" Type="http://schemas.openxmlformats.org/officeDocument/2006/relationships/customXml" Target="../ink/ink232.xml"/><Relationship Id="rId132" Type="http://schemas.openxmlformats.org/officeDocument/2006/relationships/image" Target="../media/image104.png"/><Relationship Id="rId15" Type="http://schemas.openxmlformats.org/officeDocument/2006/relationships/image" Target="../media/image69.png"/><Relationship Id="rId36" Type="http://schemas.openxmlformats.org/officeDocument/2006/relationships/customXml" Target="../ink/ink193.xml"/><Relationship Id="rId57" Type="http://schemas.openxmlformats.org/officeDocument/2006/relationships/image" Target="../media/image680.png"/><Relationship Id="rId106" Type="http://schemas.openxmlformats.org/officeDocument/2006/relationships/image" Target="../media/image91.png"/><Relationship Id="rId127" Type="http://schemas.openxmlformats.org/officeDocument/2006/relationships/customXml" Target="../ink/ink240.xml"/><Relationship Id="rId10" Type="http://schemas.openxmlformats.org/officeDocument/2006/relationships/image" Target="../media/image19.png"/><Relationship Id="rId31" Type="http://schemas.openxmlformats.org/officeDocument/2006/relationships/image" Target="../media/image551.png"/><Relationship Id="rId52" Type="http://schemas.openxmlformats.org/officeDocument/2006/relationships/customXml" Target="../ink/ink201.xml"/><Relationship Id="rId73" Type="http://schemas.openxmlformats.org/officeDocument/2006/relationships/image" Target="../media/image76.png"/><Relationship Id="rId78" Type="http://schemas.openxmlformats.org/officeDocument/2006/relationships/customXml" Target="../ink/ink214.xml"/><Relationship Id="rId94" Type="http://schemas.openxmlformats.org/officeDocument/2006/relationships/customXml" Target="../ink/ink222.xml"/><Relationship Id="rId99" Type="http://schemas.openxmlformats.org/officeDocument/2006/relationships/image" Target="../media/image89.png"/><Relationship Id="rId101" Type="http://schemas.openxmlformats.org/officeDocument/2006/relationships/image" Target="../media/image90.png"/><Relationship Id="rId122" Type="http://schemas.openxmlformats.org/officeDocument/2006/relationships/image" Target="../media/image99.png"/><Relationship Id="rId4" Type="http://schemas.openxmlformats.org/officeDocument/2006/relationships/image" Target="../media/image16.png"/><Relationship Id="rId9" Type="http://schemas.microsoft.com/office/2007/relationships/hdphoto" Target="../media/hdphoto2.wdp"/><Relationship Id="rId26" Type="http://schemas.openxmlformats.org/officeDocument/2006/relationships/customXml" Target="../ink/ink188.xml"/></Relationships>
</file>

<file path=ppt/slides/_rels/slide41.xml.rels><?xml version="1.0" encoding="UTF-8" standalone="yes"?>
<Relationships xmlns="http://schemas.openxmlformats.org/package/2006/relationships"><Relationship Id="rId117" Type="http://schemas.openxmlformats.org/officeDocument/2006/relationships/customXml" Target="../ink/ink295.xml"/><Relationship Id="rId21" Type="http://schemas.openxmlformats.org/officeDocument/2006/relationships/image" Target="../media/image500.png"/><Relationship Id="rId42" Type="http://schemas.openxmlformats.org/officeDocument/2006/relationships/customXml" Target="../ink/ink256.xml"/><Relationship Id="rId47" Type="http://schemas.openxmlformats.org/officeDocument/2006/relationships/image" Target="../media/image630.png"/><Relationship Id="rId63" Type="http://schemas.openxmlformats.org/officeDocument/2006/relationships/image" Target="../media/image710.png"/><Relationship Id="rId68" Type="http://schemas.openxmlformats.org/officeDocument/2006/relationships/customXml" Target="../ink/ink269.xml"/><Relationship Id="rId84" Type="http://schemas.openxmlformats.org/officeDocument/2006/relationships/customXml" Target="../ink/ink277.xml"/><Relationship Id="rId89" Type="http://schemas.openxmlformats.org/officeDocument/2006/relationships/image" Target="../media/image84.png"/><Relationship Id="rId112" Type="http://schemas.openxmlformats.org/officeDocument/2006/relationships/image" Target="../media/image94.png"/><Relationship Id="rId16" Type="http://schemas.openxmlformats.org/officeDocument/2006/relationships/customXml" Target="../ink/ink243.xml"/><Relationship Id="rId107" Type="http://schemas.openxmlformats.org/officeDocument/2006/relationships/customXml" Target="../ink/ink290.xml"/><Relationship Id="rId11" Type="http://schemas.openxmlformats.org/officeDocument/2006/relationships/image" Target="../media/image20.png"/><Relationship Id="rId32" Type="http://schemas.openxmlformats.org/officeDocument/2006/relationships/customXml" Target="../ink/ink251.xml"/><Relationship Id="rId37" Type="http://schemas.openxmlformats.org/officeDocument/2006/relationships/image" Target="../media/image580.png"/><Relationship Id="rId53" Type="http://schemas.openxmlformats.org/officeDocument/2006/relationships/image" Target="../media/image660.png"/><Relationship Id="rId58" Type="http://schemas.openxmlformats.org/officeDocument/2006/relationships/customXml" Target="../ink/ink264.xml"/><Relationship Id="rId74" Type="http://schemas.openxmlformats.org/officeDocument/2006/relationships/customXml" Target="../ink/ink272.xml"/><Relationship Id="rId79" Type="http://schemas.openxmlformats.org/officeDocument/2006/relationships/image" Target="../media/image79.png"/><Relationship Id="rId102" Type="http://schemas.openxmlformats.org/officeDocument/2006/relationships/customXml" Target="../ink/ink286.xml"/><Relationship Id="rId123" Type="http://schemas.openxmlformats.org/officeDocument/2006/relationships/customXml" Target="../ink/ink298.xml"/><Relationship Id="rId128" Type="http://schemas.openxmlformats.org/officeDocument/2006/relationships/image" Target="../media/image102.png"/><Relationship Id="rId5" Type="http://schemas.openxmlformats.org/officeDocument/2006/relationships/image" Target="../media/image17.svg"/><Relationship Id="rId90" Type="http://schemas.openxmlformats.org/officeDocument/2006/relationships/customXml" Target="../ink/ink280.xml"/><Relationship Id="rId95" Type="http://schemas.openxmlformats.org/officeDocument/2006/relationships/image" Target="../media/image87.png"/><Relationship Id="rId22" Type="http://schemas.openxmlformats.org/officeDocument/2006/relationships/customXml" Target="../ink/ink246.xml"/><Relationship Id="rId27" Type="http://schemas.openxmlformats.org/officeDocument/2006/relationships/image" Target="../media/image530.png"/><Relationship Id="rId43" Type="http://schemas.openxmlformats.org/officeDocument/2006/relationships/image" Target="../media/image610.png"/><Relationship Id="rId48" Type="http://schemas.openxmlformats.org/officeDocument/2006/relationships/customXml" Target="../ink/ink259.xml"/><Relationship Id="rId64" Type="http://schemas.openxmlformats.org/officeDocument/2006/relationships/customXml" Target="../ink/ink267.xml"/><Relationship Id="rId69" Type="http://schemas.openxmlformats.org/officeDocument/2006/relationships/image" Target="../media/image74.png"/><Relationship Id="rId113" Type="http://schemas.openxmlformats.org/officeDocument/2006/relationships/customXml" Target="../ink/ink293.xml"/><Relationship Id="rId118" Type="http://schemas.openxmlformats.org/officeDocument/2006/relationships/image" Target="../media/image97.png"/><Relationship Id="rId80" Type="http://schemas.openxmlformats.org/officeDocument/2006/relationships/customXml" Target="../ink/ink275.xml"/><Relationship Id="rId85" Type="http://schemas.openxmlformats.org/officeDocument/2006/relationships/image" Target="../media/image82.png"/><Relationship Id="rId12" Type="http://schemas.openxmlformats.org/officeDocument/2006/relationships/image" Target="../media/image21.png"/><Relationship Id="rId17" Type="http://schemas.openxmlformats.org/officeDocument/2006/relationships/image" Target="../media/image480.png"/><Relationship Id="rId33" Type="http://schemas.openxmlformats.org/officeDocument/2006/relationships/image" Target="../media/image560.png"/><Relationship Id="rId38" Type="http://schemas.openxmlformats.org/officeDocument/2006/relationships/customXml" Target="../ink/ink254.xml"/><Relationship Id="rId59" Type="http://schemas.openxmlformats.org/officeDocument/2006/relationships/image" Target="../media/image690.png"/><Relationship Id="rId103" Type="http://schemas.openxmlformats.org/officeDocument/2006/relationships/customXml" Target="../ink/ink287.xml"/><Relationship Id="rId108" Type="http://schemas.openxmlformats.org/officeDocument/2006/relationships/image" Target="../media/image92.png"/><Relationship Id="rId124" Type="http://schemas.openxmlformats.org/officeDocument/2006/relationships/image" Target="../media/image100.png"/><Relationship Id="rId129" Type="http://schemas.openxmlformats.org/officeDocument/2006/relationships/customXml" Target="../ink/ink301.xml"/><Relationship Id="rId54" Type="http://schemas.openxmlformats.org/officeDocument/2006/relationships/customXml" Target="../ink/ink262.xml"/><Relationship Id="rId70" Type="http://schemas.openxmlformats.org/officeDocument/2006/relationships/customXml" Target="../ink/ink270.xml"/><Relationship Id="rId75" Type="http://schemas.openxmlformats.org/officeDocument/2006/relationships/image" Target="../media/image77.png"/><Relationship Id="rId91" Type="http://schemas.openxmlformats.org/officeDocument/2006/relationships/image" Target="../media/image85.png"/><Relationship Id="rId96" Type="http://schemas.openxmlformats.org/officeDocument/2006/relationships/customXml" Target="../ink/ink283.xml"/><Relationship Id="rId1" Type="http://schemas.openxmlformats.org/officeDocument/2006/relationships/slideLayout" Target="../slideLayouts/slideLayout2.xml"/><Relationship Id="rId6" Type="http://schemas.openxmlformats.org/officeDocument/2006/relationships/image" Target="../media/image72.jpeg"/><Relationship Id="rId23" Type="http://schemas.openxmlformats.org/officeDocument/2006/relationships/image" Target="../media/image510.png"/><Relationship Id="rId28" Type="http://schemas.openxmlformats.org/officeDocument/2006/relationships/customXml" Target="../ink/ink249.xml"/><Relationship Id="rId49" Type="http://schemas.openxmlformats.org/officeDocument/2006/relationships/image" Target="../media/image640.png"/><Relationship Id="rId114" Type="http://schemas.openxmlformats.org/officeDocument/2006/relationships/image" Target="../media/image95.png"/><Relationship Id="rId119" Type="http://schemas.openxmlformats.org/officeDocument/2006/relationships/customXml" Target="../ink/ink296.xml"/><Relationship Id="rId44" Type="http://schemas.openxmlformats.org/officeDocument/2006/relationships/customXml" Target="../ink/ink257.xml"/><Relationship Id="rId60" Type="http://schemas.openxmlformats.org/officeDocument/2006/relationships/customXml" Target="../ink/ink265.xml"/><Relationship Id="rId65" Type="http://schemas.openxmlformats.org/officeDocument/2006/relationships/image" Target="../media/image72.png"/><Relationship Id="rId81" Type="http://schemas.openxmlformats.org/officeDocument/2006/relationships/image" Target="../media/image80.png"/><Relationship Id="rId86" Type="http://schemas.openxmlformats.org/officeDocument/2006/relationships/customXml" Target="../ink/ink278.xml"/><Relationship Id="rId130" Type="http://schemas.openxmlformats.org/officeDocument/2006/relationships/image" Target="../media/image103.png"/><Relationship Id="rId13" Type="http://schemas.microsoft.com/office/2007/relationships/hdphoto" Target="../media/hdphoto4.wdp"/><Relationship Id="rId18" Type="http://schemas.openxmlformats.org/officeDocument/2006/relationships/customXml" Target="../ink/ink244.xml"/><Relationship Id="rId39" Type="http://schemas.openxmlformats.org/officeDocument/2006/relationships/image" Target="../media/image590.png"/><Relationship Id="rId109" Type="http://schemas.openxmlformats.org/officeDocument/2006/relationships/customXml" Target="../ink/ink291.xml"/><Relationship Id="rId34" Type="http://schemas.openxmlformats.org/officeDocument/2006/relationships/customXml" Target="../ink/ink252.xml"/><Relationship Id="rId50" Type="http://schemas.openxmlformats.org/officeDocument/2006/relationships/customXml" Target="../ink/ink260.xml"/><Relationship Id="rId55" Type="http://schemas.openxmlformats.org/officeDocument/2006/relationships/image" Target="../media/image670.png"/><Relationship Id="rId76" Type="http://schemas.openxmlformats.org/officeDocument/2006/relationships/customXml" Target="../ink/ink273.xml"/><Relationship Id="rId97" Type="http://schemas.openxmlformats.org/officeDocument/2006/relationships/image" Target="../media/image88.png"/><Relationship Id="rId104" Type="http://schemas.openxmlformats.org/officeDocument/2006/relationships/customXml" Target="../ink/ink288.xml"/><Relationship Id="rId120" Type="http://schemas.openxmlformats.org/officeDocument/2006/relationships/image" Target="../media/image98.png"/><Relationship Id="rId125" Type="http://schemas.openxmlformats.org/officeDocument/2006/relationships/customXml" Target="../ink/ink299.xml"/><Relationship Id="rId7" Type="http://schemas.openxmlformats.org/officeDocument/2006/relationships/image" Target="../media/image18.png"/><Relationship Id="rId71" Type="http://schemas.openxmlformats.org/officeDocument/2006/relationships/image" Target="../media/image75.png"/><Relationship Id="rId92" Type="http://schemas.openxmlformats.org/officeDocument/2006/relationships/customXml" Target="../ink/ink281.xml"/><Relationship Id="rId2" Type="http://schemas.openxmlformats.org/officeDocument/2006/relationships/image" Target="../media/image14.png"/><Relationship Id="rId29" Type="http://schemas.openxmlformats.org/officeDocument/2006/relationships/image" Target="../media/image540.png"/><Relationship Id="rId24" Type="http://schemas.openxmlformats.org/officeDocument/2006/relationships/customXml" Target="../ink/ink247.xml"/><Relationship Id="rId40" Type="http://schemas.openxmlformats.org/officeDocument/2006/relationships/customXml" Target="../ink/ink255.xml"/><Relationship Id="rId45" Type="http://schemas.openxmlformats.org/officeDocument/2006/relationships/image" Target="../media/image620.png"/><Relationship Id="rId66" Type="http://schemas.openxmlformats.org/officeDocument/2006/relationships/customXml" Target="../ink/ink268.xml"/><Relationship Id="rId87" Type="http://schemas.openxmlformats.org/officeDocument/2006/relationships/image" Target="../media/image83.png"/><Relationship Id="rId110" Type="http://schemas.openxmlformats.org/officeDocument/2006/relationships/image" Target="../media/image93.png"/><Relationship Id="rId115" Type="http://schemas.openxmlformats.org/officeDocument/2006/relationships/customXml" Target="../ink/ink294.xml"/><Relationship Id="rId131" Type="http://schemas.openxmlformats.org/officeDocument/2006/relationships/customXml" Target="../ink/ink302.xml"/><Relationship Id="rId61" Type="http://schemas.openxmlformats.org/officeDocument/2006/relationships/image" Target="../media/image700.png"/><Relationship Id="rId82" Type="http://schemas.openxmlformats.org/officeDocument/2006/relationships/customXml" Target="../ink/ink276.xml"/><Relationship Id="rId19" Type="http://schemas.openxmlformats.org/officeDocument/2006/relationships/image" Target="../media/image490.png"/><Relationship Id="rId14" Type="http://schemas.openxmlformats.org/officeDocument/2006/relationships/image" Target="../media/image71.png"/><Relationship Id="rId30" Type="http://schemas.openxmlformats.org/officeDocument/2006/relationships/customXml" Target="../ink/ink250.xml"/><Relationship Id="rId35" Type="http://schemas.openxmlformats.org/officeDocument/2006/relationships/image" Target="../media/image570.png"/><Relationship Id="rId56" Type="http://schemas.openxmlformats.org/officeDocument/2006/relationships/customXml" Target="../ink/ink263.xml"/><Relationship Id="rId77" Type="http://schemas.openxmlformats.org/officeDocument/2006/relationships/image" Target="../media/image78.png"/><Relationship Id="rId100" Type="http://schemas.openxmlformats.org/officeDocument/2006/relationships/customXml" Target="../ink/ink285.xml"/><Relationship Id="rId105" Type="http://schemas.openxmlformats.org/officeDocument/2006/relationships/customXml" Target="../ink/ink289.xml"/><Relationship Id="rId126" Type="http://schemas.openxmlformats.org/officeDocument/2006/relationships/image" Target="../media/image101.png"/><Relationship Id="rId8" Type="http://schemas.microsoft.com/office/2007/relationships/hdphoto" Target="../media/hdphoto2.wdp"/><Relationship Id="rId51" Type="http://schemas.openxmlformats.org/officeDocument/2006/relationships/image" Target="../media/image650.png"/><Relationship Id="rId72" Type="http://schemas.openxmlformats.org/officeDocument/2006/relationships/customXml" Target="../ink/ink271.xml"/><Relationship Id="rId93" Type="http://schemas.openxmlformats.org/officeDocument/2006/relationships/image" Target="../media/image86.png"/><Relationship Id="rId98" Type="http://schemas.openxmlformats.org/officeDocument/2006/relationships/customXml" Target="../ink/ink284.xml"/><Relationship Id="rId121" Type="http://schemas.openxmlformats.org/officeDocument/2006/relationships/customXml" Target="../ink/ink297.xml"/><Relationship Id="rId3" Type="http://schemas.openxmlformats.org/officeDocument/2006/relationships/image" Target="../media/image15.svg"/><Relationship Id="rId25" Type="http://schemas.openxmlformats.org/officeDocument/2006/relationships/image" Target="../media/image521.png"/><Relationship Id="rId46" Type="http://schemas.openxmlformats.org/officeDocument/2006/relationships/customXml" Target="../ink/ink258.xml"/><Relationship Id="rId67" Type="http://schemas.openxmlformats.org/officeDocument/2006/relationships/image" Target="../media/image73.png"/><Relationship Id="rId116" Type="http://schemas.openxmlformats.org/officeDocument/2006/relationships/image" Target="../media/image96.png"/><Relationship Id="rId20" Type="http://schemas.openxmlformats.org/officeDocument/2006/relationships/customXml" Target="../ink/ink245.xml"/><Relationship Id="rId41" Type="http://schemas.openxmlformats.org/officeDocument/2006/relationships/image" Target="../media/image600.png"/><Relationship Id="rId62" Type="http://schemas.openxmlformats.org/officeDocument/2006/relationships/customXml" Target="../ink/ink266.xml"/><Relationship Id="rId83" Type="http://schemas.openxmlformats.org/officeDocument/2006/relationships/image" Target="../media/image81.png"/><Relationship Id="rId88" Type="http://schemas.openxmlformats.org/officeDocument/2006/relationships/customXml" Target="../ink/ink279.xml"/><Relationship Id="rId111" Type="http://schemas.openxmlformats.org/officeDocument/2006/relationships/customXml" Target="../ink/ink292.xml"/><Relationship Id="rId132" Type="http://schemas.openxmlformats.org/officeDocument/2006/relationships/image" Target="../media/image104.png"/><Relationship Id="rId15" Type="http://schemas.openxmlformats.org/officeDocument/2006/relationships/image" Target="../media/image69.png"/><Relationship Id="rId36" Type="http://schemas.openxmlformats.org/officeDocument/2006/relationships/customXml" Target="../ink/ink253.xml"/><Relationship Id="rId57" Type="http://schemas.openxmlformats.org/officeDocument/2006/relationships/image" Target="../media/image680.png"/><Relationship Id="rId106" Type="http://schemas.openxmlformats.org/officeDocument/2006/relationships/image" Target="../media/image91.png"/><Relationship Id="rId127" Type="http://schemas.openxmlformats.org/officeDocument/2006/relationships/customXml" Target="../ink/ink300.xml"/><Relationship Id="rId10" Type="http://schemas.microsoft.com/office/2007/relationships/hdphoto" Target="../media/hdphoto3.wdp"/><Relationship Id="rId31" Type="http://schemas.openxmlformats.org/officeDocument/2006/relationships/image" Target="../media/image551.png"/><Relationship Id="rId52" Type="http://schemas.openxmlformats.org/officeDocument/2006/relationships/customXml" Target="../ink/ink261.xml"/><Relationship Id="rId73" Type="http://schemas.openxmlformats.org/officeDocument/2006/relationships/image" Target="../media/image76.png"/><Relationship Id="rId78" Type="http://schemas.openxmlformats.org/officeDocument/2006/relationships/customXml" Target="../ink/ink274.xml"/><Relationship Id="rId94" Type="http://schemas.openxmlformats.org/officeDocument/2006/relationships/customXml" Target="../ink/ink282.xml"/><Relationship Id="rId99" Type="http://schemas.openxmlformats.org/officeDocument/2006/relationships/image" Target="../media/image89.png"/><Relationship Id="rId101" Type="http://schemas.openxmlformats.org/officeDocument/2006/relationships/image" Target="../media/image90.png"/><Relationship Id="rId122" Type="http://schemas.openxmlformats.org/officeDocument/2006/relationships/image" Target="../media/image99.png"/><Relationship Id="rId4" Type="http://schemas.openxmlformats.org/officeDocument/2006/relationships/image" Target="../media/image16.png"/><Relationship Id="rId9" Type="http://schemas.openxmlformats.org/officeDocument/2006/relationships/image" Target="../media/image19.png"/><Relationship Id="rId26" Type="http://schemas.openxmlformats.org/officeDocument/2006/relationships/customXml" Target="../ink/ink248.xml"/></Relationships>
</file>

<file path=ppt/slides/_rels/slide42.xml.rels><?xml version="1.0" encoding="UTF-8" standalone="yes"?>
<Relationships xmlns="http://schemas.openxmlformats.org/package/2006/relationships"><Relationship Id="rId117" Type="http://schemas.openxmlformats.org/officeDocument/2006/relationships/image" Target="../media/image96.png"/><Relationship Id="rId21" Type="http://schemas.openxmlformats.org/officeDocument/2006/relationships/customXml" Target="../ink/ink305.xml"/><Relationship Id="rId42" Type="http://schemas.openxmlformats.org/officeDocument/2006/relationships/image" Target="../media/image600.png"/><Relationship Id="rId63" Type="http://schemas.openxmlformats.org/officeDocument/2006/relationships/customXml" Target="../ink/ink326.xml"/><Relationship Id="rId84" Type="http://schemas.openxmlformats.org/officeDocument/2006/relationships/image" Target="../media/image81.png"/><Relationship Id="rId16" Type="http://schemas.openxmlformats.org/officeDocument/2006/relationships/image" Target="../media/image71.png"/><Relationship Id="rId107" Type="http://schemas.openxmlformats.org/officeDocument/2006/relationships/image" Target="../media/image91.png"/><Relationship Id="rId11" Type="http://schemas.microsoft.com/office/2007/relationships/hdphoto" Target="../media/hdphoto2.wdp"/><Relationship Id="rId32" Type="http://schemas.openxmlformats.org/officeDocument/2006/relationships/image" Target="../media/image551.png"/><Relationship Id="rId37" Type="http://schemas.openxmlformats.org/officeDocument/2006/relationships/customXml" Target="../ink/ink313.xml"/><Relationship Id="rId53" Type="http://schemas.openxmlformats.org/officeDocument/2006/relationships/customXml" Target="../ink/ink321.xml"/><Relationship Id="rId58" Type="http://schemas.openxmlformats.org/officeDocument/2006/relationships/image" Target="../media/image680.png"/><Relationship Id="rId74" Type="http://schemas.openxmlformats.org/officeDocument/2006/relationships/image" Target="../media/image76.png"/><Relationship Id="rId79" Type="http://schemas.openxmlformats.org/officeDocument/2006/relationships/customXml" Target="../ink/ink334.xml"/><Relationship Id="rId102" Type="http://schemas.openxmlformats.org/officeDocument/2006/relationships/image" Target="../media/image90.png"/><Relationship Id="rId123" Type="http://schemas.openxmlformats.org/officeDocument/2006/relationships/image" Target="../media/image99.png"/><Relationship Id="rId128" Type="http://schemas.openxmlformats.org/officeDocument/2006/relationships/customXml" Target="../ink/ink360.xml"/><Relationship Id="rId5" Type="http://schemas.openxmlformats.org/officeDocument/2006/relationships/image" Target="../media/image15.svg"/><Relationship Id="rId90" Type="http://schemas.openxmlformats.org/officeDocument/2006/relationships/image" Target="../media/image84.png"/><Relationship Id="rId95" Type="http://schemas.openxmlformats.org/officeDocument/2006/relationships/customXml" Target="../ink/ink342.xml"/><Relationship Id="rId22" Type="http://schemas.openxmlformats.org/officeDocument/2006/relationships/image" Target="../media/image500.png"/><Relationship Id="rId27" Type="http://schemas.openxmlformats.org/officeDocument/2006/relationships/customXml" Target="../ink/ink308.xml"/><Relationship Id="rId43" Type="http://schemas.openxmlformats.org/officeDocument/2006/relationships/customXml" Target="../ink/ink316.xml"/><Relationship Id="rId48" Type="http://schemas.openxmlformats.org/officeDocument/2006/relationships/image" Target="../media/image630.png"/><Relationship Id="rId64" Type="http://schemas.openxmlformats.org/officeDocument/2006/relationships/image" Target="../media/image710.png"/><Relationship Id="rId69" Type="http://schemas.openxmlformats.org/officeDocument/2006/relationships/customXml" Target="../ink/ink329.xml"/><Relationship Id="rId113" Type="http://schemas.openxmlformats.org/officeDocument/2006/relationships/image" Target="../media/image94.png"/><Relationship Id="rId118" Type="http://schemas.openxmlformats.org/officeDocument/2006/relationships/customXml" Target="../ink/ink355.xml"/><Relationship Id="rId80" Type="http://schemas.openxmlformats.org/officeDocument/2006/relationships/image" Target="../media/image79.png"/><Relationship Id="rId85" Type="http://schemas.openxmlformats.org/officeDocument/2006/relationships/customXml" Target="../ink/ink337.xml"/><Relationship Id="rId12" Type="http://schemas.openxmlformats.org/officeDocument/2006/relationships/image" Target="../media/image20.png"/><Relationship Id="rId17" Type="http://schemas.openxmlformats.org/officeDocument/2006/relationships/customXml" Target="../ink/ink303.xml"/><Relationship Id="rId33" Type="http://schemas.openxmlformats.org/officeDocument/2006/relationships/customXml" Target="../ink/ink311.xml"/><Relationship Id="rId38" Type="http://schemas.openxmlformats.org/officeDocument/2006/relationships/image" Target="../media/image580.png"/><Relationship Id="rId59" Type="http://schemas.openxmlformats.org/officeDocument/2006/relationships/customXml" Target="../ink/ink324.xml"/><Relationship Id="rId103" Type="http://schemas.openxmlformats.org/officeDocument/2006/relationships/customXml" Target="../ink/ink346.xml"/><Relationship Id="rId108" Type="http://schemas.openxmlformats.org/officeDocument/2006/relationships/customXml" Target="../ink/ink350.xml"/><Relationship Id="rId124" Type="http://schemas.openxmlformats.org/officeDocument/2006/relationships/customXml" Target="../ink/ink358.xml"/><Relationship Id="rId129" Type="http://schemas.openxmlformats.org/officeDocument/2006/relationships/image" Target="../media/image102.png"/><Relationship Id="rId54" Type="http://schemas.openxmlformats.org/officeDocument/2006/relationships/image" Target="../media/image660.png"/><Relationship Id="rId70" Type="http://schemas.openxmlformats.org/officeDocument/2006/relationships/image" Target="../media/image74.png"/><Relationship Id="rId75" Type="http://schemas.openxmlformats.org/officeDocument/2006/relationships/customXml" Target="../ink/ink332.xml"/><Relationship Id="rId91" Type="http://schemas.openxmlformats.org/officeDocument/2006/relationships/customXml" Target="../ink/ink340.xml"/><Relationship Id="rId9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6.png"/><Relationship Id="rId23" Type="http://schemas.openxmlformats.org/officeDocument/2006/relationships/customXml" Target="../ink/ink306.xml"/><Relationship Id="rId28" Type="http://schemas.openxmlformats.org/officeDocument/2006/relationships/image" Target="../media/image530.png"/><Relationship Id="rId49" Type="http://schemas.openxmlformats.org/officeDocument/2006/relationships/customXml" Target="../ink/ink319.xml"/><Relationship Id="rId114" Type="http://schemas.openxmlformats.org/officeDocument/2006/relationships/customXml" Target="../ink/ink353.xml"/><Relationship Id="rId119" Type="http://schemas.openxmlformats.org/officeDocument/2006/relationships/image" Target="../media/image97.png"/><Relationship Id="rId44" Type="http://schemas.openxmlformats.org/officeDocument/2006/relationships/image" Target="../media/image610.png"/><Relationship Id="rId60" Type="http://schemas.openxmlformats.org/officeDocument/2006/relationships/image" Target="../media/image690.png"/><Relationship Id="rId65" Type="http://schemas.openxmlformats.org/officeDocument/2006/relationships/customXml" Target="../ink/ink327.xml"/><Relationship Id="rId81" Type="http://schemas.openxmlformats.org/officeDocument/2006/relationships/customXml" Target="../ink/ink335.xml"/><Relationship Id="rId86" Type="http://schemas.openxmlformats.org/officeDocument/2006/relationships/image" Target="../media/image82.png"/><Relationship Id="rId130" Type="http://schemas.openxmlformats.org/officeDocument/2006/relationships/customXml" Target="../ink/ink361.xml"/><Relationship Id="rId13" Type="http://schemas.openxmlformats.org/officeDocument/2006/relationships/image" Target="../media/image21.png"/><Relationship Id="rId18" Type="http://schemas.openxmlformats.org/officeDocument/2006/relationships/image" Target="../media/image480.png"/><Relationship Id="rId39" Type="http://schemas.openxmlformats.org/officeDocument/2006/relationships/customXml" Target="../ink/ink314.xml"/><Relationship Id="rId109" Type="http://schemas.openxmlformats.org/officeDocument/2006/relationships/image" Target="../media/image92.png"/><Relationship Id="rId34" Type="http://schemas.openxmlformats.org/officeDocument/2006/relationships/image" Target="../media/image560.png"/><Relationship Id="rId50" Type="http://schemas.openxmlformats.org/officeDocument/2006/relationships/image" Target="../media/image640.png"/><Relationship Id="rId55" Type="http://schemas.openxmlformats.org/officeDocument/2006/relationships/customXml" Target="../ink/ink322.xml"/><Relationship Id="rId76" Type="http://schemas.openxmlformats.org/officeDocument/2006/relationships/image" Target="../media/image77.png"/><Relationship Id="rId97" Type="http://schemas.openxmlformats.org/officeDocument/2006/relationships/customXml" Target="../ink/ink343.xml"/><Relationship Id="rId104" Type="http://schemas.openxmlformats.org/officeDocument/2006/relationships/customXml" Target="../ink/ink347.xml"/><Relationship Id="rId120" Type="http://schemas.openxmlformats.org/officeDocument/2006/relationships/customXml" Target="../ink/ink356.xml"/><Relationship Id="rId125" Type="http://schemas.openxmlformats.org/officeDocument/2006/relationships/image" Target="../media/image100.png"/><Relationship Id="rId7" Type="http://schemas.openxmlformats.org/officeDocument/2006/relationships/image" Target="../media/image17.svg"/><Relationship Id="rId71" Type="http://schemas.openxmlformats.org/officeDocument/2006/relationships/customXml" Target="../ink/ink330.xml"/><Relationship Id="rId92" Type="http://schemas.openxmlformats.org/officeDocument/2006/relationships/image" Target="../media/image85.png"/><Relationship Id="rId2" Type="http://schemas.openxmlformats.org/officeDocument/2006/relationships/image" Target="../media/image19.png"/><Relationship Id="rId29" Type="http://schemas.openxmlformats.org/officeDocument/2006/relationships/customXml" Target="../ink/ink309.xml"/><Relationship Id="rId24" Type="http://schemas.openxmlformats.org/officeDocument/2006/relationships/image" Target="../media/image510.png"/><Relationship Id="rId40" Type="http://schemas.openxmlformats.org/officeDocument/2006/relationships/image" Target="../media/image590.png"/><Relationship Id="rId45" Type="http://schemas.openxmlformats.org/officeDocument/2006/relationships/customXml" Target="../ink/ink317.xml"/><Relationship Id="rId66" Type="http://schemas.openxmlformats.org/officeDocument/2006/relationships/image" Target="../media/image72.png"/><Relationship Id="rId87" Type="http://schemas.openxmlformats.org/officeDocument/2006/relationships/customXml" Target="../ink/ink338.xml"/><Relationship Id="rId110" Type="http://schemas.openxmlformats.org/officeDocument/2006/relationships/customXml" Target="../ink/ink351.xml"/><Relationship Id="rId115" Type="http://schemas.openxmlformats.org/officeDocument/2006/relationships/image" Target="../media/image95.png"/><Relationship Id="rId131" Type="http://schemas.openxmlformats.org/officeDocument/2006/relationships/image" Target="../media/image103.png"/><Relationship Id="rId61" Type="http://schemas.openxmlformats.org/officeDocument/2006/relationships/customXml" Target="../ink/ink325.xml"/><Relationship Id="rId82" Type="http://schemas.openxmlformats.org/officeDocument/2006/relationships/image" Target="../media/image80.png"/><Relationship Id="rId19" Type="http://schemas.openxmlformats.org/officeDocument/2006/relationships/customXml" Target="../ink/ink304.xml"/><Relationship Id="rId14" Type="http://schemas.microsoft.com/office/2007/relationships/hdphoto" Target="../media/hdphoto4.wdp"/><Relationship Id="rId30" Type="http://schemas.openxmlformats.org/officeDocument/2006/relationships/image" Target="../media/image540.png"/><Relationship Id="rId35" Type="http://schemas.openxmlformats.org/officeDocument/2006/relationships/customXml" Target="../ink/ink312.xml"/><Relationship Id="rId56" Type="http://schemas.openxmlformats.org/officeDocument/2006/relationships/image" Target="../media/image670.png"/><Relationship Id="rId77" Type="http://schemas.openxmlformats.org/officeDocument/2006/relationships/customXml" Target="../ink/ink333.xml"/><Relationship Id="rId100" Type="http://schemas.openxmlformats.org/officeDocument/2006/relationships/image" Target="../media/image89.png"/><Relationship Id="rId105" Type="http://schemas.openxmlformats.org/officeDocument/2006/relationships/customXml" Target="../ink/ink348.xml"/><Relationship Id="rId126" Type="http://schemas.openxmlformats.org/officeDocument/2006/relationships/customXml" Target="../ink/ink359.xml"/><Relationship Id="rId8" Type="http://schemas.openxmlformats.org/officeDocument/2006/relationships/image" Target="../media/image73.jpeg"/><Relationship Id="rId51" Type="http://schemas.openxmlformats.org/officeDocument/2006/relationships/customXml" Target="../ink/ink320.xml"/><Relationship Id="rId72" Type="http://schemas.openxmlformats.org/officeDocument/2006/relationships/image" Target="../media/image75.png"/><Relationship Id="rId93" Type="http://schemas.openxmlformats.org/officeDocument/2006/relationships/customXml" Target="../ink/ink341.xml"/><Relationship Id="rId98" Type="http://schemas.openxmlformats.org/officeDocument/2006/relationships/image" Target="../media/image88.png"/><Relationship Id="rId121" Type="http://schemas.openxmlformats.org/officeDocument/2006/relationships/image" Target="../media/image98.png"/><Relationship Id="rId3" Type="http://schemas.microsoft.com/office/2007/relationships/hdphoto" Target="../media/hdphoto3.wdp"/><Relationship Id="rId25" Type="http://schemas.openxmlformats.org/officeDocument/2006/relationships/customXml" Target="../ink/ink307.xml"/><Relationship Id="rId46" Type="http://schemas.openxmlformats.org/officeDocument/2006/relationships/image" Target="../media/image620.png"/><Relationship Id="rId67" Type="http://schemas.openxmlformats.org/officeDocument/2006/relationships/customXml" Target="../ink/ink328.xml"/><Relationship Id="rId116" Type="http://schemas.openxmlformats.org/officeDocument/2006/relationships/customXml" Target="../ink/ink354.xml"/><Relationship Id="rId20" Type="http://schemas.openxmlformats.org/officeDocument/2006/relationships/image" Target="../media/image490.png"/><Relationship Id="rId41" Type="http://schemas.openxmlformats.org/officeDocument/2006/relationships/customXml" Target="../ink/ink315.xml"/><Relationship Id="rId62" Type="http://schemas.openxmlformats.org/officeDocument/2006/relationships/image" Target="../media/image700.png"/><Relationship Id="rId83" Type="http://schemas.openxmlformats.org/officeDocument/2006/relationships/customXml" Target="../ink/ink336.xml"/><Relationship Id="rId88" Type="http://schemas.openxmlformats.org/officeDocument/2006/relationships/image" Target="../media/image83.png"/><Relationship Id="rId111" Type="http://schemas.openxmlformats.org/officeDocument/2006/relationships/image" Target="../media/image93.png"/><Relationship Id="rId132" Type="http://schemas.openxmlformats.org/officeDocument/2006/relationships/customXml" Target="../ink/ink362.xml"/><Relationship Id="rId15" Type="http://schemas.openxmlformats.org/officeDocument/2006/relationships/image" Target="../media/image69.png"/><Relationship Id="rId36" Type="http://schemas.openxmlformats.org/officeDocument/2006/relationships/image" Target="../media/image570.png"/><Relationship Id="rId57" Type="http://schemas.openxmlformats.org/officeDocument/2006/relationships/customXml" Target="../ink/ink323.xml"/><Relationship Id="rId106" Type="http://schemas.openxmlformats.org/officeDocument/2006/relationships/customXml" Target="../ink/ink349.xml"/><Relationship Id="rId127" Type="http://schemas.openxmlformats.org/officeDocument/2006/relationships/image" Target="../media/image101.png"/><Relationship Id="rId10" Type="http://schemas.openxmlformats.org/officeDocument/2006/relationships/image" Target="../media/image18.png"/><Relationship Id="rId31" Type="http://schemas.openxmlformats.org/officeDocument/2006/relationships/customXml" Target="../ink/ink310.xml"/><Relationship Id="rId52" Type="http://schemas.openxmlformats.org/officeDocument/2006/relationships/image" Target="../media/image650.png"/><Relationship Id="rId73" Type="http://schemas.openxmlformats.org/officeDocument/2006/relationships/customXml" Target="../ink/ink331.xml"/><Relationship Id="rId78" Type="http://schemas.openxmlformats.org/officeDocument/2006/relationships/image" Target="../media/image78.png"/><Relationship Id="rId94" Type="http://schemas.openxmlformats.org/officeDocument/2006/relationships/image" Target="../media/image86.png"/><Relationship Id="rId99" Type="http://schemas.openxmlformats.org/officeDocument/2006/relationships/customXml" Target="../ink/ink344.xml"/><Relationship Id="rId101" Type="http://schemas.openxmlformats.org/officeDocument/2006/relationships/customXml" Target="../ink/ink345.xml"/><Relationship Id="rId122" Type="http://schemas.openxmlformats.org/officeDocument/2006/relationships/customXml" Target="../ink/ink357.xml"/><Relationship Id="rId4" Type="http://schemas.openxmlformats.org/officeDocument/2006/relationships/image" Target="../media/image14.png"/><Relationship Id="rId9" Type="http://schemas.openxmlformats.org/officeDocument/2006/relationships/image" Target="../media/image72.jpeg"/><Relationship Id="rId26" Type="http://schemas.openxmlformats.org/officeDocument/2006/relationships/image" Target="../media/image521.png"/><Relationship Id="rId47" Type="http://schemas.openxmlformats.org/officeDocument/2006/relationships/customXml" Target="../ink/ink318.xml"/><Relationship Id="rId68" Type="http://schemas.openxmlformats.org/officeDocument/2006/relationships/image" Target="../media/image73.png"/><Relationship Id="rId89" Type="http://schemas.openxmlformats.org/officeDocument/2006/relationships/customXml" Target="../ink/ink339.xml"/><Relationship Id="rId112" Type="http://schemas.openxmlformats.org/officeDocument/2006/relationships/customXml" Target="../ink/ink352.xml"/><Relationship Id="rId133" Type="http://schemas.openxmlformats.org/officeDocument/2006/relationships/image" Target="../media/image104.png"/></Relationships>
</file>

<file path=ppt/slides/_rels/slide43.xml.rels><?xml version="1.0" encoding="UTF-8" standalone="yes"?>
<Relationships xmlns="http://schemas.openxmlformats.org/package/2006/relationships"><Relationship Id="rId117" Type="http://schemas.openxmlformats.org/officeDocument/2006/relationships/customXml" Target="../ink/ink413.xml"/><Relationship Id="rId21" Type="http://schemas.openxmlformats.org/officeDocument/2006/relationships/image" Target="../media/image480.png"/><Relationship Id="rId42" Type="http://schemas.openxmlformats.org/officeDocument/2006/relationships/customXml" Target="../ink/ink374.xml"/><Relationship Id="rId63" Type="http://schemas.openxmlformats.org/officeDocument/2006/relationships/image" Target="../media/image690.png"/><Relationship Id="rId84" Type="http://schemas.openxmlformats.org/officeDocument/2006/relationships/customXml" Target="../ink/ink395.xml"/><Relationship Id="rId16" Type="http://schemas.openxmlformats.org/officeDocument/2006/relationships/image" Target="../media/image71.png"/><Relationship Id="rId107" Type="http://schemas.openxmlformats.org/officeDocument/2006/relationships/customXml" Target="../ink/ink407.xml"/><Relationship Id="rId11" Type="http://schemas.microsoft.com/office/2007/relationships/hdphoto" Target="../media/hdphoto2.wdp"/><Relationship Id="rId32" Type="http://schemas.openxmlformats.org/officeDocument/2006/relationships/customXml" Target="../ink/ink369.xml"/><Relationship Id="rId37" Type="http://schemas.openxmlformats.org/officeDocument/2006/relationships/image" Target="../media/image560.png"/><Relationship Id="rId53" Type="http://schemas.openxmlformats.org/officeDocument/2006/relationships/image" Target="../media/image640.png"/><Relationship Id="rId58" Type="http://schemas.openxmlformats.org/officeDocument/2006/relationships/customXml" Target="../ink/ink382.xml"/><Relationship Id="rId74" Type="http://schemas.openxmlformats.org/officeDocument/2006/relationships/customXml" Target="../ink/ink390.xml"/><Relationship Id="rId79" Type="http://schemas.openxmlformats.org/officeDocument/2006/relationships/image" Target="../media/image77.png"/><Relationship Id="rId102" Type="http://schemas.openxmlformats.org/officeDocument/2006/relationships/customXml" Target="../ink/ink404.xml"/><Relationship Id="rId123" Type="http://schemas.openxmlformats.org/officeDocument/2006/relationships/customXml" Target="../ink/ink416.xml"/><Relationship Id="rId128" Type="http://schemas.openxmlformats.org/officeDocument/2006/relationships/image" Target="../media/image100.png"/><Relationship Id="rId5" Type="http://schemas.openxmlformats.org/officeDocument/2006/relationships/image" Target="../media/image15.svg"/><Relationship Id="rId90" Type="http://schemas.openxmlformats.org/officeDocument/2006/relationships/customXml" Target="../ink/ink398.xml"/><Relationship Id="rId95" Type="http://schemas.openxmlformats.org/officeDocument/2006/relationships/image" Target="../media/image85.png"/><Relationship Id="rId22" Type="http://schemas.openxmlformats.org/officeDocument/2006/relationships/customXml" Target="../ink/ink364.xml"/><Relationship Id="rId27" Type="http://schemas.openxmlformats.org/officeDocument/2006/relationships/image" Target="../media/image510.png"/><Relationship Id="rId43" Type="http://schemas.openxmlformats.org/officeDocument/2006/relationships/image" Target="../media/image590.png"/><Relationship Id="rId48" Type="http://schemas.openxmlformats.org/officeDocument/2006/relationships/customXml" Target="../ink/ink377.xml"/><Relationship Id="rId64" Type="http://schemas.openxmlformats.org/officeDocument/2006/relationships/customXml" Target="../ink/ink385.xml"/><Relationship Id="rId69" Type="http://schemas.openxmlformats.org/officeDocument/2006/relationships/image" Target="../media/image72.png"/><Relationship Id="rId113" Type="http://schemas.openxmlformats.org/officeDocument/2006/relationships/customXml" Target="../ink/ink411.xml"/><Relationship Id="rId118" Type="http://schemas.openxmlformats.org/officeDocument/2006/relationships/image" Target="../media/image95.png"/><Relationship Id="rId134" Type="http://schemas.openxmlformats.org/officeDocument/2006/relationships/image" Target="../media/image103.png"/><Relationship Id="rId80" Type="http://schemas.openxmlformats.org/officeDocument/2006/relationships/customXml" Target="../ink/ink393.xml"/><Relationship Id="rId85" Type="http://schemas.openxmlformats.org/officeDocument/2006/relationships/image" Target="../media/image80.png"/><Relationship Id="rId12" Type="http://schemas.openxmlformats.org/officeDocument/2006/relationships/image" Target="../media/image20.png"/><Relationship Id="rId17" Type="http://schemas.openxmlformats.org/officeDocument/2006/relationships/customXml" Target="../ink/ink363.xml"/><Relationship Id="rId33" Type="http://schemas.openxmlformats.org/officeDocument/2006/relationships/image" Target="../media/image540.png"/><Relationship Id="rId38" Type="http://schemas.openxmlformats.org/officeDocument/2006/relationships/customXml" Target="../ink/ink372.xml"/><Relationship Id="rId59" Type="http://schemas.openxmlformats.org/officeDocument/2006/relationships/image" Target="../media/image670.png"/><Relationship Id="rId103" Type="http://schemas.openxmlformats.org/officeDocument/2006/relationships/image" Target="../media/image89.png"/><Relationship Id="rId108" Type="http://schemas.openxmlformats.org/officeDocument/2006/relationships/customXml" Target="../ink/ink408.xml"/><Relationship Id="rId124" Type="http://schemas.openxmlformats.org/officeDocument/2006/relationships/image" Target="../media/image98.png"/><Relationship Id="rId129" Type="http://schemas.openxmlformats.org/officeDocument/2006/relationships/customXml" Target="../ink/ink419.xml"/><Relationship Id="rId54" Type="http://schemas.openxmlformats.org/officeDocument/2006/relationships/customXml" Target="../ink/ink380.xml"/><Relationship Id="rId70" Type="http://schemas.openxmlformats.org/officeDocument/2006/relationships/customXml" Target="../ink/ink388.xml"/><Relationship Id="rId75" Type="http://schemas.openxmlformats.org/officeDocument/2006/relationships/image" Target="../media/image75.png"/><Relationship Id="rId91" Type="http://schemas.openxmlformats.org/officeDocument/2006/relationships/image" Target="../media/image83.png"/><Relationship Id="rId96" Type="http://schemas.openxmlformats.org/officeDocument/2006/relationships/customXml" Target="../ink/ink401.xml"/><Relationship Id="rId1" Type="http://schemas.openxmlformats.org/officeDocument/2006/relationships/slideLayout" Target="../slideLayouts/slideLayout2.xml"/><Relationship Id="rId6" Type="http://schemas.openxmlformats.org/officeDocument/2006/relationships/image" Target="../media/image16.png"/><Relationship Id="rId23" Type="http://schemas.openxmlformats.org/officeDocument/2006/relationships/image" Target="../media/image490.png"/><Relationship Id="rId28" Type="http://schemas.openxmlformats.org/officeDocument/2006/relationships/customXml" Target="../ink/ink367.xml"/><Relationship Id="rId49" Type="http://schemas.openxmlformats.org/officeDocument/2006/relationships/image" Target="../media/image620.png"/><Relationship Id="rId114" Type="http://schemas.openxmlformats.org/officeDocument/2006/relationships/image" Target="../media/image93.png"/><Relationship Id="rId119" Type="http://schemas.openxmlformats.org/officeDocument/2006/relationships/customXml" Target="../ink/ink414.xml"/><Relationship Id="rId44" Type="http://schemas.openxmlformats.org/officeDocument/2006/relationships/customXml" Target="../ink/ink375.xml"/><Relationship Id="rId60" Type="http://schemas.openxmlformats.org/officeDocument/2006/relationships/customXml" Target="../ink/ink383.xml"/><Relationship Id="rId65" Type="http://schemas.openxmlformats.org/officeDocument/2006/relationships/image" Target="../media/image700.png"/><Relationship Id="rId81" Type="http://schemas.openxmlformats.org/officeDocument/2006/relationships/image" Target="../media/image78.png"/><Relationship Id="rId86" Type="http://schemas.openxmlformats.org/officeDocument/2006/relationships/customXml" Target="../ink/ink396.xml"/><Relationship Id="rId130" Type="http://schemas.openxmlformats.org/officeDocument/2006/relationships/image" Target="../media/image101.png"/><Relationship Id="rId135" Type="http://schemas.openxmlformats.org/officeDocument/2006/relationships/customXml" Target="../ink/ink422.xml"/><Relationship Id="rId13" Type="http://schemas.openxmlformats.org/officeDocument/2006/relationships/image" Target="../media/image21.png"/><Relationship Id="rId39" Type="http://schemas.openxmlformats.org/officeDocument/2006/relationships/image" Target="../media/image570.png"/><Relationship Id="rId109" Type="http://schemas.openxmlformats.org/officeDocument/2006/relationships/customXml" Target="../ink/ink409.xml"/><Relationship Id="rId34" Type="http://schemas.openxmlformats.org/officeDocument/2006/relationships/customXml" Target="../ink/ink370.xml"/><Relationship Id="rId50" Type="http://schemas.openxmlformats.org/officeDocument/2006/relationships/customXml" Target="../ink/ink378.xml"/><Relationship Id="rId55" Type="http://schemas.openxmlformats.org/officeDocument/2006/relationships/image" Target="../media/image650.png"/><Relationship Id="rId76" Type="http://schemas.openxmlformats.org/officeDocument/2006/relationships/customXml" Target="../ink/ink391.xml"/><Relationship Id="rId97" Type="http://schemas.openxmlformats.org/officeDocument/2006/relationships/image" Target="../media/image86.png"/><Relationship Id="rId104" Type="http://schemas.openxmlformats.org/officeDocument/2006/relationships/customXml" Target="../ink/ink405.xml"/><Relationship Id="rId120" Type="http://schemas.openxmlformats.org/officeDocument/2006/relationships/image" Target="../media/image96.png"/><Relationship Id="rId125" Type="http://schemas.openxmlformats.org/officeDocument/2006/relationships/customXml" Target="../ink/ink417.xml"/><Relationship Id="rId7" Type="http://schemas.openxmlformats.org/officeDocument/2006/relationships/image" Target="../media/image17.svg"/><Relationship Id="rId71" Type="http://schemas.openxmlformats.org/officeDocument/2006/relationships/image" Target="../media/image73.png"/><Relationship Id="rId92" Type="http://schemas.openxmlformats.org/officeDocument/2006/relationships/customXml" Target="../ink/ink399.xml"/><Relationship Id="rId2" Type="http://schemas.openxmlformats.org/officeDocument/2006/relationships/image" Target="../media/image19.png"/><Relationship Id="rId29" Type="http://schemas.openxmlformats.org/officeDocument/2006/relationships/image" Target="../media/image521.png"/><Relationship Id="rId24" Type="http://schemas.openxmlformats.org/officeDocument/2006/relationships/customXml" Target="../ink/ink365.xml"/><Relationship Id="rId40" Type="http://schemas.openxmlformats.org/officeDocument/2006/relationships/customXml" Target="../ink/ink373.xml"/><Relationship Id="rId45" Type="http://schemas.openxmlformats.org/officeDocument/2006/relationships/image" Target="../media/image600.png"/><Relationship Id="rId66" Type="http://schemas.openxmlformats.org/officeDocument/2006/relationships/customXml" Target="../ink/ink386.xml"/><Relationship Id="rId87" Type="http://schemas.openxmlformats.org/officeDocument/2006/relationships/image" Target="../media/image81.png"/><Relationship Id="rId110" Type="http://schemas.openxmlformats.org/officeDocument/2006/relationships/image" Target="../media/image91.png"/><Relationship Id="rId115" Type="http://schemas.openxmlformats.org/officeDocument/2006/relationships/customXml" Target="../ink/ink412.xml"/><Relationship Id="rId131" Type="http://schemas.openxmlformats.org/officeDocument/2006/relationships/customXml" Target="../ink/ink420.xml"/><Relationship Id="rId136" Type="http://schemas.openxmlformats.org/officeDocument/2006/relationships/image" Target="../media/image104.png"/><Relationship Id="rId61" Type="http://schemas.openxmlformats.org/officeDocument/2006/relationships/image" Target="../media/image680.png"/><Relationship Id="rId82" Type="http://schemas.openxmlformats.org/officeDocument/2006/relationships/customXml" Target="../ink/ink394.xml"/><Relationship Id="rId14" Type="http://schemas.microsoft.com/office/2007/relationships/hdphoto" Target="../media/hdphoto4.wdp"/><Relationship Id="rId30" Type="http://schemas.openxmlformats.org/officeDocument/2006/relationships/customXml" Target="../ink/ink368.xml"/><Relationship Id="rId35" Type="http://schemas.openxmlformats.org/officeDocument/2006/relationships/image" Target="../media/image551.png"/><Relationship Id="rId56" Type="http://schemas.openxmlformats.org/officeDocument/2006/relationships/customXml" Target="../ink/ink381.xml"/><Relationship Id="rId77" Type="http://schemas.openxmlformats.org/officeDocument/2006/relationships/image" Target="../media/image76.png"/><Relationship Id="rId100" Type="http://schemas.openxmlformats.org/officeDocument/2006/relationships/customXml" Target="../ink/ink403.xml"/><Relationship Id="rId105" Type="http://schemas.openxmlformats.org/officeDocument/2006/relationships/image" Target="../media/image90.png"/><Relationship Id="rId126" Type="http://schemas.openxmlformats.org/officeDocument/2006/relationships/image" Target="../media/image99.png"/><Relationship Id="rId8" Type="http://schemas.openxmlformats.org/officeDocument/2006/relationships/image" Target="../media/image73.jpeg"/><Relationship Id="rId51" Type="http://schemas.openxmlformats.org/officeDocument/2006/relationships/image" Target="../media/image630.png"/><Relationship Id="rId72" Type="http://schemas.openxmlformats.org/officeDocument/2006/relationships/customXml" Target="../ink/ink389.xml"/><Relationship Id="rId93" Type="http://schemas.openxmlformats.org/officeDocument/2006/relationships/image" Target="../media/image84.png"/><Relationship Id="rId98" Type="http://schemas.openxmlformats.org/officeDocument/2006/relationships/customXml" Target="../ink/ink402.xml"/><Relationship Id="rId121" Type="http://schemas.openxmlformats.org/officeDocument/2006/relationships/customXml" Target="../ink/ink415.xml"/><Relationship Id="rId3" Type="http://schemas.microsoft.com/office/2007/relationships/hdphoto" Target="../media/hdphoto3.wdp"/><Relationship Id="rId25" Type="http://schemas.openxmlformats.org/officeDocument/2006/relationships/image" Target="../media/image500.png"/><Relationship Id="rId46" Type="http://schemas.openxmlformats.org/officeDocument/2006/relationships/customXml" Target="../ink/ink376.xml"/><Relationship Id="rId67" Type="http://schemas.openxmlformats.org/officeDocument/2006/relationships/image" Target="../media/image710.png"/><Relationship Id="rId116" Type="http://schemas.openxmlformats.org/officeDocument/2006/relationships/image" Target="../media/image94.png"/><Relationship Id="rId41" Type="http://schemas.openxmlformats.org/officeDocument/2006/relationships/image" Target="../media/image580.png"/><Relationship Id="rId62" Type="http://schemas.openxmlformats.org/officeDocument/2006/relationships/customXml" Target="../ink/ink384.xml"/><Relationship Id="rId83" Type="http://schemas.openxmlformats.org/officeDocument/2006/relationships/image" Target="../media/image79.png"/><Relationship Id="rId88" Type="http://schemas.openxmlformats.org/officeDocument/2006/relationships/customXml" Target="../ink/ink397.xml"/><Relationship Id="rId111" Type="http://schemas.openxmlformats.org/officeDocument/2006/relationships/customXml" Target="../ink/ink410.xml"/><Relationship Id="rId132" Type="http://schemas.openxmlformats.org/officeDocument/2006/relationships/image" Target="../media/image102.png"/><Relationship Id="rId15" Type="http://schemas.openxmlformats.org/officeDocument/2006/relationships/image" Target="../media/image69.png"/><Relationship Id="rId36" Type="http://schemas.openxmlformats.org/officeDocument/2006/relationships/customXml" Target="../ink/ink371.xml"/><Relationship Id="rId57" Type="http://schemas.openxmlformats.org/officeDocument/2006/relationships/image" Target="../media/image660.png"/><Relationship Id="rId106" Type="http://schemas.openxmlformats.org/officeDocument/2006/relationships/customXml" Target="../ink/ink406.xml"/><Relationship Id="rId127" Type="http://schemas.openxmlformats.org/officeDocument/2006/relationships/customXml" Target="../ink/ink418.xml"/><Relationship Id="rId10" Type="http://schemas.openxmlformats.org/officeDocument/2006/relationships/image" Target="../media/image18.png"/><Relationship Id="rId31" Type="http://schemas.openxmlformats.org/officeDocument/2006/relationships/image" Target="../media/image530.png"/><Relationship Id="rId52" Type="http://schemas.openxmlformats.org/officeDocument/2006/relationships/customXml" Target="../ink/ink379.xml"/><Relationship Id="rId73" Type="http://schemas.openxmlformats.org/officeDocument/2006/relationships/image" Target="../media/image74.png"/><Relationship Id="rId78" Type="http://schemas.openxmlformats.org/officeDocument/2006/relationships/customXml" Target="../ink/ink392.xml"/><Relationship Id="rId94" Type="http://schemas.openxmlformats.org/officeDocument/2006/relationships/customXml" Target="../ink/ink400.xml"/><Relationship Id="rId99" Type="http://schemas.openxmlformats.org/officeDocument/2006/relationships/image" Target="../media/image87.png"/><Relationship Id="rId101" Type="http://schemas.openxmlformats.org/officeDocument/2006/relationships/image" Target="../media/image88.png"/><Relationship Id="rId122" Type="http://schemas.openxmlformats.org/officeDocument/2006/relationships/image" Target="../media/image97.png"/><Relationship Id="rId4" Type="http://schemas.openxmlformats.org/officeDocument/2006/relationships/image" Target="../media/image14.png"/><Relationship Id="rId9" Type="http://schemas.openxmlformats.org/officeDocument/2006/relationships/image" Target="../media/image72.jpeg"/><Relationship Id="rId26" Type="http://schemas.openxmlformats.org/officeDocument/2006/relationships/customXml" Target="../ink/ink366.xml"/><Relationship Id="rId47" Type="http://schemas.openxmlformats.org/officeDocument/2006/relationships/image" Target="../media/image610.png"/><Relationship Id="rId68" Type="http://schemas.openxmlformats.org/officeDocument/2006/relationships/customXml" Target="../ink/ink387.xml"/><Relationship Id="rId89" Type="http://schemas.openxmlformats.org/officeDocument/2006/relationships/image" Target="../media/image82.png"/><Relationship Id="rId112" Type="http://schemas.openxmlformats.org/officeDocument/2006/relationships/image" Target="../media/image92.png"/><Relationship Id="rId133" Type="http://schemas.openxmlformats.org/officeDocument/2006/relationships/customXml" Target="../ink/ink421.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17" Type="http://schemas.openxmlformats.org/officeDocument/2006/relationships/image" Target="../media/image160.png"/><Relationship Id="rId299" Type="http://schemas.openxmlformats.org/officeDocument/2006/relationships/image" Target="../media/image168.png"/><Relationship Id="rId159" Type="http://schemas.openxmlformats.org/officeDocument/2006/relationships/customXml" Target="../ink/ink476.xml"/><Relationship Id="rId324" Type="http://schemas.openxmlformats.org/officeDocument/2006/relationships/customXml" Target="../ink/ink620.xml"/><Relationship Id="rId366" Type="http://schemas.openxmlformats.org/officeDocument/2006/relationships/customXml" Target="../ink/ink662.xml"/><Relationship Id="rId170" Type="http://schemas.openxmlformats.org/officeDocument/2006/relationships/image" Target="../media/image20.png"/><Relationship Id="rId226" Type="http://schemas.openxmlformats.org/officeDocument/2006/relationships/customXml" Target="../ink/ink536.xml"/><Relationship Id="rId268" Type="http://schemas.openxmlformats.org/officeDocument/2006/relationships/customXml" Target="../ink/ink572.xml"/><Relationship Id="rId128" Type="http://schemas.openxmlformats.org/officeDocument/2006/relationships/customXml" Target="../ink/ink450.xml"/><Relationship Id="rId32" Type="http://schemas.openxmlformats.org/officeDocument/2006/relationships/image" Target="../media/image120.png"/><Relationship Id="rId74" Type="http://schemas.openxmlformats.org/officeDocument/2006/relationships/image" Target="../media/image141.png"/><Relationship Id="rId335" Type="http://schemas.openxmlformats.org/officeDocument/2006/relationships/customXml" Target="../ink/ink631.xml"/><Relationship Id="rId5" Type="http://schemas.openxmlformats.org/officeDocument/2006/relationships/image" Target="../media/image105.png"/><Relationship Id="rId181" Type="http://schemas.openxmlformats.org/officeDocument/2006/relationships/customXml" Target="../ink/ink491.xml"/><Relationship Id="rId237" Type="http://schemas.openxmlformats.org/officeDocument/2006/relationships/customXml" Target="../ink/ink545.xml"/><Relationship Id="rId279" Type="http://schemas.openxmlformats.org/officeDocument/2006/relationships/customXml" Target="../ink/ink583.xml"/><Relationship Id="rId139" Type="http://schemas.openxmlformats.org/officeDocument/2006/relationships/customXml" Target="../ink/ink456.xml"/><Relationship Id="rId290" Type="http://schemas.openxmlformats.org/officeDocument/2006/relationships/customXml" Target="../ink/ink594.xml"/><Relationship Id="rId304" Type="http://schemas.openxmlformats.org/officeDocument/2006/relationships/customXml" Target="../ink/ink604.xml"/><Relationship Id="rId346" Type="http://schemas.openxmlformats.org/officeDocument/2006/relationships/customXml" Target="../ink/ink642.xml"/><Relationship Id="rId150" Type="http://schemas.openxmlformats.org/officeDocument/2006/relationships/customXml" Target="../ink/ink467.xml"/><Relationship Id="rId192" Type="http://schemas.openxmlformats.org/officeDocument/2006/relationships/customXml" Target="../ink/ink502.xml"/><Relationship Id="rId206" Type="http://schemas.openxmlformats.org/officeDocument/2006/relationships/customXml" Target="../ink/ink516.xml"/><Relationship Id="rId248" Type="http://schemas.openxmlformats.org/officeDocument/2006/relationships/customXml" Target="../ink/ink552.xml"/><Relationship Id="rId12" Type="http://schemas.openxmlformats.org/officeDocument/2006/relationships/customXml" Target="../ink/ink427.xml"/><Relationship Id="rId108" Type="http://schemas.openxmlformats.org/officeDocument/2006/relationships/customXml" Target="../ink/ink440.xml"/><Relationship Id="rId315" Type="http://schemas.openxmlformats.org/officeDocument/2006/relationships/customXml" Target="../ink/ink611.xml"/><Relationship Id="rId357" Type="http://schemas.openxmlformats.org/officeDocument/2006/relationships/customXml" Target="../ink/ink653.xml"/><Relationship Id="rId96" Type="http://schemas.openxmlformats.org/officeDocument/2006/relationships/image" Target="../media/image1520.png"/><Relationship Id="rId54" Type="http://schemas.openxmlformats.org/officeDocument/2006/relationships/image" Target="../media/image131.png"/><Relationship Id="rId161" Type="http://schemas.openxmlformats.org/officeDocument/2006/relationships/customXml" Target="../ink/ink478.xml"/><Relationship Id="rId217" Type="http://schemas.openxmlformats.org/officeDocument/2006/relationships/customXml" Target="../ink/ink527.xml"/><Relationship Id="rId259" Type="http://schemas.openxmlformats.org/officeDocument/2006/relationships/customXml" Target="../ink/ink563.xml"/><Relationship Id="rId119" Type="http://schemas.openxmlformats.org/officeDocument/2006/relationships/image" Target="../media/image161.png"/><Relationship Id="rId270" Type="http://schemas.openxmlformats.org/officeDocument/2006/relationships/customXml" Target="../ink/ink574.xml"/><Relationship Id="rId326" Type="http://schemas.openxmlformats.org/officeDocument/2006/relationships/customXml" Target="../ink/ink622.xml"/><Relationship Id="rId130" Type="http://schemas.openxmlformats.org/officeDocument/2006/relationships/customXml" Target="../ink/ink451.xml"/><Relationship Id="rId172" Type="http://schemas.microsoft.com/office/2007/relationships/hdphoto" Target="../media/hdphoto4.wdp"/><Relationship Id="rId228" Type="http://schemas.openxmlformats.org/officeDocument/2006/relationships/customXml" Target="../ink/ink538.xml"/><Relationship Id="rId281" Type="http://schemas.openxmlformats.org/officeDocument/2006/relationships/customXml" Target="../ink/ink585.xml"/><Relationship Id="rId337" Type="http://schemas.openxmlformats.org/officeDocument/2006/relationships/customXml" Target="../ink/ink633.xml"/><Relationship Id="rId141" Type="http://schemas.openxmlformats.org/officeDocument/2006/relationships/customXml" Target="../ink/ink458.xml"/><Relationship Id="rId34" Type="http://schemas.openxmlformats.org/officeDocument/2006/relationships/image" Target="../media/image121.png"/><Relationship Id="rId76" Type="http://schemas.openxmlformats.org/officeDocument/2006/relationships/image" Target="../media/image142.png"/><Relationship Id="rId7" Type="http://schemas.openxmlformats.org/officeDocument/2006/relationships/image" Target="../media/image107.png"/><Relationship Id="rId183" Type="http://schemas.openxmlformats.org/officeDocument/2006/relationships/customXml" Target="../ink/ink493.xml"/><Relationship Id="rId239" Type="http://schemas.openxmlformats.org/officeDocument/2006/relationships/customXml" Target="../ink/ink546.xml"/><Relationship Id="rId250" Type="http://schemas.openxmlformats.org/officeDocument/2006/relationships/customXml" Target="../ink/ink554.xml"/><Relationship Id="rId271" Type="http://schemas.openxmlformats.org/officeDocument/2006/relationships/customXml" Target="../ink/ink575.xml"/><Relationship Id="rId292" Type="http://schemas.openxmlformats.org/officeDocument/2006/relationships/customXml" Target="../ink/ink596.xml"/><Relationship Id="rId306" Type="http://schemas.openxmlformats.org/officeDocument/2006/relationships/customXml" Target="../ink/ink605.xml"/><Relationship Id="rId110" Type="http://schemas.openxmlformats.org/officeDocument/2006/relationships/customXml" Target="../ink/ink441.xml"/><Relationship Id="rId131" Type="http://schemas.openxmlformats.org/officeDocument/2006/relationships/image" Target="../media/image1030.png"/><Relationship Id="rId24" Type="http://schemas.openxmlformats.org/officeDocument/2006/relationships/image" Target="../media/image116.png"/><Relationship Id="rId66" Type="http://schemas.openxmlformats.org/officeDocument/2006/relationships/image" Target="../media/image137.png"/><Relationship Id="rId327" Type="http://schemas.openxmlformats.org/officeDocument/2006/relationships/customXml" Target="../ink/ink623.xml"/><Relationship Id="rId348" Type="http://schemas.openxmlformats.org/officeDocument/2006/relationships/customXml" Target="../ink/ink644.xml"/><Relationship Id="rId152" Type="http://schemas.openxmlformats.org/officeDocument/2006/relationships/customXml" Target="../ink/ink469.xml"/><Relationship Id="rId173" Type="http://schemas.openxmlformats.org/officeDocument/2006/relationships/customXml" Target="../ink/ink483.xml"/><Relationship Id="rId194" Type="http://schemas.openxmlformats.org/officeDocument/2006/relationships/customXml" Target="../ink/ink504.xml"/><Relationship Id="rId208" Type="http://schemas.openxmlformats.org/officeDocument/2006/relationships/customXml" Target="../ink/ink518.xml"/><Relationship Id="rId229" Type="http://schemas.openxmlformats.org/officeDocument/2006/relationships/customXml" Target="../ink/ink539.xml"/><Relationship Id="rId240" Type="http://schemas.openxmlformats.org/officeDocument/2006/relationships/image" Target="../media/image145.png"/><Relationship Id="rId261" Type="http://schemas.openxmlformats.org/officeDocument/2006/relationships/customXml" Target="../ink/ink565.xml"/><Relationship Id="rId14" Type="http://schemas.openxmlformats.org/officeDocument/2006/relationships/customXml" Target="../ink/ink428.xml"/><Relationship Id="rId100" Type="http://schemas.openxmlformats.org/officeDocument/2006/relationships/image" Target="../media/image154.png"/><Relationship Id="rId56" Type="http://schemas.openxmlformats.org/officeDocument/2006/relationships/image" Target="../media/image132.png"/><Relationship Id="rId282" Type="http://schemas.openxmlformats.org/officeDocument/2006/relationships/customXml" Target="../ink/ink586.xml"/><Relationship Id="rId317" Type="http://schemas.openxmlformats.org/officeDocument/2006/relationships/customXml" Target="../ink/ink613.xml"/><Relationship Id="rId338" Type="http://schemas.openxmlformats.org/officeDocument/2006/relationships/customXml" Target="../ink/ink634.xml"/><Relationship Id="rId359" Type="http://schemas.openxmlformats.org/officeDocument/2006/relationships/customXml" Target="../ink/ink655.xml"/><Relationship Id="rId8" Type="http://schemas.openxmlformats.org/officeDocument/2006/relationships/customXml" Target="../ink/ink425.xml"/><Relationship Id="rId98" Type="http://schemas.openxmlformats.org/officeDocument/2006/relationships/image" Target="../media/image153.png"/><Relationship Id="rId121" Type="http://schemas.openxmlformats.org/officeDocument/2006/relationships/image" Target="../media/image162.png"/><Relationship Id="rId142" Type="http://schemas.openxmlformats.org/officeDocument/2006/relationships/customXml" Target="../ink/ink459.xml"/><Relationship Id="rId163" Type="http://schemas.openxmlformats.org/officeDocument/2006/relationships/customXml" Target="../ink/ink480.xml"/><Relationship Id="rId184" Type="http://schemas.openxmlformats.org/officeDocument/2006/relationships/customXml" Target="../ink/ink494.xml"/><Relationship Id="rId219" Type="http://schemas.openxmlformats.org/officeDocument/2006/relationships/customXml" Target="../ink/ink529.xml"/><Relationship Id="rId230" Type="http://schemas.openxmlformats.org/officeDocument/2006/relationships/customXml" Target="../ink/ink540.xml"/><Relationship Id="rId251" Type="http://schemas.openxmlformats.org/officeDocument/2006/relationships/customXml" Target="../ink/ink555.xml"/><Relationship Id="rId46" Type="http://schemas.openxmlformats.org/officeDocument/2006/relationships/image" Target="../media/image127.png"/><Relationship Id="rId272" Type="http://schemas.openxmlformats.org/officeDocument/2006/relationships/customXml" Target="../ink/ink576.xml"/><Relationship Id="rId293" Type="http://schemas.openxmlformats.org/officeDocument/2006/relationships/customXml" Target="../ink/ink597.xml"/><Relationship Id="rId307" Type="http://schemas.openxmlformats.org/officeDocument/2006/relationships/image" Target="../media/image171.png"/><Relationship Id="rId328" Type="http://schemas.openxmlformats.org/officeDocument/2006/relationships/customXml" Target="../ink/ink624.xml"/><Relationship Id="rId349" Type="http://schemas.openxmlformats.org/officeDocument/2006/relationships/customXml" Target="../ink/ink645.xml"/><Relationship Id="rId111" Type="http://schemas.openxmlformats.org/officeDocument/2006/relationships/image" Target="../media/image157.png"/><Relationship Id="rId132" Type="http://schemas.openxmlformats.org/officeDocument/2006/relationships/customXml" Target="../ink/ink452.xml"/><Relationship Id="rId153" Type="http://schemas.openxmlformats.org/officeDocument/2006/relationships/customXml" Target="../ink/ink470.xml"/><Relationship Id="rId174" Type="http://schemas.openxmlformats.org/officeDocument/2006/relationships/customXml" Target="../ink/ink484.xml"/><Relationship Id="rId195" Type="http://schemas.openxmlformats.org/officeDocument/2006/relationships/customXml" Target="../ink/ink505.xml"/><Relationship Id="rId88" Type="http://schemas.openxmlformats.org/officeDocument/2006/relationships/image" Target="../media/image152.png"/><Relationship Id="rId209" Type="http://schemas.openxmlformats.org/officeDocument/2006/relationships/customXml" Target="../ink/ink519.xml"/><Relationship Id="rId360" Type="http://schemas.openxmlformats.org/officeDocument/2006/relationships/customXml" Target="../ink/ink656.xml"/><Relationship Id="rId220" Type="http://schemas.openxmlformats.org/officeDocument/2006/relationships/customXml" Target="../ink/ink530.xml"/><Relationship Id="rId241" Type="http://schemas.openxmlformats.org/officeDocument/2006/relationships/customXml" Target="../ink/ink547.xml"/><Relationship Id="rId15" Type="http://schemas.openxmlformats.org/officeDocument/2006/relationships/image" Target="../media/image43.png"/><Relationship Id="rId36" Type="http://schemas.openxmlformats.org/officeDocument/2006/relationships/image" Target="../media/image122.png"/><Relationship Id="rId262" Type="http://schemas.openxmlformats.org/officeDocument/2006/relationships/customXml" Target="../ink/ink566.xml"/><Relationship Id="rId283" Type="http://schemas.openxmlformats.org/officeDocument/2006/relationships/customXml" Target="../ink/ink587.xml"/><Relationship Id="rId318" Type="http://schemas.openxmlformats.org/officeDocument/2006/relationships/customXml" Target="../ink/ink614.xml"/><Relationship Id="rId339" Type="http://schemas.openxmlformats.org/officeDocument/2006/relationships/customXml" Target="../ink/ink635.xml"/><Relationship Id="rId99" Type="http://schemas.openxmlformats.org/officeDocument/2006/relationships/customXml" Target="../ink/ink434.xml"/><Relationship Id="rId101" Type="http://schemas.openxmlformats.org/officeDocument/2006/relationships/customXml" Target="../ink/ink435.xml"/><Relationship Id="rId122" Type="http://schemas.openxmlformats.org/officeDocument/2006/relationships/customXml" Target="../ink/ink447.xml"/><Relationship Id="rId143" Type="http://schemas.openxmlformats.org/officeDocument/2006/relationships/customXml" Target="../ink/ink460.xml"/><Relationship Id="rId164" Type="http://schemas.openxmlformats.org/officeDocument/2006/relationships/customXml" Target="../ink/ink481.xml"/><Relationship Id="rId185" Type="http://schemas.openxmlformats.org/officeDocument/2006/relationships/customXml" Target="../ink/ink495.xml"/><Relationship Id="rId78" Type="http://schemas.openxmlformats.org/officeDocument/2006/relationships/image" Target="../media/image147.png"/><Relationship Id="rId350" Type="http://schemas.openxmlformats.org/officeDocument/2006/relationships/customXml" Target="../ink/ink646.xml"/><Relationship Id="rId9" Type="http://schemas.openxmlformats.org/officeDocument/2006/relationships/image" Target="../media/image108.png"/><Relationship Id="rId210" Type="http://schemas.openxmlformats.org/officeDocument/2006/relationships/customXml" Target="../ink/ink520.xml"/><Relationship Id="rId26" Type="http://schemas.openxmlformats.org/officeDocument/2006/relationships/image" Target="../media/image117.png"/><Relationship Id="rId231" Type="http://schemas.openxmlformats.org/officeDocument/2006/relationships/customXml" Target="../ink/ink541.xml"/><Relationship Id="rId252" Type="http://schemas.openxmlformats.org/officeDocument/2006/relationships/customXml" Target="../ink/ink556.xml"/><Relationship Id="rId273" Type="http://schemas.openxmlformats.org/officeDocument/2006/relationships/customXml" Target="../ink/ink577.xml"/><Relationship Id="rId294" Type="http://schemas.openxmlformats.org/officeDocument/2006/relationships/customXml" Target="../ink/ink598.xml"/><Relationship Id="rId308" Type="http://schemas.openxmlformats.org/officeDocument/2006/relationships/customXml" Target="../ink/ink606.xml"/><Relationship Id="rId329" Type="http://schemas.openxmlformats.org/officeDocument/2006/relationships/customXml" Target="../ink/ink625.xml"/><Relationship Id="rId68" Type="http://schemas.openxmlformats.org/officeDocument/2006/relationships/image" Target="../media/image138.png"/><Relationship Id="rId112" Type="http://schemas.openxmlformats.org/officeDocument/2006/relationships/customXml" Target="../ink/ink442.xml"/><Relationship Id="rId133" Type="http://schemas.openxmlformats.org/officeDocument/2006/relationships/image" Target="../media/image167.png"/><Relationship Id="rId154" Type="http://schemas.openxmlformats.org/officeDocument/2006/relationships/customXml" Target="../ink/ink471.xml"/><Relationship Id="rId175" Type="http://schemas.openxmlformats.org/officeDocument/2006/relationships/customXml" Target="../ink/ink485.xml"/><Relationship Id="rId340" Type="http://schemas.openxmlformats.org/officeDocument/2006/relationships/customXml" Target="../ink/ink636.xml"/><Relationship Id="rId361" Type="http://schemas.openxmlformats.org/officeDocument/2006/relationships/customXml" Target="../ink/ink657.xml"/><Relationship Id="rId196" Type="http://schemas.openxmlformats.org/officeDocument/2006/relationships/customXml" Target="../ink/ink506.xml"/><Relationship Id="rId200" Type="http://schemas.openxmlformats.org/officeDocument/2006/relationships/customXml" Target="../ink/ink510.xml"/><Relationship Id="rId16" Type="http://schemas.openxmlformats.org/officeDocument/2006/relationships/customXml" Target="../ink/ink429.xml"/><Relationship Id="rId221" Type="http://schemas.openxmlformats.org/officeDocument/2006/relationships/customXml" Target="../ink/ink531.xml"/><Relationship Id="rId242" Type="http://schemas.openxmlformats.org/officeDocument/2006/relationships/image" Target="../media/image146.png"/><Relationship Id="rId263" Type="http://schemas.openxmlformats.org/officeDocument/2006/relationships/customXml" Target="../ink/ink567.xml"/><Relationship Id="rId284" Type="http://schemas.openxmlformats.org/officeDocument/2006/relationships/customXml" Target="../ink/ink588.xml"/><Relationship Id="rId319" Type="http://schemas.openxmlformats.org/officeDocument/2006/relationships/customXml" Target="../ink/ink615.xml"/><Relationship Id="rId102" Type="http://schemas.openxmlformats.org/officeDocument/2006/relationships/image" Target="../media/image900.png"/><Relationship Id="rId123" Type="http://schemas.openxmlformats.org/officeDocument/2006/relationships/image" Target="../media/image163.png"/><Relationship Id="rId144" Type="http://schemas.openxmlformats.org/officeDocument/2006/relationships/customXml" Target="../ink/ink461.xml"/><Relationship Id="rId58" Type="http://schemas.openxmlformats.org/officeDocument/2006/relationships/image" Target="../media/image133.png"/><Relationship Id="rId330" Type="http://schemas.openxmlformats.org/officeDocument/2006/relationships/customXml" Target="../ink/ink626.xml"/><Relationship Id="rId90" Type="http://schemas.openxmlformats.org/officeDocument/2006/relationships/image" Target="../media/image1490.png"/><Relationship Id="rId165" Type="http://schemas.openxmlformats.org/officeDocument/2006/relationships/customXml" Target="../ink/ink482.xml"/><Relationship Id="rId186" Type="http://schemas.openxmlformats.org/officeDocument/2006/relationships/customXml" Target="../ink/ink496.xml"/><Relationship Id="rId351" Type="http://schemas.openxmlformats.org/officeDocument/2006/relationships/customXml" Target="../ink/ink647.xml"/><Relationship Id="rId211" Type="http://schemas.openxmlformats.org/officeDocument/2006/relationships/customXml" Target="../ink/ink521.xml"/><Relationship Id="rId232" Type="http://schemas.openxmlformats.org/officeDocument/2006/relationships/customXml" Target="../ink/ink542.xml"/><Relationship Id="rId253" Type="http://schemas.openxmlformats.org/officeDocument/2006/relationships/customXml" Target="../ink/ink557.xml"/><Relationship Id="rId274" Type="http://schemas.openxmlformats.org/officeDocument/2006/relationships/customXml" Target="../ink/ink578.xml"/><Relationship Id="rId295" Type="http://schemas.openxmlformats.org/officeDocument/2006/relationships/customXml" Target="../ink/ink599.xml"/><Relationship Id="rId309" Type="http://schemas.openxmlformats.org/officeDocument/2006/relationships/image" Target="../media/image173.png"/><Relationship Id="rId113" Type="http://schemas.openxmlformats.org/officeDocument/2006/relationships/image" Target="../media/image158.png"/><Relationship Id="rId134" Type="http://schemas.openxmlformats.org/officeDocument/2006/relationships/image" Target="../media/image14.png"/><Relationship Id="rId48" Type="http://schemas.openxmlformats.org/officeDocument/2006/relationships/image" Target="../media/image128.png"/><Relationship Id="rId320" Type="http://schemas.openxmlformats.org/officeDocument/2006/relationships/customXml" Target="../ink/ink616.xml"/><Relationship Id="rId155" Type="http://schemas.openxmlformats.org/officeDocument/2006/relationships/customXml" Target="../ink/ink472.xml"/><Relationship Id="rId176" Type="http://schemas.openxmlformats.org/officeDocument/2006/relationships/customXml" Target="../ink/ink486.xml"/><Relationship Id="rId197" Type="http://schemas.openxmlformats.org/officeDocument/2006/relationships/customXml" Target="../ink/ink507.xml"/><Relationship Id="rId80" Type="http://schemas.openxmlformats.org/officeDocument/2006/relationships/image" Target="../media/image148.png"/><Relationship Id="rId341" Type="http://schemas.openxmlformats.org/officeDocument/2006/relationships/customXml" Target="../ink/ink637.xml"/><Relationship Id="rId362" Type="http://schemas.openxmlformats.org/officeDocument/2006/relationships/customXml" Target="../ink/ink658.xml"/><Relationship Id="rId201" Type="http://schemas.openxmlformats.org/officeDocument/2006/relationships/customXml" Target="../ink/ink511.xml"/><Relationship Id="rId222" Type="http://schemas.openxmlformats.org/officeDocument/2006/relationships/customXml" Target="../ink/ink532.xml"/><Relationship Id="rId243" Type="http://schemas.openxmlformats.org/officeDocument/2006/relationships/customXml" Target="../ink/ink548.xml"/><Relationship Id="rId264" Type="http://schemas.openxmlformats.org/officeDocument/2006/relationships/customXml" Target="../ink/ink568.xml"/><Relationship Id="rId285" Type="http://schemas.openxmlformats.org/officeDocument/2006/relationships/customXml" Target="../ink/ink589.xml"/><Relationship Id="rId103" Type="http://schemas.openxmlformats.org/officeDocument/2006/relationships/customXml" Target="../ink/ink436.xml"/><Relationship Id="rId124" Type="http://schemas.openxmlformats.org/officeDocument/2006/relationships/customXml" Target="../ink/ink448.xml"/><Relationship Id="rId38" Type="http://schemas.openxmlformats.org/officeDocument/2006/relationships/image" Target="../media/image123.png"/><Relationship Id="rId310" Type="http://schemas.openxmlformats.org/officeDocument/2006/relationships/customXml" Target="../ink/ink607.xml"/><Relationship Id="rId91" Type="http://schemas.openxmlformats.org/officeDocument/2006/relationships/customXml" Target="../ink/ink430.xml"/><Relationship Id="rId145" Type="http://schemas.openxmlformats.org/officeDocument/2006/relationships/customXml" Target="../ink/ink462.xml"/><Relationship Id="rId70" Type="http://schemas.openxmlformats.org/officeDocument/2006/relationships/image" Target="../media/image139.png"/><Relationship Id="rId166" Type="http://schemas.openxmlformats.org/officeDocument/2006/relationships/image" Target="../media/image18.png"/><Relationship Id="rId187" Type="http://schemas.openxmlformats.org/officeDocument/2006/relationships/customXml" Target="../ink/ink497.xml"/><Relationship Id="rId331" Type="http://schemas.openxmlformats.org/officeDocument/2006/relationships/customXml" Target="../ink/ink627.xml"/><Relationship Id="rId352" Type="http://schemas.openxmlformats.org/officeDocument/2006/relationships/customXml" Target="../ink/ink648.xml"/><Relationship Id="rId1" Type="http://schemas.openxmlformats.org/officeDocument/2006/relationships/slideLayout" Target="../slideLayouts/slideLayout2.xml"/><Relationship Id="rId212" Type="http://schemas.openxmlformats.org/officeDocument/2006/relationships/customXml" Target="../ink/ink522.xml"/><Relationship Id="rId233" Type="http://schemas.openxmlformats.org/officeDocument/2006/relationships/customXml" Target="../ink/ink543.xml"/><Relationship Id="rId254" Type="http://schemas.openxmlformats.org/officeDocument/2006/relationships/customXml" Target="../ink/ink558.xml"/><Relationship Id="rId114" Type="http://schemas.openxmlformats.org/officeDocument/2006/relationships/customXml" Target="../ink/ink443.xml"/><Relationship Id="rId28" Type="http://schemas.openxmlformats.org/officeDocument/2006/relationships/image" Target="../media/image118.png"/><Relationship Id="rId275" Type="http://schemas.openxmlformats.org/officeDocument/2006/relationships/customXml" Target="../ink/ink579.xml"/><Relationship Id="rId296" Type="http://schemas.openxmlformats.org/officeDocument/2006/relationships/customXml" Target="../ink/ink600.xml"/><Relationship Id="rId300" Type="http://schemas.microsoft.com/office/2007/relationships/hdphoto" Target="../media/hdphoto6.wdp"/><Relationship Id="rId135" Type="http://schemas.openxmlformats.org/officeDocument/2006/relationships/image" Target="../media/image15.svg"/><Relationship Id="rId156" Type="http://schemas.openxmlformats.org/officeDocument/2006/relationships/customXml" Target="../ink/ink473.xml"/><Relationship Id="rId60" Type="http://schemas.openxmlformats.org/officeDocument/2006/relationships/image" Target="../media/image134.png"/><Relationship Id="rId177" Type="http://schemas.openxmlformats.org/officeDocument/2006/relationships/customXml" Target="../ink/ink487.xml"/><Relationship Id="rId198" Type="http://schemas.openxmlformats.org/officeDocument/2006/relationships/customXml" Target="../ink/ink508.xml"/><Relationship Id="rId321" Type="http://schemas.openxmlformats.org/officeDocument/2006/relationships/customXml" Target="../ink/ink617.xml"/><Relationship Id="rId342" Type="http://schemas.openxmlformats.org/officeDocument/2006/relationships/customXml" Target="../ink/ink638.xml"/><Relationship Id="rId363" Type="http://schemas.openxmlformats.org/officeDocument/2006/relationships/customXml" Target="../ink/ink659.xml"/><Relationship Id="rId202" Type="http://schemas.openxmlformats.org/officeDocument/2006/relationships/customXml" Target="../ink/ink512.xml"/><Relationship Id="rId223" Type="http://schemas.openxmlformats.org/officeDocument/2006/relationships/customXml" Target="../ink/ink533.xml"/><Relationship Id="rId244" Type="http://schemas.openxmlformats.org/officeDocument/2006/relationships/image" Target="../media/image41.png"/><Relationship Id="rId18" Type="http://schemas.openxmlformats.org/officeDocument/2006/relationships/image" Target="../media/image113.png"/><Relationship Id="rId265" Type="http://schemas.openxmlformats.org/officeDocument/2006/relationships/customXml" Target="../ink/ink569.xml"/><Relationship Id="rId286" Type="http://schemas.openxmlformats.org/officeDocument/2006/relationships/customXml" Target="../ink/ink590.xml"/><Relationship Id="rId104" Type="http://schemas.openxmlformats.org/officeDocument/2006/relationships/customXml" Target="../ink/ink437.xml"/><Relationship Id="rId125" Type="http://schemas.openxmlformats.org/officeDocument/2006/relationships/image" Target="../media/image164.png"/><Relationship Id="rId146" Type="http://schemas.openxmlformats.org/officeDocument/2006/relationships/customXml" Target="../ink/ink463.xml"/><Relationship Id="rId50" Type="http://schemas.openxmlformats.org/officeDocument/2006/relationships/image" Target="../media/image129.png"/><Relationship Id="rId167" Type="http://schemas.microsoft.com/office/2007/relationships/hdphoto" Target="../media/hdphoto2.wdp"/><Relationship Id="rId188" Type="http://schemas.openxmlformats.org/officeDocument/2006/relationships/customXml" Target="../ink/ink498.xml"/><Relationship Id="rId311" Type="http://schemas.openxmlformats.org/officeDocument/2006/relationships/image" Target="../media/image174.png"/><Relationship Id="rId332" Type="http://schemas.openxmlformats.org/officeDocument/2006/relationships/customXml" Target="../ink/ink628.xml"/><Relationship Id="rId353" Type="http://schemas.openxmlformats.org/officeDocument/2006/relationships/customXml" Target="../ink/ink649.xml"/><Relationship Id="rId92" Type="http://schemas.openxmlformats.org/officeDocument/2006/relationships/image" Target="../media/image1500.png"/><Relationship Id="rId213" Type="http://schemas.openxmlformats.org/officeDocument/2006/relationships/customXml" Target="../ink/ink523.xml"/><Relationship Id="rId234" Type="http://schemas.openxmlformats.org/officeDocument/2006/relationships/image" Target="../media/image112.png"/><Relationship Id="rId2" Type="http://schemas.openxmlformats.org/officeDocument/2006/relationships/image" Target="../media/image16.png"/><Relationship Id="rId255" Type="http://schemas.openxmlformats.org/officeDocument/2006/relationships/customXml" Target="../ink/ink559.xml"/><Relationship Id="rId276" Type="http://schemas.openxmlformats.org/officeDocument/2006/relationships/customXml" Target="../ink/ink580.xml"/><Relationship Id="rId297" Type="http://schemas.openxmlformats.org/officeDocument/2006/relationships/customXml" Target="../ink/ink601.xml"/><Relationship Id="rId115" Type="http://schemas.openxmlformats.org/officeDocument/2006/relationships/image" Target="../media/image159.png"/><Relationship Id="rId136" Type="http://schemas.openxmlformats.org/officeDocument/2006/relationships/customXml" Target="../ink/ink453.xml"/><Relationship Id="rId40" Type="http://schemas.openxmlformats.org/officeDocument/2006/relationships/image" Target="../media/image124.png"/><Relationship Id="rId157" Type="http://schemas.openxmlformats.org/officeDocument/2006/relationships/customXml" Target="../ink/ink474.xml"/><Relationship Id="rId178" Type="http://schemas.openxmlformats.org/officeDocument/2006/relationships/customXml" Target="../ink/ink488.xml"/><Relationship Id="rId301" Type="http://schemas.openxmlformats.org/officeDocument/2006/relationships/hyperlink" Target="https://www.publicdomainpictures.net/view-image.php?image=178071&amp;picture=letter-x-from-wood-ice-cream" TargetMode="External"/><Relationship Id="rId322" Type="http://schemas.openxmlformats.org/officeDocument/2006/relationships/customXml" Target="../ink/ink618.xml"/><Relationship Id="rId343" Type="http://schemas.openxmlformats.org/officeDocument/2006/relationships/customXml" Target="../ink/ink639.xml"/><Relationship Id="rId364" Type="http://schemas.openxmlformats.org/officeDocument/2006/relationships/customXml" Target="../ink/ink660.xml"/><Relationship Id="rId199" Type="http://schemas.openxmlformats.org/officeDocument/2006/relationships/customXml" Target="../ink/ink509.xml"/><Relationship Id="rId203" Type="http://schemas.openxmlformats.org/officeDocument/2006/relationships/customXml" Target="../ink/ink513.xml"/><Relationship Id="rId82" Type="http://schemas.openxmlformats.org/officeDocument/2006/relationships/image" Target="../media/image149.png"/><Relationship Id="rId224" Type="http://schemas.openxmlformats.org/officeDocument/2006/relationships/customXml" Target="../ink/ink534.xml"/><Relationship Id="rId245" Type="http://schemas.openxmlformats.org/officeDocument/2006/relationships/customXml" Target="../ink/ink549.xml"/><Relationship Id="rId266" Type="http://schemas.openxmlformats.org/officeDocument/2006/relationships/customXml" Target="../ink/ink570.xml"/><Relationship Id="rId287" Type="http://schemas.openxmlformats.org/officeDocument/2006/relationships/customXml" Target="../ink/ink591.xml"/><Relationship Id="rId105" Type="http://schemas.openxmlformats.org/officeDocument/2006/relationships/customXml" Target="../ink/ink438.xml"/><Relationship Id="rId126" Type="http://schemas.openxmlformats.org/officeDocument/2006/relationships/customXml" Target="../ink/ink449.xml"/><Relationship Id="rId30" Type="http://schemas.openxmlformats.org/officeDocument/2006/relationships/image" Target="../media/image119.png"/><Relationship Id="rId147" Type="http://schemas.openxmlformats.org/officeDocument/2006/relationships/customXml" Target="../ink/ink464.xml"/><Relationship Id="rId168" Type="http://schemas.openxmlformats.org/officeDocument/2006/relationships/image" Target="../media/image19.png"/><Relationship Id="rId312" Type="http://schemas.openxmlformats.org/officeDocument/2006/relationships/customXml" Target="../ink/ink608.xml"/><Relationship Id="rId333" Type="http://schemas.openxmlformats.org/officeDocument/2006/relationships/customXml" Target="../ink/ink629.xml"/><Relationship Id="rId354" Type="http://schemas.openxmlformats.org/officeDocument/2006/relationships/customXml" Target="../ink/ink650.xml"/><Relationship Id="rId93" Type="http://schemas.openxmlformats.org/officeDocument/2006/relationships/customXml" Target="../ink/ink431.xml"/><Relationship Id="rId72" Type="http://schemas.openxmlformats.org/officeDocument/2006/relationships/image" Target="../media/image140.png"/><Relationship Id="rId189" Type="http://schemas.openxmlformats.org/officeDocument/2006/relationships/customXml" Target="../ink/ink499.xml"/><Relationship Id="rId3" Type="http://schemas.openxmlformats.org/officeDocument/2006/relationships/image" Target="../media/image17.svg"/><Relationship Id="rId214" Type="http://schemas.openxmlformats.org/officeDocument/2006/relationships/customXml" Target="../ink/ink524.xml"/><Relationship Id="rId235" Type="http://schemas.openxmlformats.org/officeDocument/2006/relationships/customXml" Target="../ink/ink544.xml"/><Relationship Id="rId256" Type="http://schemas.openxmlformats.org/officeDocument/2006/relationships/customXml" Target="../ink/ink560.xml"/><Relationship Id="rId277" Type="http://schemas.openxmlformats.org/officeDocument/2006/relationships/customXml" Target="../ink/ink581.xml"/><Relationship Id="rId298" Type="http://schemas.openxmlformats.org/officeDocument/2006/relationships/customXml" Target="../ink/ink602.xml"/><Relationship Id="rId116" Type="http://schemas.openxmlformats.org/officeDocument/2006/relationships/customXml" Target="../ink/ink444.xml"/><Relationship Id="rId137" Type="http://schemas.openxmlformats.org/officeDocument/2006/relationships/customXml" Target="../ink/ink454.xml"/><Relationship Id="rId158" Type="http://schemas.openxmlformats.org/officeDocument/2006/relationships/customXml" Target="../ink/ink475.xml"/><Relationship Id="rId302" Type="http://schemas.openxmlformats.org/officeDocument/2006/relationships/customXml" Target="../ink/ink603.xml"/><Relationship Id="rId323" Type="http://schemas.openxmlformats.org/officeDocument/2006/relationships/customXml" Target="../ink/ink619.xml"/><Relationship Id="rId344" Type="http://schemas.openxmlformats.org/officeDocument/2006/relationships/customXml" Target="../ink/ink640.xml"/><Relationship Id="rId20" Type="http://schemas.openxmlformats.org/officeDocument/2006/relationships/image" Target="../media/image114.png"/><Relationship Id="rId62" Type="http://schemas.openxmlformats.org/officeDocument/2006/relationships/image" Target="../media/image135.png"/><Relationship Id="rId179" Type="http://schemas.openxmlformats.org/officeDocument/2006/relationships/customXml" Target="../ink/ink489.xml"/><Relationship Id="rId365" Type="http://schemas.openxmlformats.org/officeDocument/2006/relationships/customXml" Target="../ink/ink661.xml"/><Relationship Id="rId190" Type="http://schemas.openxmlformats.org/officeDocument/2006/relationships/customXml" Target="../ink/ink500.xml"/><Relationship Id="rId204" Type="http://schemas.openxmlformats.org/officeDocument/2006/relationships/customXml" Target="../ink/ink514.xml"/><Relationship Id="rId225" Type="http://schemas.openxmlformats.org/officeDocument/2006/relationships/customXml" Target="../ink/ink535.xml"/><Relationship Id="rId246" Type="http://schemas.openxmlformats.org/officeDocument/2006/relationships/customXml" Target="../ink/ink550.xml"/><Relationship Id="rId267" Type="http://schemas.openxmlformats.org/officeDocument/2006/relationships/customXml" Target="../ink/ink571.xml"/><Relationship Id="rId288" Type="http://schemas.openxmlformats.org/officeDocument/2006/relationships/customXml" Target="../ink/ink592.xml"/><Relationship Id="rId106" Type="http://schemas.openxmlformats.org/officeDocument/2006/relationships/customXml" Target="../ink/ink439.xml"/><Relationship Id="rId127" Type="http://schemas.openxmlformats.org/officeDocument/2006/relationships/image" Target="../media/image165.png"/><Relationship Id="rId313" Type="http://schemas.openxmlformats.org/officeDocument/2006/relationships/customXml" Target="../ink/ink609.xml"/><Relationship Id="rId10" Type="http://schemas.openxmlformats.org/officeDocument/2006/relationships/customXml" Target="../ink/ink426.xml"/><Relationship Id="rId94" Type="http://schemas.openxmlformats.org/officeDocument/2006/relationships/image" Target="../media/image1510.png"/><Relationship Id="rId148" Type="http://schemas.openxmlformats.org/officeDocument/2006/relationships/customXml" Target="../ink/ink465.xml"/><Relationship Id="rId52" Type="http://schemas.openxmlformats.org/officeDocument/2006/relationships/image" Target="../media/image130.png"/><Relationship Id="rId169" Type="http://schemas.microsoft.com/office/2007/relationships/hdphoto" Target="../media/hdphoto3.wdp"/><Relationship Id="rId334" Type="http://schemas.openxmlformats.org/officeDocument/2006/relationships/customXml" Target="../ink/ink630.xml"/><Relationship Id="rId355" Type="http://schemas.openxmlformats.org/officeDocument/2006/relationships/customXml" Target="../ink/ink651.xml"/><Relationship Id="rId4" Type="http://schemas.openxmlformats.org/officeDocument/2006/relationships/customXml" Target="../ink/ink423.xml"/><Relationship Id="rId180" Type="http://schemas.openxmlformats.org/officeDocument/2006/relationships/customXml" Target="../ink/ink490.xml"/><Relationship Id="rId215" Type="http://schemas.openxmlformats.org/officeDocument/2006/relationships/customXml" Target="../ink/ink525.xml"/><Relationship Id="rId236" Type="http://schemas.openxmlformats.org/officeDocument/2006/relationships/image" Target="../media/image143.png"/><Relationship Id="rId257" Type="http://schemas.openxmlformats.org/officeDocument/2006/relationships/customXml" Target="../ink/ink561.xml"/><Relationship Id="rId278" Type="http://schemas.openxmlformats.org/officeDocument/2006/relationships/customXml" Target="../ink/ink582.xml"/><Relationship Id="rId303" Type="http://schemas.openxmlformats.org/officeDocument/2006/relationships/image" Target="../media/image169.png"/><Relationship Id="rId138" Type="http://schemas.openxmlformats.org/officeDocument/2006/relationships/customXml" Target="../ink/ink455.xml"/><Relationship Id="rId42" Type="http://schemas.openxmlformats.org/officeDocument/2006/relationships/image" Target="../media/image125.png"/><Relationship Id="rId84" Type="http://schemas.openxmlformats.org/officeDocument/2006/relationships/image" Target="../media/image150.png"/><Relationship Id="rId345" Type="http://schemas.openxmlformats.org/officeDocument/2006/relationships/customXml" Target="../ink/ink641.xml"/><Relationship Id="rId191" Type="http://schemas.openxmlformats.org/officeDocument/2006/relationships/customXml" Target="../ink/ink501.xml"/><Relationship Id="rId205" Type="http://schemas.openxmlformats.org/officeDocument/2006/relationships/customXml" Target="../ink/ink515.xml"/><Relationship Id="rId247" Type="http://schemas.openxmlformats.org/officeDocument/2006/relationships/customXml" Target="../ink/ink551.xml"/><Relationship Id="rId107" Type="http://schemas.openxmlformats.org/officeDocument/2006/relationships/image" Target="../media/image155.png"/><Relationship Id="rId289" Type="http://schemas.openxmlformats.org/officeDocument/2006/relationships/customXml" Target="../ink/ink593.xml"/><Relationship Id="rId11" Type="http://schemas.openxmlformats.org/officeDocument/2006/relationships/image" Target="../media/image110.png"/><Relationship Id="rId149" Type="http://schemas.openxmlformats.org/officeDocument/2006/relationships/customXml" Target="../ink/ink466.xml"/><Relationship Id="rId314" Type="http://schemas.openxmlformats.org/officeDocument/2006/relationships/customXml" Target="../ink/ink610.xml"/><Relationship Id="rId356" Type="http://schemas.openxmlformats.org/officeDocument/2006/relationships/customXml" Target="../ink/ink652.xml"/><Relationship Id="rId95" Type="http://schemas.openxmlformats.org/officeDocument/2006/relationships/customXml" Target="../ink/ink432.xml"/><Relationship Id="rId160" Type="http://schemas.openxmlformats.org/officeDocument/2006/relationships/customXml" Target="../ink/ink477.xml"/><Relationship Id="rId216" Type="http://schemas.openxmlformats.org/officeDocument/2006/relationships/customXml" Target="../ink/ink526.xml"/><Relationship Id="rId258" Type="http://schemas.openxmlformats.org/officeDocument/2006/relationships/customXml" Target="../ink/ink562.xml"/><Relationship Id="rId118" Type="http://schemas.openxmlformats.org/officeDocument/2006/relationships/customXml" Target="../ink/ink445.xml"/><Relationship Id="rId22" Type="http://schemas.openxmlformats.org/officeDocument/2006/relationships/image" Target="../media/image115.png"/><Relationship Id="rId64" Type="http://schemas.openxmlformats.org/officeDocument/2006/relationships/image" Target="../media/image136.png"/><Relationship Id="rId325" Type="http://schemas.openxmlformats.org/officeDocument/2006/relationships/customXml" Target="../ink/ink621.xml"/><Relationship Id="rId171" Type="http://schemas.openxmlformats.org/officeDocument/2006/relationships/image" Target="../media/image21.png"/><Relationship Id="rId227" Type="http://schemas.openxmlformats.org/officeDocument/2006/relationships/customXml" Target="../ink/ink537.xml"/><Relationship Id="rId269" Type="http://schemas.openxmlformats.org/officeDocument/2006/relationships/customXml" Target="../ink/ink573.xml"/><Relationship Id="rId129" Type="http://schemas.openxmlformats.org/officeDocument/2006/relationships/image" Target="../media/image166.png"/><Relationship Id="rId280" Type="http://schemas.openxmlformats.org/officeDocument/2006/relationships/customXml" Target="../ink/ink584.xml"/><Relationship Id="rId336" Type="http://schemas.openxmlformats.org/officeDocument/2006/relationships/customXml" Target="../ink/ink632.xml"/><Relationship Id="rId140" Type="http://schemas.openxmlformats.org/officeDocument/2006/relationships/customXml" Target="../ink/ink457.xml"/><Relationship Id="rId182" Type="http://schemas.openxmlformats.org/officeDocument/2006/relationships/customXml" Target="../ink/ink492.xml"/><Relationship Id="rId6" Type="http://schemas.openxmlformats.org/officeDocument/2006/relationships/customXml" Target="../ink/ink424.xml"/><Relationship Id="rId238" Type="http://schemas.openxmlformats.org/officeDocument/2006/relationships/image" Target="../media/image144.png"/><Relationship Id="rId291" Type="http://schemas.openxmlformats.org/officeDocument/2006/relationships/customXml" Target="../ink/ink595.xml"/><Relationship Id="rId305" Type="http://schemas.openxmlformats.org/officeDocument/2006/relationships/image" Target="../media/image170.png"/><Relationship Id="rId347" Type="http://schemas.openxmlformats.org/officeDocument/2006/relationships/customXml" Target="../ink/ink643.xml"/><Relationship Id="rId44" Type="http://schemas.openxmlformats.org/officeDocument/2006/relationships/image" Target="../media/image126.png"/><Relationship Id="rId151" Type="http://schemas.openxmlformats.org/officeDocument/2006/relationships/customXml" Target="../ink/ink468.xml"/><Relationship Id="rId86" Type="http://schemas.openxmlformats.org/officeDocument/2006/relationships/image" Target="../media/image151.png"/><Relationship Id="rId193" Type="http://schemas.openxmlformats.org/officeDocument/2006/relationships/customXml" Target="../ink/ink503.xml"/><Relationship Id="rId207" Type="http://schemas.openxmlformats.org/officeDocument/2006/relationships/customXml" Target="../ink/ink517.xml"/><Relationship Id="rId249" Type="http://schemas.openxmlformats.org/officeDocument/2006/relationships/customXml" Target="../ink/ink553.xml"/><Relationship Id="rId13" Type="http://schemas.openxmlformats.org/officeDocument/2006/relationships/image" Target="../media/image111.png"/><Relationship Id="rId109" Type="http://schemas.openxmlformats.org/officeDocument/2006/relationships/image" Target="../media/image156.png"/><Relationship Id="rId260" Type="http://schemas.openxmlformats.org/officeDocument/2006/relationships/customXml" Target="../ink/ink564.xml"/><Relationship Id="rId316" Type="http://schemas.openxmlformats.org/officeDocument/2006/relationships/customXml" Target="../ink/ink612.xml"/><Relationship Id="rId97" Type="http://schemas.openxmlformats.org/officeDocument/2006/relationships/customXml" Target="../ink/ink433.xml"/><Relationship Id="rId120" Type="http://schemas.openxmlformats.org/officeDocument/2006/relationships/customXml" Target="../ink/ink446.xml"/><Relationship Id="rId358" Type="http://schemas.openxmlformats.org/officeDocument/2006/relationships/customXml" Target="../ink/ink654.xml"/><Relationship Id="rId162" Type="http://schemas.openxmlformats.org/officeDocument/2006/relationships/customXml" Target="../ink/ink479.xml"/><Relationship Id="rId218" Type="http://schemas.openxmlformats.org/officeDocument/2006/relationships/customXml" Target="../ink/ink528.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8.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5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9.png"/><Relationship Id="rId7" Type="http://schemas.openxmlformats.org/officeDocument/2006/relationships/image" Target="../media/image18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80.png"/><Relationship Id="rId5" Type="http://schemas.openxmlformats.org/officeDocument/2006/relationships/image" Target="../media/image251.png"/><Relationship Id="rId10" Type="http://schemas.openxmlformats.org/officeDocument/2006/relationships/image" Target="../media/image271.png"/><Relationship Id="rId4" Type="http://schemas.openxmlformats.org/officeDocument/2006/relationships/image" Target="../media/image175.png"/><Relationship Id="rId9" Type="http://schemas.openxmlformats.org/officeDocument/2006/relationships/image" Target="../media/image182.png"/></Relationships>
</file>

<file path=ppt/slides/_rels/slide5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70.png"/><Relationship Id="rId7" Type="http://schemas.openxmlformats.org/officeDocument/2006/relationships/image" Target="../media/image22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10" Type="http://schemas.openxmlformats.org/officeDocument/2006/relationships/image" Target="../media/image250.png"/><Relationship Id="rId4" Type="http://schemas.openxmlformats.org/officeDocument/2006/relationships/image" Target="../media/image190.png"/><Relationship Id="rId9" Type="http://schemas.openxmlformats.org/officeDocument/2006/relationships/image" Target="../media/image240.png"/></Relationships>
</file>

<file path=ppt/slides/_rels/slide5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6.jpe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5.jpeg"/><Relationship Id="rId5" Type="http://schemas.openxmlformats.org/officeDocument/2006/relationships/image" Target="../media/image184.jpeg"/><Relationship Id="rId4" Type="http://schemas.openxmlformats.org/officeDocument/2006/relationships/image" Target="../media/image15.svg"/></Relationships>
</file>

<file path=ppt/slides/_rels/slide5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6.xml"/><Relationship Id="rId1"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22.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8.xml"/><Relationship Id="rId1"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6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9.xml"/><Relationship Id="rId1"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6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0.xml"/><Relationship Id="rId1"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68.xml"/><Relationship Id="rId21" Type="http://schemas.openxmlformats.org/officeDocument/2006/relationships/image" Target="../media/image113.png"/><Relationship Id="rId42" Type="http://schemas.openxmlformats.org/officeDocument/2006/relationships/customXml" Target="../ink/ink12.xml"/><Relationship Id="rId63" Type="http://schemas.openxmlformats.org/officeDocument/2006/relationships/image" Target="../media/image134.png"/><Relationship Id="rId84" Type="http://schemas.openxmlformats.org/officeDocument/2006/relationships/customXml" Target="../ink/ink35.xml"/><Relationship Id="rId138" Type="http://schemas.openxmlformats.org/officeDocument/2006/relationships/customXml" Target="../ink/ink89.xml"/><Relationship Id="rId16" Type="http://schemas.openxmlformats.org/officeDocument/2006/relationships/image" Target="../media/image20.png"/><Relationship Id="rId107" Type="http://schemas.openxmlformats.org/officeDocument/2006/relationships/customXml" Target="../ink/ink58.xml"/><Relationship Id="rId11" Type="http://schemas.openxmlformats.org/officeDocument/2006/relationships/image" Target="../media/image17.png"/><Relationship Id="rId32" Type="http://schemas.openxmlformats.org/officeDocument/2006/relationships/customXml" Target="../ink/ink7.xml"/><Relationship Id="rId37" Type="http://schemas.openxmlformats.org/officeDocument/2006/relationships/image" Target="../media/image121.png"/><Relationship Id="rId53" Type="http://schemas.openxmlformats.org/officeDocument/2006/relationships/image" Target="../media/image129.png"/><Relationship Id="rId58" Type="http://schemas.openxmlformats.org/officeDocument/2006/relationships/customXml" Target="../ink/ink20.xml"/><Relationship Id="rId74" Type="http://schemas.openxmlformats.org/officeDocument/2006/relationships/customXml" Target="../ink/ink28.xml"/><Relationship Id="rId79" Type="http://schemas.openxmlformats.org/officeDocument/2006/relationships/image" Target="../media/image142.png"/><Relationship Id="rId102" Type="http://schemas.openxmlformats.org/officeDocument/2006/relationships/customXml" Target="../ink/ink53.xml"/><Relationship Id="rId123" Type="http://schemas.openxmlformats.org/officeDocument/2006/relationships/customXml" Target="../ink/ink74.xml"/><Relationship Id="rId128" Type="http://schemas.openxmlformats.org/officeDocument/2006/relationships/customXml" Target="../ink/ink79.xml"/><Relationship Id="rId5" Type="http://schemas.openxmlformats.org/officeDocument/2006/relationships/image" Target="../media/image13.png"/><Relationship Id="rId90" Type="http://schemas.openxmlformats.org/officeDocument/2006/relationships/customXml" Target="../ink/ink41.xml"/><Relationship Id="rId95" Type="http://schemas.openxmlformats.org/officeDocument/2006/relationships/customXml" Target="../ink/ink46.xml"/><Relationship Id="rId22" Type="http://schemas.openxmlformats.org/officeDocument/2006/relationships/customXml" Target="../ink/ink2.xml"/><Relationship Id="rId27"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customXml" Target="../ink/ink15.xml"/><Relationship Id="rId64" Type="http://schemas.openxmlformats.org/officeDocument/2006/relationships/customXml" Target="../ink/ink23.xml"/><Relationship Id="rId69" Type="http://schemas.openxmlformats.org/officeDocument/2006/relationships/image" Target="../media/image137.png"/><Relationship Id="rId113" Type="http://schemas.openxmlformats.org/officeDocument/2006/relationships/customXml" Target="../ink/ink64.xml"/><Relationship Id="rId118" Type="http://schemas.openxmlformats.org/officeDocument/2006/relationships/customXml" Target="../ink/ink69.xml"/><Relationship Id="rId134" Type="http://schemas.openxmlformats.org/officeDocument/2006/relationships/customXml" Target="../ink/ink85.xml"/><Relationship Id="rId139" Type="http://schemas.openxmlformats.org/officeDocument/2006/relationships/customXml" Target="../ink/ink90.xml"/><Relationship Id="rId80" Type="http://schemas.openxmlformats.org/officeDocument/2006/relationships/customXml" Target="../ink/ink31.xml"/><Relationship Id="rId85" Type="http://schemas.openxmlformats.org/officeDocument/2006/relationships/customXml" Target="../ink/ink36.xml"/><Relationship Id="rId12" Type="http://schemas.openxmlformats.org/officeDocument/2006/relationships/image" Target="../media/image18.png"/><Relationship Id="rId17" Type="http://schemas.openxmlformats.org/officeDocument/2006/relationships/image" Target="../media/image21.png"/><Relationship Id="rId33" Type="http://schemas.openxmlformats.org/officeDocument/2006/relationships/image" Target="../media/image119.png"/><Relationship Id="rId38" Type="http://schemas.openxmlformats.org/officeDocument/2006/relationships/customXml" Target="../ink/ink10.xml"/><Relationship Id="rId59" Type="http://schemas.openxmlformats.org/officeDocument/2006/relationships/image" Target="../media/image132.png"/><Relationship Id="rId103" Type="http://schemas.openxmlformats.org/officeDocument/2006/relationships/customXml" Target="../ink/ink54.xml"/><Relationship Id="rId108" Type="http://schemas.openxmlformats.org/officeDocument/2006/relationships/customXml" Target="../ink/ink59.xml"/><Relationship Id="rId124" Type="http://schemas.openxmlformats.org/officeDocument/2006/relationships/customXml" Target="../ink/ink75.xml"/><Relationship Id="rId129" Type="http://schemas.openxmlformats.org/officeDocument/2006/relationships/customXml" Target="../ink/ink80.xml"/><Relationship Id="rId54" Type="http://schemas.openxmlformats.org/officeDocument/2006/relationships/customXml" Target="../ink/ink18.xml"/><Relationship Id="rId70" Type="http://schemas.openxmlformats.org/officeDocument/2006/relationships/customXml" Target="../ink/ink26.xml"/><Relationship Id="rId75" Type="http://schemas.openxmlformats.org/officeDocument/2006/relationships/image" Target="../media/image140.png"/><Relationship Id="rId91" Type="http://schemas.openxmlformats.org/officeDocument/2006/relationships/customXml" Target="../ink/ink42.xml"/><Relationship Id="rId96" Type="http://schemas.openxmlformats.org/officeDocument/2006/relationships/customXml" Target="../ink/ink47.xml"/><Relationship Id="rId14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4.png"/><Relationship Id="rId23" Type="http://schemas.openxmlformats.org/officeDocument/2006/relationships/image" Target="../media/image114.png"/><Relationship Id="rId28" Type="http://schemas.openxmlformats.org/officeDocument/2006/relationships/customXml" Target="../ink/ink5.xml"/><Relationship Id="rId49" Type="http://schemas.openxmlformats.org/officeDocument/2006/relationships/image" Target="../media/image127.png"/><Relationship Id="rId114" Type="http://schemas.openxmlformats.org/officeDocument/2006/relationships/customXml" Target="../ink/ink65.xml"/><Relationship Id="rId119" Type="http://schemas.openxmlformats.org/officeDocument/2006/relationships/customXml" Target="../ink/ink70.xml"/><Relationship Id="rId44" Type="http://schemas.openxmlformats.org/officeDocument/2006/relationships/customXml" Target="../ink/ink13.xml"/><Relationship Id="rId60" Type="http://schemas.openxmlformats.org/officeDocument/2006/relationships/customXml" Target="../ink/ink21.xml"/><Relationship Id="rId65" Type="http://schemas.openxmlformats.org/officeDocument/2006/relationships/image" Target="../media/image135.png"/><Relationship Id="rId81" Type="http://schemas.openxmlformats.org/officeDocument/2006/relationships/customXml" Target="../ink/ink32.xml"/><Relationship Id="rId86" Type="http://schemas.openxmlformats.org/officeDocument/2006/relationships/customXml" Target="../ink/ink37.xml"/><Relationship Id="rId130" Type="http://schemas.openxmlformats.org/officeDocument/2006/relationships/customXml" Target="../ink/ink81.xml"/><Relationship Id="rId135" Type="http://schemas.openxmlformats.org/officeDocument/2006/relationships/customXml" Target="../ink/ink86.xml"/><Relationship Id="rId13" Type="http://schemas.microsoft.com/office/2007/relationships/hdphoto" Target="../media/hdphoto2.wdp"/><Relationship Id="rId18" Type="http://schemas.microsoft.com/office/2007/relationships/hdphoto" Target="../media/hdphoto4.wdp"/><Relationship Id="rId39" Type="http://schemas.openxmlformats.org/officeDocument/2006/relationships/image" Target="../media/image122.png"/><Relationship Id="rId109" Type="http://schemas.openxmlformats.org/officeDocument/2006/relationships/customXml" Target="../ink/ink60.xml"/><Relationship Id="rId34" Type="http://schemas.openxmlformats.org/officeDocument/2006/relationships/customXml" Target="../ink/ink8.xml"/><Relationship Id="rId50" Type="http://schemas.openxmlformats.org/officeDocument/2006/relationships/customXml" Target="../ink/ink16.xml"/><Relationship Id="rId55" Type="http://schemas.openxmlformats.org/officeDocument/2006/relationships/image" Target="../media/image130.png"/><Relationship Id="rId76" Type="http://schemas.openxmlformats.org/officeDocument/2006/relationships/customXml" Target="../ink/ink29.xml"/><Relationship Id="rId97" Type="http://schemas.openxmlformats.org/officeDocument/2006/relationships/customXml" Target="../ink/ink48.xml"/><Relationship Id="rId104" Type="http://schemas.openxmlformats.org/officeDocument/2006/relationships/customXml" Target="../ink/ink55.xml"/><Relationship Id="rId120" Type="http://schemas.openxmlformats.org/officeDocument/2006/relationships/customXml" Target="../ink/ink71.xml"/><Relationship Id="rId125" Type="http://schemas.openxmlformats.org/officeDocument/2006/relationships/customXml" Target="../ink/ink76.xml"/><Relationship Id="rId7" Type="http://schemas.openxmlformats.org/officeDocument/2006/relationships/image" Target="../media/image15.svg"/><Relationship Id="rId71" Type="http://schemas.openxmlformats.org/officeDocument/2006/relationships/image" Target="../media/image138.png"/><Relationship Id="rId92" Type="http://schemas.openxmlformats.org/officeDocument/2006/relationships/customXml" Target="../ink/ink43.xml"/><Relationship Id="rId2" Type="http://schemas.openxmlformats.org/officeDocument/2006/relationships/notesSlide" Target="../notesSlides/notesSlide9.xml"/><Relationship Id="rId29" Type="http://schemas.openxmlformats.org/officeDocument/2006/relationships/image" Target="../media/image117.png"/><Relationship Id="rId24" Type="http://schemas.openxmlformats.org/officeDocument/2006/relationships/customXml" Target="../ink/ink3.xml"/><Relationship Id="rId40" Type="http://schemas.openxmlformats.org/officeDocument/2006/relationships/customXml" Target="../ink/ink11.xml"/><Relationship Id="rId45" Type="http://schemas.openxmlformats.org/officeDocument/2006/relationships/image" Target="../media/image125.png"/><Relationship Id="rId66" Type="http://schemas.openxmlformats.org/officeDocument/2006/relationships/customXml" Target="../ink/ink24.xml"/><Relationship Id="rId87" Type="http://schemas.openxmlformats.org/officeDocument/2006/relationships/customXml" Target="../ink/ink38.xml"/><Relationship Id="rId110" Type="http://schemas.openxmlformats.org/officeDocument/2006/relationships/customXml" Target="../ink/ink61.xml"/><Relationship Id="rId115" Type="http://schemas.openxmlformats.org/officeDocument/2006/relationships/customXml" Target="../ink/ink66.xml"/><Relationship Id="rId131" Type="http://schemas.openxmlformats.org/officeDocument/2006/relationships/customXml" Target="../ink/ink82.xml"/><Relationship Id="rId136" Type="http://schemas.openxmlformats.org/officeDocument/2006/relationships/customXml" Target="../ink/ink87.xml"/><Relationship Id="rId61" Type="http://schemas.openxmlformats.org/officeDocument/2006/relationships/image" Target="../media/image133.png"/><Relationship Id="rId82" Type="http://schemas.openxmlformats.org/officeDocument/2006/relationships/customXml" Target="../ink/ink33.xml"/><Relationship Id="rId19" Type="http://schemas.openxmlformats.org/officeDocument/2006/relationships/image" Target="../media/image22.png"/><Relationship Id="rId14" Type="http://schemas.openxmlformats.org/officeDocument/2006/relationships/image" Target="../media/image19.png"/><Relationship Id="rId30" Type="http://schemas.openxmlformats.org/officeDocument/2006/relationships/customXml" Target="../ink/ink6.xml"/><Relationship Id="rId35" Type="http://schemas.openxmlformats.org/officeDocument/2006/relationships/image" Target="../media/image120.png"/><Relationship Id="rId56" Type="http://schemas.openxmlformats.org/officeDocument/2006/relationships/customXml" Target="../ink/ink19.xml"/><Relationship Id="rId77" Type="http://schemas.openxmlformats.org/officeDocument/2006/relationships/image" Target="../media/image141.png"/><Relationship Id="rId100" Type="http://schemas.openxmlformats.org/officeDocument/2006/relationships/customXml" Target="../ink/ink51.xml"/><Relationship Id="rId105" Type="http://schemas.openxmlformats.org/officeDocument/2006/relationships/customXml" Target="../ink/ink56.xml"/><Relationship Id="rId126" Type="http://schemas.openxmlformats.org/officeDocument/2006/relationships/customXml" Target="../ink/ink77.xml"/><Relationship Id="rId8" Type="http://schemas.openxmlformats.org/officeDocument/2006/relationships/image" Target="../media/image106.png"/><Relationship Id="rId51" Type="http://schemas.openxmlformats.org/officeDocument/2006/relationships/image" Target="../media/image128.png"/><Relationship Id="rId72" Type="http://schemas.openxmlformats.org/officeDocument/2006/relationships/customXml" Target="../ink/ink27.xml"/><Relationship Id="rId93" Type="http://schemas.openxmlformats.org/officeDocument/2006/relationships/customXml" Target="../ink/ink44.xml"/><Relationship Id="rId98" Type="http://schemas.openxmlformats.org/officeDocument/2006/relationships/customXml" Target="../ink/ink49.xml"/><Relationship Id="rId121" Type="http://schemas.openxmlformats.org/officeDocument/2006/relationships/customXml" Target="../ink/ink72.xml"/><Relationship Id="rId3" Type="http://schemas.openxmlformats.org/officeDocument/2006/relationships/image" Target="../media/image11.png"/><Relationship Id="rId25" Type="http://schemas.openxmlformats.org/officeDocument/2006/relationships/image" Target="../media/image115.png"/><Relationship Id="rId46" Type="http://schemas.openxmlformats.org/officeDocument/2006/relationships/customXml" Target="../ink/ink14.xml"/><Relationship Id="rId67" Type="http://schemas.openxmlformats.org/officeDocument/2006/relationships/image" Target="../media/image136.png"/><Relationship Id="rId116" Type="http://schemas.openxmlformats.org/officeDocument/2006/relationships/customXml" Target="../ink/ink67.xml"/><Relationship Id="rId137" Type="http://schemas.openxmlformats.org/officeDocument/2006/relationships/customXml" Target="../ink/ink88.xml"/><Relationship Id="rId20" Type="http://schemas.openxmlformats.org/officeDocument/2006/relationships/customXml" Target="../ink/ink1.xml"/><Relationship Id="rId41" Type="http://schemas.openxmlformats.org/officeDocument/2006/relationships/image" Target="../media/image123.png"/><Relationship Id="rId62" Type="http://schemas.openxmlformats.org/officeDocument/2006/relationships/customXml" Target="../ink/ink22.xml"/><Relationship Id="rId83" Type="http://schemas.openxmlformats.org/officeDocument/2006/relationships/customXml" Target="../ink/ink34.xml"/><Relationship Id="rId88" Type="http://schemas.openxmlformats.org/officeDocument/2006/relationships/customXml" Target="../ink/ink39.xml"/><Relationship Id="rId111" Type="http://schemas.openxmlformats.org/officeDocument/2006/relationships/customXml" Target="../ink/ink62.xml"/><Relationship Id="rId132" Type="http://schemas.openxmlformats.org/officeDocument/2006/relationships/customXml" Target="../ink/ink83.xml"/><Relationship Id="rId15" Type="http://schemas.microsoft.com/office/2007/relationships/hdphoto" Target="../media/hdphoto3.wdp"/><Relationship Id="rId36" Type="http://schemas.openxmlformats.org/officeDocument/2006/relationships/customXml" Target="../ink/ink9.xml"/><Relationship Id="rId57" Type="http://schemas.openxmlformats.org/officeDocument/2006/relationships/image" Target="../media/image131.png"/><Relationship Id="rId106" Type="http://schemas.openxmlformats.org/officeDocument/2006/relationships/customXml" Target="../ink/ink57.xml"/><Relationship Id="rId127" Type="http://schemas.openxmlformats.org/officeDocument/2006/relationships/customXml" Target="../ink/ink78.xml"/><Relationship Id="rId10" Type="http://schemas.openxmlformats.org/officeDocument/2006/relationships/image" Target="../media/image17.svg"/><Relationship Id="rId31" Type="http://schemas.openxmlformats.org/officeDocument/2006/relationships/image" Target="../media/image118.png"/><Relationship Id="rId52" Type="http://schemas.openxmlformats.org/officeDocument/2006/relationships/customXml" Target="../ink/ink17.xml"/><Relationship Id="rId73" Type="http://schemas.openxmlformats.org/officeDocument/2006/relationships/image" Target="../media/image139.png"/><Relationship Id="rId78" Type="http://schemas.openxmlformats.org/officeDocument/2006/relationships/customXml" Target="../ink/ink30.xml"/><Relationship Id="rId94" Type="http://schemas.openxmlformats.org/officeDocument/2006/relationships/customXml" Target="../ink/ink45.xml"/><Relationship Id="rId99" Type="http://schemas.openxmlformats.org/officeDocument/2006/relationships/customXml" Target="../ink/ink50.xml"/><Relationship Id="rId101" Type="http://schemas.openxmlformats.org/officeDocument/2006/relationships/customXml" Target="../ink/ink52.xml"/><Relationship Id="rId122" Type="http://schemas.openxmlformats.org/officeDocument/2006/relationships/customXml" Target="../ink/ink73.xml"/><Relationship Id="rId4" Type="http://schemas.openxmlformats.org/officeDocument/2006/relationships/image" Target="../media/image12.svg"/><Relationship Id="rId9" Type="http://schemas.openxmlformats.org/officeDocument/2006/relationships/image" Target="../media/image16.png"/><Relationship Id="rId26" Type="http://schemas.openxmlformats.org/officeDocument/2006/relationships/customXml" Target="../ink/ink4.xml"/><Relationship Id="rId47" Type="http://schemas.openxmlformats.org/officeDocument/2006/relationships/image" Target="../media/image126.png"/><Relationship Id="rId68" Type="http://schemas.openxmlformats.org/officeDocument/2006/relationships/customXml" Target="../ink/ink25.xml"/><Relationship Id="rId89" Type="http://schemas.openxmlformats.org/officeDocument/2006/relationships/customXml" Target="../ink/ink40.xml"/><Relationship Id="rId112" Type="http://schemas.openxmlformats.org/officeDocument/2006/relationships/customXml" Target="../ink/ink63.xml"/><Relationship Id="rId133" Type="http://schemas.openxmlformats.org/officeDocument/2006/relationships/customXml" Target="../ink/ink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Stability, Fairness and the Pursuit of Happiness*</a:t>
            </a:r>
          </a:p>
        </p:txBody>
      </p:sp>
      <p:sp>
        <p:nvSpPr>
          <p:cNvPr id="3" name="Subtitle 2"/>
          <p:cNvSpPr>
            <a:spLocks noGrp="1"/>
          </p:cNvSpPr>
          <p:nvPr>
            <p:ph type="subTitle" idx="1"/>
          </p:nvPr>
        </p:nvSpPr>
        <p:spPr/>
        <p:txBody>
          <a:bodyPr/>
          <a:lstStyle/>
          <a:p>
            <a:endParaRPr lang="en-US" dirty="0"/>
          </a:p>
          <a:p>
            <a:r>
              <a:rPr lang="en-US" sz="3200" dirty="0"/>
              <a:t>Gerdus </a:t>
            </a:r>
            <a:r>
              <a:rPr lang="en-US" sz="3200" dirty="0" err="1"/>
              <a:t>Benadè</a:t>
            </a:r>
            <a:endParaRPr lang="en-US" sz="3200" dirty="0"/>
          </a:p>
          <a:p>
            <a:r>
              <a:rPr lang="en-US" sz="3200" dirty="0"/>
              <a:t>Nachiketa Sahoo</a:t>
            </a:r>
          </a:p>
          <a:p>
            <a:endParaRPr lang="en-US" sz="3200" dirty="0"/>
          </a:p>
        </p:txBody>
      </p:sp>
      <p:sp>
        <p:nvSpPr>
          <p:cNvPr id="4" name="TextBox 3">
            <a:extLst>
              <a:ext uri="{FF2B5EF4-FFF2-40B4-BE49-F238E27FC236}">
                <a16:creationId xmlns:a16="http://schemas.microsoft.com/office/drawing/2014/main" id="{CFF11A90-5FE5-48E3-B460-328B576D4054}"/>
              </a:ext>
            </a:extLst>
          </p:cNvPr>
          <p:cNvSpPr txBox="1"/>
          <p:nvPr/>
        </p:nvSpPr>
        <p:spPr>
          <a:xfrm rot="2825404">
            <a:off x="-142875" y="5121244"/>
            <a:ext cx="2934906" cy="400110"/>
          </a:xfrm>
          <a:prstGeom prst="rect">
            <a:avLst/>
          </a:prstGeom>
          <a:noFill/>
        </p:spPr>
        <p:txBody>
          <a:bodyPr wrap="none" rtlCol="0">
            <a:spAutoFit/>
          </a:bodyPr>
          <a:lstStyle/>
          <a:p>
            <a:r>
              <a:rPr lang="en-US" sz="2000" dirty="0">
                <a:solidFill>
                  <a:schemeClr val="bg1"/>
                </a:solidFill>
              </a:rPr>
              <a:t>*In recommender systems</a:t>
            </a:r>
          </a:p>
        </p:txBody>
      </p:sp>
    </p:spTree>
    <p:extLst>
      <p:ext uri="{BB962C8B-B14F-4D97-AF65-F5344CB8AC3E}">
        <p14:creationId xmlns:p14="http://schemas.microsoft.com/office/powerpoint/2010/main" val="2397535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580FF6-2E75-4151-98ED-606EA56091CF}"/>
              </a:ext>
            </a:extLst>
          </p:cNvPr>
          <p:cNvPicPr>
            <a:picLocks noChangeAspect="1"/>
          </p:cNvPicPr>
          <p:nvPr/>
        </p:nvPicPr>
        <p:blipFill>
          <a:blip r:embed="rId3"/>
          <a:stretch>
            <a:fillRect/>
          </a:stretch>
        </p:blipFill>
        <p:spPr>
          <a:xfrm>
            <a:off x="2425806" y="3920725"/>
            <a:ext cx="4899336" cy="2422075"/>
          </a:xfrm>
          <a:prstGeom prst="rect">
            <a:avLst/>
          </a:prstGeom>
        </p:spPr>
      </p:pic>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Constrained recommendations as matchings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Stable matchings capture some notion of mutual satisfaction</a:t>
                </a:r>
              </a:p>
              <a:p>
                <a:r>
                  <a:rPr lang="en-US" dirty="0"/>
                  <a:t>Matching </a:t>
                </a:r>
                <a14:m>
                  <m:oMath xmlns:m="http://schemas.openxmlformats.org/officeDocument/2006/math">
                    <m:r>
                      <a:rPr lang="en-US" b="0" i="1" smtClean="0">
                        <a:latin typeface="Cambria Math" panose="02040503050406030204" pitchFamily="18" charset="0"/>
                      </a:rPr>
                      <m:t>𝑀</m:t>
                    </m:r>
                  </m:oMath>
                </a14:m>
                <a:r>
                  <a:rPr lang="en-US" dirty="0"/>
                  <a:t> is stable if, for all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𝑏</m:t>
                        </m:r>
                      </m:sub>
                    </m:sSub>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oMath>
                </a14:m>
                <a:r>
                  <a:rPr lang="en-US" dirty="0"/>
                  <a:t> or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r>
                  <a:rPr lang="en-US" dirty="0"/>
                  <a:t>When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a14:m>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blocks when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and</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oMath>
                </a14:m>
                <a:r>
                  <a:rPr lang="en-US" dirty="0"/>
                  <a:t>  					(buyer improves exp. welfare)</a:t>
                </a:r>
              </a:p>
              <a:p>
                <a:pPr lvl="1"/>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oMath>
                </a14:m>
                <a:r>
                  <a:rPr lang="en-US" dirty="0"/>
                  <a:t>  where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		(seller improves purchase prob.)</a:t>
                </a:r>
              </a:p>
              <a:p>
                <a:pPr lvl="1"/>
                <a:endParaRPr lang="en-US" dirty="0"/>
              </a:p>
              <a:p>
                <a:pPr lvl="8"/>
                <a:endParaRPr lang="en-US" dirty="0"/>
              </a:p>
              <a:p>
                <a:pPr lvl="8"/>
                <a:endParaRPr lang="en-US" dirty="0"/>
              </a:p>
              <a:p>
                <a:pPr marL="3657600" lvl="8" indent="0">
                  <a:buNone/>
                </a:pPr>
                <a:r>
                  <a:rPr lang="en-US" dirty="0"/>
                  <a:t>                                                                          </a:t>
                </a:r>
                <a:r>
                  <a:rPr lang="en-US" sz="2800" dirty="0"/>
                  <a:t>(      ,</a:t>
                </a:r>
                <a:r>
                  <a:rPr lang="en-US" dirty="0"/>
                  <a:t>	          </a:t>
                </a:r>
                <a:r>
                  <a:rPr lang="en-US" sz="2800" dirty="0"/>
                  <a:t>)  blocks</a:t>
                </a:r>
              </a:p>
            </p:txBody>
          </p:sp>
        </mc:Choice>
        <mc:Fallback xmlns="">
          <p:sp>
            <p:nvSpPr>
              <p:cNvPr id="3" name="Content Placeholder 2">
                <a:extLst>
                  <a:ext uri="{FF2B5EF4-FFF2-40B4-BE49-F238E27FC236}">
                    <a16:creationId xmlns:a16="http://schemas.microsoft.com/office/drawing/2014/main" id="{FD05FE66-47CD-4FDE-A02B-63E2D2D58C6D}"/>
                  </a:ext>
                </a:extLst>
              </p:cNvPr>
              <p:cNvSpPr>
                <a:spLocks noGrp="1" noRot="1" noChangeAspect="1" noMove="1" noResize="1" noEditPoints="1" noAdjustHandles="1" noChangeArrowheads="1" noChangeShapeType="1" noTextEdit="1"/>
              </p:cNvSpPr>
              <p:nvPr>
                <p:ph idx="1"/>
              </p:nvPr>
            </p:nvSpPr>
            <p:spPr>
              <a:blipFill>
                <a:blip r:embed="rId4"/>
                <a:stretch>
                  <a:fillRect l="-1015" t="-211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10</a:t>
            </a:fld>
            <a:endParaRPr lang="en-US" dirty="0"/>
          </a:p>
        </p:txBody>
      </p:sp>
      <p:sp>
        <p:nvSpPr>
          <p:cNvPr id="8" name="Rectangle: Rounded Corners 7">
            <a:extLst>
              <a:ext uri="{FF2B5EF4-FFF2-40B4-BE49-F238E27FC236}">
                <a16:creationId xmlns:a16="http://schemas.microsoft.com/office/drawing/2014/main" id="{29F7CFCC-3474-47CB-9572-D0EFC5434B27}"/>
              </a:ext>
            </a:extLst>
          </p:cNvPr>
          <p:cNvSpPr/>
          <p:nvPr/>
        </p:nvSpPr>
        <p:spPr>
          <a:xfrm>
            <a:off x="5464098" y="5661331"/>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D7791F-7B57-4B58-8C1E-F68152CC2626}"/>
                  </a:ext>
                </a:extLst>
              </p:cNvPr>
              <p:cNvSpPr txBox="1"/>
              <p:nvPr/>
            </p:nvSpPr>
            <p:spPr>
              <a:xfrm>
                <a:off x="2408664" y="434216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B7D7791F-7B57-4B58-8C1E-F68152CC2626}"/>
                  </a:ext>
                </a:extLst>
              </p:cNvPr>
              <p:cNvSpPr txBox="1">
                <a:spLocks noRot="1" noChangeAspect="1" noMove="1" noResize="1" noEditPoints="1" noAdjustHandles="1" noChangeArrowheads="1" noChangeShapeType="1" noTextEdit="1"/>
              </p:cNvSpPr>
              <p:nvPr/>
            </p:nvSpPr>
            <p:spPr>
              <a:xfrm>
                <a:off x="2408664" y="4342163"/>
                <a:ext cx="780278" cy="369332"/>
              </a:xfrm>
              <a:prstGeom prst="rect">
                <a:avLst/>
              </a:prstGeom>
              <a:blipFill>
                <a:blip r:embed="rId7"/>
                <a:stretch>
                  <a:fillRect/>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20AFB6F0-40CF-4320-9AFC-A02E2225E41A}"/>
              </a:ext>
            </a:extLst>
          </p:cNvPr>
          <p:cNvSpPr/>
          <p:nvPr/>
        </p:nvSpPr>
        <p:spPr>
          <a:xfrm>
            <a:off x="3442010" y="5027392"/>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09C936B-7FD2-4E63-814C-C709B730B58A}"/>
              </a:ext>
            </a:extLst>
          </p:cNvPr>
          <p:cNvCxnSpPr>
            <a:cxnSpLocks/>
          </p:cNvCxnSpPr>
          <p:nvPr/>
        </p:nvCxnSpPr>
        <p:spPr>
          <a:xfrm>
            <a:off x="4812526" y="5419530"/>
            <a:ext cx="0" cy="3846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50EC6E-04F8-4A3A-B4AB-304F9E92A826}"/>
              </a:ext>
            </a:extLst>
          </p:cNvPr>
          <p:cNvCxnSpPr>
            <a:cxnSpLocks/>
          </p:cNvCxnSpPr>
          <p:nvPr/>
        </p:nvCxnSpPr>
        <p:spPr>
          <a:xfrm flipV="1">
            <a:off x="5857101" y="5419530"/>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159F7B-8532-40A6-B126-7C26056D913F}"/>
              </a:ext>
            </a:extLst>
          </p:cNvPr>
          <p:cNvPicPr>
            <a:picLocks noChangeAspect="1"/>
          </p:cNvPicPr>
          <p:nvPr/>
        </p:nvPicPr>
        <p:blipFill>
          <a:blip r:embed="rId8"/>
          <a:stretch>
            <a:fillRect/>
          </a:stretch>
        </p:blipFill>
        <p:spPr>
          <a:xfrm>
            <a:off x="9156894" y="4754397"/>
            <a:ext cx="483027" cy="377365"/>
          </a:xfrm>
          <a:prstGeom prst="rect">
            <a:avLst/>
          </a:prstGeom>
        </p:spPr>
      </p:pic>
      <p:pic>
        <p:nvPicPr>
          <p:cNvPr id="13" name="Picture 12">
            <a:extLst>
              <a:ext uri="{FF2B5EF4-FFF2-40B4-BE49-F238E27FC236}">
                <a16:creationId xmlns:a16="http://schemas.microsoft.com/office/drawing/2014/main" id="{9C0DB106-A3FE-40DA-97A9-3BE88D4EA047}"/>
              </a:ext>
            </a:extLst>
          </p:cNvPr>
          <p:cNvPicPr>
            <a:picLocks noChangeAspect="1"/>
          </p:cNvPicPr>
          <p:nvPr/>
        </p:nvPicPr>
        <p:blipFill>
          <a:blip r:embed="rId9"/>
          <a:stretch>
            <a:fillRect/>
          </a:stretch>
        </p:blipFill>
        <p:spPr>
          <a:xfrm>
            <a:off x="2444976" y="4754397"/>
            <a:ext cx="599799" cy="1536986"/>
          </a:xfrm>
          <a:prstGeom prst="rect">
            <a:avLst/>
          </a:prstGeom>
        </p:spPr>
      </p:pic>
      <p:pic>
        <p:nvPicPr>
          <p:cNvPr id="14" name="Picture 13">
            <a:extLst>
              <a:ext uri="{FF2B5EF4-FFF2-40B4-BE49-F238E27FC236}">
                <a16:creationId xmlns:a16="http://schemas.microsoft.com/office/drawing/2014/main" id="{2D3CDE02-4782-48AB-9CB2-4B0D91F6E8D9}"/>
              </a:ext>
            </a:extLst>
          </p:cNvPr>
          <p:cNvPicPr>
            <a:picLocks noChangeAspect="1"/>
          </p:cNvPicPr>
          <p:nvPr/>
        </p:nvPicPr>
        <p:blipFill>
          <a:blip r:embed="rId10"/>
          <a:stretch>
            <a:fillRect/>
          </a:stretch>
        </p:blipFill>
        <p:spPr>
          <a:xfrm>
            <a:off x="8569004" y="4570192"/>
            <a:ext cx="428807" cy="531187"/>
          </a:xfrm>
          <a:prstGeom prst="rect">
            <a:avLst/>
          </a:prstGeom>
        </p:spPr>
      </p:pic>
      <p:sp>
        <p:nvSpPr>
          <p:cNvPr id="24" name="TextBox 23">
            <a:extLst>
              <a:ext uri="{FF2B5EF4-FFF2-40B4-BE49-F238E27FC236}">
                <a16:creationId xmlns:a16="http://schemas.microsoft.com/office/drawing/2014/main" id="{227BA1C0-DBB3-4ECD-AABB-D97192550166}"/>
              </a:ext>
            </a:extLst>
          </p:cNvPr>
          <p:cNvSpPr txBox="1"/>
          <p:nvPr/>
        </p:nvSpPr>
        <p:spPr>
          <a:xfrm>
            <a:off x="838200" y="3710601"/>
            <a:ext cx="3663462" cy="369332"/>
          </a:xfrm>
          <a:prstGeom prst="rect">
            <a:avLst/>
          </a:prstGeom>
          <a:noFill/>
        </p:spPr>
        <p:txBody>
          <a:bodyPr wrap="square" rtlCol="0">
            <a:spAutoFit/>
          </a:bodyPr>
          <a:lstStyle/>
          <a:p>
            <a:r>
              <a:rPr lang="en-US" dirty="0">
                <a:solidFill>
                  <a:schemeClr val="accent1">
                    <a:lumMod val="60000"/>
                    <a:lumOff val="40000"/>
                  </a:schemeClr>
                </a:solidFill>
              </a:rPr>
              <a:t>prob when deviating  &gt;  original prob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9F4AE2-3D31-4CDE-8E2C-997F897D765A}"/>
                  </a:ext>
                </a:extLst>
              </p:cNvPr>
              <p:cNvSpPr txBox="1"/>
              <p:nvPr/>
            </p:nvSpPr>
            <p:spPr>
              <a:xfrm>
                <a:off x="8639571" y="5304136"/>
                <a:ext cx="3246402" cy="883127"/>
              </a:xfrm>
              <a:prstGeom prst="rect">
                <a:avLst/>
              </a:prstGeom>
              <a:noFill/>
            </p:spPr>
            <p:txBody>
              <a:bodyPr wrap="none" rtlCol="0">
                <a:spAutoFit/>
              </a:bodyPr>
              <a:lstStyle/>
              <a:p>
                <a:r>
                  <a:rPr lang="en-US" dirty="0"/>
                  <a:t>   Originally: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2+2.5</m:t>
                        </m:r>
                      </m:den>
                    </m:f>
                    <m:r>
                      <a:rPr lang="en-US" b="0" i="1" smtClean="0">
                        <a:latin typeface="Cambria Math" panose="02040503050406030204" pitchFamily="18" charset="0"/>
                      </a:rPr>
                      <m:t>&lt;0.5</m:t>
                    </m:r>
                  </m:oMath>
                </a14:m>
                <a:endParaRPr lang="en-US" dirty="0"/>
              </a:p>
              <a:p>
                <a:r>
                  <a:rPr lang="en-US" dirty="0"/>
                  <a:t>    After deviating: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2.5+1</m:t>
                        </m:r>
                      </m:den>
                    </m:f>
                    <m:r>
                      <a:rPr lang="en-US" b="0" i="1" smtClean="0">
                        <a:latin typeface="Cambria Math" panose="02040503050406030204" pitchFamily="18" charset="0"/>
                      </a:rPr>
                      <m:t>&gt;0.5</m:t>
                    </m:r>
                  </m:oMath>
                </a14:m>
                <a:r>
                  <a:rPr lang="en-US" dirty="0"/>
                  <a:t> </a:t>
                </a:r>
              </a:p>
            </p:txBody>
          </p:sp>
        </mc:Choice>
        <mc:Fallback xmlns="">
          <p:sp>
            <p:nvSpPr>
              <p:cNvPr id="7" name="TextBox 6">
                <a:extLst>
                  <a:ext uri="{FF2B5EF4-FFF2-40B4-BE49-F238E27FC236}">
                    <a16:creationId xmlns:a16="http://schemas.microsoft.com/office/drawing/2014/main" id="{0B9F4AE2-3D31-4CDE-8E2C-997F897D765A}"/>
                  </a:ext>
                </a:extLst>
              </p:cNvPr>
              <p:cNvSpPr txBox="1">
                <a:spLocks noRot="1" noChangeAspect="1" noMove="1" noResize="1" noEditPoints="1" noAdjustHandles="1" noChangeArrowheads="1" noChangeShapeType="1" noTextEdit="1"/>
              </p:cNvSpPr>
              <p:nvPr/>
            </p:nvSpPr>
            <p:spPr>
              <a:xfrm>
                <a:off x="8639571" y="5304136"/>
                <a:ext cx="3246402" cy="883127"/>
              </a:xfrm>
              <a:prstGeom prst="rect">
                <a:avLst/>
              </a:prstGeom>
              <a:blipFill>
                <a:blip r:embed="rId11"/>
                <a:stretch>
                  <a:fillRect b="-3448"/>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FCAD1BCF-6049-47F7-A6D2-712E00F47ACA}"/>
              </a:ext>
            </a:extLst>
          </p:cNvPr>
          <p:cNvPicPr>
            <a:picLocks noChangeAspect="1"/>
          </p:cNvPicPr>
          <p:nvPr/>
        </p:nvPicPr>
        <p:blipFill>
          <a:blip r:embed="rId8"/>
          <a:stretch>
            <a:fillRect/>
          </a:stretch>
        </p:blipFill>
        <p:spPr>
          <a:xfrm>
            <a:off x="8490693" y="5376869"/>
            <a:ext cx="373814" cy="292042"/>
          </a:xfrm>
          <a:prstGeom prst="rect">
            <a:avLst/>
          </a:prstGeom>
        </p:spPr>
      </p:pic>
      <p:pic>
        <p:nvPicPr>
          <p:cNvPr id="26" name="Picture 25">
            <a:extLst>
              <a:ext uri="{FF2B5EF4-FFF2-40B4-BE49-F238E27FC236}">
                <a16:creationId xmlns:a16="http://schemas.microsoft.com/office/drawing/2014/main" id="{7EAD3092-73BA-4EBB-B229-8243958AC6B0}"/>
              </a:ext>
            </a:extLst>
          </p:cNvPr>
          <p:cNvPicPr>
            <a:picLocks noChangeAspect="1"/>
          </p:cNvPicPr>
          <p:nvPr/>
        </p:nvPicPr>
        <p:blipFill>
          <a:blip r:embed="rId8"/>
          <a:stretch>
            <a:fillRect/>
          </a:stretch>
        </p:blipFill>
        <p:spPr>
          <a:xfrm>
            <a:off x="8490693" y="5796110"/>
            <a:ext cx="373814" cy="292042"/>
          </a:xfrm>
          <a:prstGeom prst="rect">
            <a:avLst/>
          </a:prstGeom>
        </p:spPr>
      </p:pic>
    </p:spTree>
    <p:extLst>
      <p:ext uri="{BB962C8B-B14F-4D97-AF65-F5344CB8AC3E}">
        <p14:creationId xmlns:p14="http://schemas.microsoft.com/office/powerpoint/2010/main" val="96807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Constrained recommendations as matchings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Stable matchings capture some notion of mutual satisfaction</a:t>
                </a:r>
              </a:p>
              <a:p>
                <a:r>
                  <a:rPr lang="en-US" dirty="0"/>
                  <a:t>Matching </a:t>
                </a:r>
                <a14:m>
                  <m:oMath xmlns:m="http://schemas.openxmlformats.org/officeDocument/2006/math">
                    <m:r>
                      <a:rPr lang="en-US" b="0" i="1" smtClean="0">
                        <a:latin typeface="Cambria Math" panose="02040503050406030204" pitchFamily="18" charset="0"/>
                      </a:rPr>
                      <m:t>𝑀</m:t>
                    </m:r>
                  </m:oMath>
                </a14:m>
                <a:r>
                  <a:rPr lang="en-US" dirty="0"/>
                  <a:t> is stable if, for all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&lt;</m:t>
                        </m:r>
                      </m:e>
                      <m:sub>
                        <m:r>
                          <a:rPr lang="en-US" b="0" i="1" smtClean="0">
                            <a:latin typeface="Cambria Math" panose="02040503050406030204" pitchFamily="18" charset="0"/>
                          </a:rPr>
                          <m:t>𝑏</m:t>
                        </m:r>
                      </m:sub>
                    </m:sSub>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oMath>
                </a14:m>
                <a:r>
                  <a:rPr lang="en-US" dirty="0"/>
                  <a:t> or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&lt;</m:t>
                        </m:r>
                      </m:e>
                      <m:sub>
                        <m:r>
                          <a:rPr lang="en-US" b="0" i="1" smtClean="0">
                            <a:latin typeface="Cambria Math" panose="02040503050406030204" pitchFamily="18" charset="0"/>
                          </a:rPr>
                          <m:t>𝑖</m:t>
                        </m:r>
                      </m:sub>
                    </m:s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r>
                  <a:rPr lang="en-US" dirty="0"/>
                  <a:t>When</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𝑒</m:t>
                    </m:r>
                    <m:r>
                      <a:rPr lang="en-US" i="1">
                        <a:latin typeface="Cambria Math" panose="02040503050406030204" pitchFamily="18" charset="0"/>
                      </a:rPr>
                      <m:t>=1</m:t>
                    </m:r>
                  </m:oMath>
                </a14:m>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blocks when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and</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oMath>
                </a14:m>
                <a:r>
                  <a:rPr lang="en-US" dirty="0"/>
                  <a:t>  					(buyer improves exp. welfare)</a:t>
                </a:r>
              </a:p>
              <a:p>
                <a:pPr lvl="1"/>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oMath>
                </a14:m>
                <a:r>
                  <a:rPr lang="en-US" dirty="0"/>
                  <a:t>  where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		(seller improves purchase prob.)</a:t>
                </a:r>
              </a:p>
              <a:p>
                <a:pPr lvl="1"/>
                <a:endParaRPr lang="en-US" dirty="0"/>
              </a:p>
              <a:p>
                <a:r>
                  <a:rPr lang="en-US" dirty="0"/>
                  <a:t>Many to one matchings: hospitals-residents/workers-firms</a:t>
                </a:r>
              </a:p>
              <a:p>
                <a:pPr lvl="1"/>
                <a:r>
                  <a:rPr lang="en-US" dirty="0"/>
                  <a:t>Substitutability/worker preferences depend only on firms: sufficient for stability								       	        </a:t>
                </a:r>
                <a:r>
                  <a:rPr lang="en-US" sz="1600" dirty="0"/>
                  <a:t>[Kelso &amp; Crawford’82]</a:t>
                </a:r>
              </a:p>
              <a:p>
                <a:pPr lvl="1"/>
                <a:r>
                  <a:rPr lang="en-US" dirty="0"/>
                  <a:t>Offline markets unravel in absence of stability (interns, </a:t>
                </a:r>
                <a:r>
                  <a:rPr lang="en-US" dirty="0" err="1"/>
                  <a:t>shools</a:t>
                </a:r>
                <a:r>
                  <a:rPr lang="en-US" dirty="0"/>
                  <a:t>) [Roth’84,’15]</a:t>
                </a:r>
              </a:p>
            </p:txBody>
          </p:sp>
        </mc:Choice>
        <mc:Fallback xmlns="">
          <p:sp>
            <p:nvSpPr>
              <p:cNvPr id="3" name="Content Placeholder 2">
                <a:extLst>
                  <a:ext uri="{FF2B5EF4-FFF2-40B4-BE49-F238E27FC236}">
                    <a16:creationId xmlns:a16="http://schemas.microsoft.com/office/drawing/2014/main" id="{FD05FE66-47CD-4FDE-A02B-63E2D2D58C6D}"/>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11</a:t>
            </a:fld>
            <a:endParaRPr lang="en-US" dirty="0"/>
          </a:p>
        </p:txBody>
      </p:sp>
    </p:spTree>
    <p:extLst>
      <p:ext uri="{BB962C8B-B14F-4D97-AF65-F5344CB8AC3E}">
        <p14:creationId xmlns:p14="http://schemas.microsoft.com/office/powerpoint/2010/main" val="1436896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0DD3D5-8F43-408C-9D54-0C4FAC0C3E4E}"/>
                  </a:ext>
                </a:extLst>
              </p:cNvPr>
              <p:cNvSpPr>
                <a:spLocks noGrp="1"/>
              </p:cNvSpPr>
              <p:nvPr>
                <p:ph idx="1"/>
              </p:nvPr>
            </p:nvSpPr>
            <p:spPr/>
            <p:txBody>
              <a:bodyPr/>
              <a:lstStyle/>
              <a:p>
                <a:r>
                  <a:rPr lang="en-US" dirty="0"/>
                  <a:t>Fair division – allocate items subject to fairness </a:t>
                </a:r>
                <a:r>
                  <a:rPr lang="en-US" dirty="0" err="1"/>
                  <a:t>notion</a:t>
                </a:r>
                <a:endParaRPr lang="en-US" dirty="0"/>
              </a:p>
              <a:p>
                <a:pPr marL="365760" lvl="1" indent="0">
                  <a:lnSpc>
                    <a:spcPts val="3800"/>
                  </a:lnSpc>
                  <a:buNone/>
                </a:pPr>
                <a:r>
                  <a:rPr lang="en-US" dirty="0"/>
                  <a:t>(EF) Envy-free allocations: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 ∀ </m:t>
                    </m:r>
                    <m:r>
                      <m:rPr>
                        <m:sty m:val="p"/>
                      </m:rPr>
                      <a:rPr lang="en-US" b="0" i="0" smtClean="0">
                        <a:latin typeface="Cambria Math" panose="02040503050406030204" pitchFamily="18" charset="0"/>
                      </a:rPr>
                      <m:t>buyers</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p>
              <a:p>
                <a:pPr marL="182880" lvl="1" indent="0">
                  <a:lnSpc>
                    <a:spcPts val="3800"/>
                  </a:lnSpc>
                  <a:buNone/>
                </a:pPr>
                <a:r>
                  <a:rPr lang="en-US" dirty="0"/>
                  <a:t>(EF1) Envy-free up to 1 good: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 </m:t>
                    </m:r>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pPr marL="91440" lvl="1" indent="0">
                  <a:lnSpc>
                    <a:spcPts val="3800"/>
                  </a:lnSpc>
                  <a:buNone/>
                </a:pPr>
                <a:r>
                  <a:rPr lang="en-US" dirty="0"/>
                  <a:t>(SEF1) Envy-free up to 1 swap: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m:t>
                    </m:r>
                  </m:oMath>
                </a14:m>
                <a:r>
                  <a:rPr lang="en-US" dirty="0">
                    <a:solidFill>
                      <a:schemeClr val="tx1"/>
                    </a:solidFill>
                  </a:rPr>
                  <a:t> does not envy </a:t>
                </a:r>
                <a14:m>
                  <m:oMath xmlns:m="http://schemas.openxmlformats.org/officeDocument/2006/math">
                    <m:r>
                      <a:rPr lang="en-US" b="0" i="1" smtClean="0">
                        <a:solidFill>
                          <a:schemeClr val="tx1"/>
                        </a:solidFill>
                        <a:latin typeface="Cambria Math" panose="02040503050406030204" pitchFamily="18" charset="0"/>
                      </a:rPr>
                      <m:t>𝑐</m:t>
                    </m:r>
                    <m:r>
                      <a:rPr lang="en-US" b="0" i="0" smtClean="0">
                        <a:solidFill>
                          <a:schemeClr val="tx1"/>
                        </a:solidFill>
                        <a:latin typeface="Cambria Math" panose="02040503050406030204" pitchFamily="18" charset="0"/>
                      </a:rPr>
                      <m:t> </m:t>
                    </m:r>
                  </m:oMath>
                </a14:m>
                <a:r>
                  <a:rPr lang="en-US" b="0" i="0" dirty="0">
                    <a:solidFill>
                      <a:schemeClr val="tx1"/>
                    </a:solidFill>
                    <a:latin typeface="Cambria Math" panose="02040503050406030204" pitchFamily="18" charset="0"/>
                  </a:rPr>
                  <a:t> or</a:t>
                </a:r>
              </a:p>
              <a:p>
                <a:pPr marL="457200" lvl="1" indent="0">
                  <a:buNone/>
                </a:pPr>
                <a:r>
                  <a:rPr lang="en-US" b="0" dirty="0"/>
                  <a:t>	no envy </a:t>
                </a:r>
                <a:r>
                  <a:rPr lang="en-US" dirty="0"/>
                  <a:t>after a swap:</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t>
                </a:r>
              </a:p>
              <a:p>
                <a:pPr lvl="1"/>
                <a:endParaRPr lang="en-US" dirty="0"/>
              </a:p>
              <a:p>
                <a:pPr lvl="8"/>
                <a:endParaRPr lang="en-US" dirty="0"/>
              </a:p>
              <a:p>
                <a:pPr lvl="8"/>
                <a:endParaRPr lang="en-US" dirty="0"/>
              </a:p>
              <a:p>
                <a:pPr marL="3657600" lvl="8" indent="0">
                  <a:buNone/>
                </a:pPr>
                <a:r>
                  <a:rPr lang="en-US" sz="2400" dirty="0"/>
                  <a:t>Not EF1,      has value 4.5 for other bundle, 1.5 for own</a:t>
                </a:r>
              </a:p>
              <a:p>
                <a:pPr marL="3657600" lvl="8" indent="0">
                  <a:buNone/>
                </a:pPr>
                <a:r>
                  <a:rPr lang="en-US" sz="2400" dirty="0"/>
                  <a:t>SEF1, after exchanging          ,      : own bundle 3.5 vs 2.5</a:t>
                </a:r>
              </a:p>
            </p:txBody>
          </p:sp>
        </mc:Choice>
        <mc:Fallback xmlns="">
          <p:sp>
            <p:nvSpPr>
              <p:cNvPr id="3" name="Content Placeholder 2">
                <a:extLst>
                  <a:ext uri="{FF2B5EF4-FFF2-40B4-BE49-F238E27FC236}">
                    <a16:creationId xmlns:a16="http://schemas.microsoft.com/office/drawing/2014/main" id="{E70DD3D5-8F43-408C-9D54-0C4FAC0C3E4E}"/>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424A38-6608-4EE9-8ACC-D549FF2AE42B}"/>
              </a:ext>
            </a:extLst>
          </p:cNvPr>
          <p:cNvSpPr>
            <a:spLocks noGrp="1"/>
          </p:cNvSpPr>
          <p:nvPr>
            <p:ph type="title"/>
          </p:nvPr>
        </p:nvSpPr>
        <p:spPr/>
        <p:txBody>
          <a:bodyPr>
            <a:normAutofit fontScale="90000"/>
          </a:bodyPr>
          <a:lstStyle/>
          <a:p>
            <a:r>
              <a:rPr lang="en-US" dirty="0"/>
              <a:t>Constrained recommendations as fair assignments</a:t>
            </a:r>
          </a:p>
        </p:txBody>
      </p:sp>
      <p:pic>
        <p:nvPicPr>
          <p:cNvPr id="18" name="Picture 17">
            <a:extLst>
              <a:ext uri="{FF2B5EF4-FFF2-40B4-BE49-F238E27FC236}">
                <a16:creationId xmlns:a16="http://schemas.microsoft.com/office/drawing/2014/main" id="{BEAD915F-EC06-4B24-80B6-646D3626B1D9}"/>
              </a:ext>
            </a:extLst>
          </p:cNvPr>
          <p:cNvPicPr>
            <a:picLocks noChangeAspect="1"/>
          </p:cNvPicPr>
          <p:nvPr/>
        </p:nvPicPr>
        <p:blipFill>
          <a:blip r:embed="rId4"/>
          <a:stretch>
            <a:fillRect/>
          </a:stretch>
        </p:blipFill>
        <p:spPr>
          <a:xfrm>
            <a:off x="666146" y="4130219"/>
            <a:ext cx="3753904" cy="1808503"/>
          </a:xfrm>
          <a:prstGeom prst="rect">
            <a:avLst/>
          </a:prstGeom>
        </p:spPr>
      </p:pic>
      <p:sp>
        <p:nvSpPr>
          <p:cNvPr id="4" name="Slide Number Placeholder 3">
            <a:extLst>
              <a:ext uri="{FF2B5EF4-FFF2-40B4-BE49-F238E27FC236}">
                <a16:creationId xmlns:a16="http://schemas.microsoft.com/office/drawing/2014/main" id="{545A2B99-E215-417A-907C-F8FBA20F8847}"/>
              </a:ext>
            </a:extLst>
          </p:cNvPr>
          <p:cNvSpPr>
            <a:spLocks noGrp="1"/>
          </p:cNvSpPr>
          <p:nvPr>
            <p:ph type="sldNum" sz="quarter" idx="12"/>
          </p:nvPr>
        </p:nvSpPr>
        <p:spPr/>
        <p:txBody>
          <a:bodyPr/>
          <a:lstStyle/>
          <a:p>
            <a:fld id="{0C15891D-5D85-41F7-8804-0265A87BC9DB}" type="slidenum">
              <a:rPr lang="en-US" smtClean="0"/>
              <a:t>12</a:t>
            </a:fld>
            <a:endParaRPr lang="en-US" dirty="0"/>
          </a:p>
        </p:txBody>
      </p:sp>
      <p:sp>
        <p:nvSpPr>
          <p:cNvPr id="6" name="Rectangle: Rounded Corners 5">
            <a:extLst>
              <a:ext uri="{FF2B5EF4-FFF2-40B4-BE49-F238E27FC236}">
                <a16:creationId xmlns:a16="http://schemas.microsoft.com/office/drawing/2014/main" id="{B9F49F6B-ECBF-4985-BA19-72FF88A2626C}"/>
              </a:ext>
            </a:extLst>
          </p:cNvPr>
          <p:cNvSpPr/>
          <p:nvPr/>
        </p:nvSpPr>
        <p:spPr>
          <a:xfrm>
            <a:off x="1501681" y="4963937"/>
            <a:ext cx="1257300" cy="3524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DF3CD5B-B2F3-4B5C-83D0-79B9101D5A26}"/>
              </a:ext>
            </a:extLst>
          </p:cNvPr>
          <p:cNvSpPr/>
          <p:nvPr/>
        </p:nvSpPr>
        <p:spPr>
          <a:xfrm>
            <a:off x="3030448" y="5453972"/>
            <a:ext cx="1257300" cy="3524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F67000-7DD5-42EF-A398-2E009D168779}"/>
                  </a:ext>
                </a:extLst>
              </p:cNvPr>
              <p:cNvSpPr txBox="1"/>
              <p:nvPr/>
            </p:nvSpPr>
            <p:spPr>
              <a:xfrm>
                <a:off x="653956" y="4380080"/>
                <a:ext cx="7860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EEF67000-7DD5-42EF-A398-2E009D168779}"/>
                  </a:ext>
                </a:extLst>
              </p:cNvPr>
              <p:cNvSpPr txBox="1">
                <a:spLocks noRot="1" noChangeAspect="1" noMove="1" noResize="1" noEditPoints="1" noAdjustHandles="1" noChangeArrowheads="1" noChangeShapeType="1" noTextEdit="1"/>
              </p:cNvSpPr>
              <p:nvPr/>
            </p:nvSpPr>
            <p:spPr>
              <a:xfrm>
                <a:off x="653956" y="4380080"/>
                <a:ext cx="786049" cy="369332"/>
              </a:xfrm>
              <a:prstGeom prst="rect">
                <a:avLst/>
              </a:prstGeom>
              <a:blipFill>
                <a:blip r:embed="rId5"/>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642F129-CF3D-4CAF-AE97-A2D8DC01AAFD}"/>
              </a:ext>
            </a:extLst>
          </p:cNvPr>
          <p:cNvSpPr/>
          <p:nvPr/>
        </p:nvSpPr>
        <p:spPr>
          <a:xfrm>
            <a:off x="3928651" y="5507850"/>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E374D7-DF01-494A-A526-D989E51CE6E1}"/>
              </a:ext>
            </a:extLst>
          </p:cNvPr>
          <p:cNvSpPr/>
          <p:nvPr/>
        </p:nvSpPr>
        <p:spPr>
          <a:xfrm>
            <a:off x="2351311" y="5507052"/>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54F8F0-0C60-4F8D-BFA7-F600D7E177F5}"/>
              </a:ext>
            </a:extLst>
          </p:cNvPr>
          <p:cNvSpPr/>
          <p:nvPr/>
        </p:nvSpPr>
        <p:spPr>
          <a:xfrm>
            <a:off x="3139980" y="5020438"/>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A36E5E-FDE0-40C8-8DD4-AF49F65DEE6C}"/>
              </a:ext>
            </a:extLst>
          </p:cNvPr>
          <p:cNvSpPr/>
          <p:nvPr/>
        </p:nvSpPr>
        <p:spPr>
          <a:xfrm>
            <a:off x="1571919" y="5005481"/>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66E5246-5526-4352-980A-8CAE723A027C}"/>
              </a:ext>
            </a:extLst>
          </p:cNvPr>
          <p:cNvPicPr>
            <a:picLocks noChangeAspect="1"/>
          </p:cNvPicPr>
          <p:nvPr/>
        </p:nvPicPr>
        <p:blipFill>
          <a:blip r:embed="rId6"/>
          <a:stretch>
            <a:fillRect/>
          </a:stretch>
        </p:blipFill>
        <p:spPr>
          <a:xfrm>
            <a:off x="7492370" y="5199230"/>
            <a:ext cx="483027" cy="377365"/>
          </a:xfrm>
          <a:prstGeom prst="rect">
            <a:avLst/>
          </a:prstGeom>
        </p:spPr>
      </p:pic>
      <p:pic>
        <p:nvPicPr>
          <p:cNvPr id="20" name="Picture 19">
            <a:extLst>
              <a:ext uri="{FF2B5EF4-FFF2-40B4-BE49-F238E27FC236}">
                <a16:creationId xmlns:a16="http://schemas.microsoft.com/office/drawing/2014/main" id="{B725255E-4328-436F-9BEE-97D1092CC94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8147451" y="5034470"/>
            <a:ext cx="423817" cy="568247"/>
          </a:xfrm>
          <a:prstGeom prst="rect">
            <a:avLst/>
          </a:prstGeom>
        </p:spPr>
      </p:pic>
      <p:pic>
        <p:nvPicPr>
          <p:cNvPr id="21" name="Picture 20">
            <a:extLst>
              <a:ext uri="{FF2B5EF4-FFF2-40B4-BE49-F238E27FC236}">
                <a16:creationId xmlns:a16="http://schemas.microsoft.com/office/drawing/2014/main" id="{0022B121-0E39-4F29-845C-2BC32BFA0446}"/>
              </a:ext>
            </a:extLst>
          </p:cNvPr>
          <p:cNvPicPr>
            <a:picLocks noChangeAspect="1"/>
          </p:cNvPicPr>
          <p:nvPr/>
        </p:nvPicPr>
        <p:blipFill>
          <a:blip r:embed="rId9"/>
          <a:stretch>
            <a:fillRect/>
          </a:stretch>
        </p:blipFill>
        <p:spPr>
          <a:xfrm>
            <a:off x="776126" y="4747149"/>
            <a:ext cx="440506" cy="1128796"/>
          </a:xfrm>
          <a:prstGeom prst="rect">
            <a:avLst/>
          </a:prstGeom>
        </p:spPr>
      </p:pic>
      <p:pic>
        <p:nvPicPr>
          <p:cNvPr id="22" name="Picture 21">
            <a:extLst>
              <a:ext uri="{FF2B5EF4-FFF2-40B4-BE49-F238E27FC236}">
                <a16:creationId xmlns:a16="http://schemas.microsoft.com/office/drawing/2014/main" id="{E906046B-48AC-4F81-8109-2D1545D222CD}"/>
              </a:ext>
            </a:extLst>
          </p:cNvPr>
          <p:cNvPicPr>
            <a:picLocks noChangeAspect="1"/>
          </p:cNvPicPr>
          <p:nvPr/>
        </p:nvPicPr>
        <p:blipFill>
          <a:blip r:embed="rId10"/>
          <a:stretch>
            <a:fillRect/>
          </a:stretch>
        </p:blipFill>
        <p:spPr>
          <a:xfrm>
            <a:off x="5638860" y="4681138"/>
            <a:ext cx="356306" cy="441376"/>
          </a:xfrm>
          <a:prstGeom prst="rect">
            <a:avLst/>
          </a:prstGeom>
        </p:spPr>
      </p:pic>
      <p:pic>
        <p:nvPicPr>
          <p:cNvPr id="11" name="Picture 10">
            <a:extLst>
              <a:ext uri="{FF2B5EF4-FFF2-40B4-BE49-F238E27FC236}">
                <a16:creationId xmlns:a16="http://schemas.microsoft.com/office/drawing/2014/main" id="{B0AA8F0F-2EF6-4705-A38C-2EBD207E9369}"/>
              </a:ext>
            </a:extLst>
          </p:cNvPr>
          <p:cNvPicPr>
            <a:picLocks noChangeAspect="1"/>
          </p:cNvPicPr>
          <p:nvPr/>
        </p:nvPicPr>
        <p:blipFill>
          <a:blip r:embed="rId11"/>
          <a:stretch>
            <a:fillRect/>
          </a:stretch>
        </p:blipFill>
        <p:spPr>
          <a:xfrm>
            <a:off x="9385048" y="1199863"/>
            <a:ext cx="2734762" cy="859968"/>
          </a:xfrm>
          <a:prstGeom prst="rect">
            <a:avLst/>
          </a:prstGeom>
        </p:spPr>
      </p:pic>
      <p:pic>
        <p:nvPicPr>
          <p:cNvPr id="13" name="Picture 12">
            <a:extLst>
              <a:ext uri="{FF2B5EF4-FFF2-40B4-BE49-F238E27FC236}">
                <a16:creationId xmlns:a16="http://schemas.microsoft.com/office/drawing/2014/main" id="{B3EC2852-40D5-4694-AB08-26D70D1D46CE}"/>
              </a:ext>
            </a:extLst>
          </p:cNvPr>
          <p:cNvPicPr>
            <a:picLocks noChangeAspect="1"/>
          </p:cNvPicPr>
          <p:nvPr/>
        </p:nvPicPr>
        <p:blipFill>
          <a:blip r:embed="rId12"/>
          <a:stretch>
            <a:fillRect/>
          </a:stretch>
        </p:blipFill>
        <p:spPr>
          <a:xfrm>
            <a:off x="9385048" y="2204209"/>
            <a:ext cx="2610153" cy="859968"/>
          </a:xfrm>
          <a:prstGeom prst="rect">
            <a:avLst/>
          </a:prstGeom>
        </p:spPr>
      </p:pic>
      <p:pic>
        <p:nvPicPr>
          <p:cNvPr id="99" name="Picture 98">
            <a:extLst>
              <a:ext uri="{FF2B5EF4-FFF2-40B4-BE49-F238E27FC236}">
                <a16:creationId xmlns:a16="http://schemas.microsoft.com/office/drawing/2014/main" id="{E52E8616-DEDE-4D20-BC95-E961E61AAA50}"/>
              </a:ext>
            </a:extLst>
          </p:cNvPr>
          <p:cNvPicPr>
            <a:picLocks noChangeAspect="1"/>
          </p:cNvPicPr>
          <p:nvPr/>
        </p:nvPicPr>
        <p:blipFill>
          <a:blip r:embed="rId13"/>
          <a:stretch>
            <a:fillRect/>
          </a:stretch>
        </p:blipFill>
        <p:spPr>
          <a:xfrm>
            <a:off x="9385048" y="3194510"/>
            <a:ext cx="2610153" cy="818620"/>
          </a:xfrm>
          <a:prstGeom prst="rect">
            <a:avLst/>
          </a:prstGeom>
        </p:spPr>
      </p:pic>
      <p:cxnSp>
        <p:nvCxnSpPr>
          <p:cNvPr id="101" name="Straight Connector 100">
            <a:extLst>
              <a:ext uri="{FF2B5EF4-FFF2-40B4-BE49-F238E27FC236}">
                <a16:creationId xmlns:a16="http://schemas.microsoft.com/office/drawing/2014/main" id="{1B116151-8035-4F15-9292-DB0AAC3B52C6}"/>
              </a:ext>
            </a:extLst>
          </p:cNvPr>
          <p:cNvCxnSpPr/>
          <p:nvPr/>
        </p:nvCxnSpPr>
        <p:spPr>
          <a:xfrm>
            <a:off x="11108531" y="2550319"/>
            <a:ext cx="15954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E08D1D6-FCBA-4413-A628-6D013653D0D3}"/>
              </a:ext>
            </a:extLst>
          </p:cNvPr>
          <p:cNvCxnSpPr>
            <a:cxnSpLocks/>
          </p:cNvCxnSpPr>
          <p:nvPr/>
        </p:nvCxnSpPr>
        <p:spPr>
          <a:xfrm flipH="1">
            <a:off x="11108531" y="2550319"/>
            <a:ext cx="17859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6E451D0-1A46-4B7C-BB6B-F63E414CE0B5}"/>
              </a:ext>
            </a:extLst>
          </p:cNvPr>
          <p:cNvCxnSpPr>
            <a:cxnSpLocks/>
          </p:cNvCxnSpPr>
          <p:nvPr/>
        </p:nvCxnSpPr>
        <p:spPr>
          <a:xfrm flipH="1">
            <a:off x="10201275" y="3412331"/>
            <a:ext cx="607219" cy="0"/>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2C2D9CD-D48A-40C7-A829-C5F88237BFED}"/>
              </a:ext>
            </a:extLst>
          </p:cNvPr>
          <p:cNvCxnSpPr>
            <a:cxnSpLocks/>
          </p:cNvCxnSpPr>
          <p:nvPr/>
        </p:nvCxnSpPr>
        <p:spPr>
          <a:xfrm flipH="1">
            <a:off x="10410825" y="3345656"/>
            <a:ext cx="627354" cy="0"/>
          </a:xfrm>
          <a:prstGeom prst="line">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5BEC43E-0021-441D-971C-EE4D25155E63}"/>
              </a:ext>
            </a:extLst>
          </p:cNvPr>
          <p:cNvSpPr txBox="1"/>
          <p:nvPr/>
        </p:nvSpPr>
        <p:spPr>
          <a:xfrm>
            <a:off x="10487025" y="1015197"/>
            <a:ext cx="402674" cy="369332"/>
          </a:xfrm>
          <a:prstGeom prst="rect">
            <a:avLst/>
          </a:prstGeom>
          <a:noFill/>
        </p:spPr>
        <p:txBody>
          <a:bodyPr wrap="none" rtlCol="0">
            <a:spAutoFit/>
          </a:bodyPr>
          <a:lstStyle/>
          <a:p>
            <a:r>
              <a:rPr lang="en-US" dirty="0"/>
              <a:t>EF</a:t>
            </a:r>
          </a:p>
        </p:txBody>
      </p:sp>
      <p:sp>
        <p:nvSpPr>
          <p:cNvPr id="110" name="TextBox 109">
            <a:extLst>
              <a:ext uri="{FF2B5EF4-FFF2-40B4-BE49-F238E27FC236}">
                <a16:creationId xmlns:a16="http://schemas.microsoft.com/office/drawing/2014/main" id="{BDD0D02E-3EA3-4CA5-BDC2-28C3FB2DAE2A}"/>
              </a:ext>
            </a:extLst>
          </p:cNvPr>
          <p:cNvSpPr txBox="1"/>
          <p:nvPr/>
        </p:nvSpPr>
        <p:spPr>
          <a:xfrm>
            <a:off x="10429875" y="2027564"/>
            <a:ext cx="519694" cy="369332"/>
          </a:xfrm>
          <a:prstGeom prst="rect">
            <a:avLst/>
          </a:prstGeom>
          <a:noFill/>
        </p:spPr>
        <p:txBody>
          <a:bodyPr wrap="none" rtlCol="0">
            <a:spAutoFit/>
          </a:bodyPr>
          <a:lstStyle/>
          <a:p>
            <a:r>
              <a:rPr lang="en-US" dirty="0"/>
              <a:t>EF1</a:t>
            </a:r>
          </a:p>
        </p:txBody>
      </p:sp>
      <p:sp>
        <p:nvSpPr>
          <p:cNvPr id="111" name="TextBox 110">
            <a:extLst>
              <a:ext uri="{FF2B5EF4-FFF2-40B4-BE49-F238E27FC236}">
                <a16:creationId xmlns:a16="http://schemas.microsoft.com/office/drawing/2014/main" id="{BA6029CF-17C4-4691-8772-C6E538C067CC}"/>
              </a:ext>
            </a:extLst>
          </p:cNvPr>
          <p:cNvSpPr txBox="1"/>
          <p:nvPr/>
        </p:nvSpPr>
        <p:spPr>
          <a:xfrm>
            <a:off x="10375616" y="3009268"/>
            <a:ext cx="625492" cy="369332"/>
          </a:xfrm>
          <a:prstGeom prst="rect">
            <a:avLst/>
          </a:prstGeom>
          <a:noFill/>
        </p:spPr>
        <p:txBody>
          <a:bodyPr wrap="none" rtlCol="0">
            <a:spAutoFit/>
          </a:bodyPr>
          <a:lstStyle/>
          <a:p>
            <a:r>
              <a:rPr lang="en-US" dirty="0"/>
              <a:t>SEF1</a:t>
            </a:r>
          </a:p>
        </p:txBody>
      </p:sp>
    </p:spTree>
    <p:extLst>
      <p:ext uri="{BB962C8B-B14F-4D97-AF65-F5344CB8AC3E}">
        <p14:creationId xmlns:p14="http://schemas.microsoft.com/office/powerpoint/2010/main" val="314968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4" grpId="0" animBg="1"/>
      <p:bldP spid="15" grpId="0" animBg="1"/>
      <p:bldP spid="16" grpId="0" animBg="1"/>
      <p:bldP spid="17" grpId="0" animBg="1"/>
      <p:bldP spid="1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A38-6608-4EE9-8ACC-D549FF2AE42B}"/>
              </a:ext>
            </a:extLst>
          </p:cNvPr>
          <p:cNvSpPr>
            <a:spLocks noGrp="1"/>
          </p:cNvSpPr>
          <p:nvPr>
            <p:ph type="title"/>
          </p:nvPr>
        </p:nvSpPr>
        <p:spPr/>
        <p:txBody>
          <a:bodyPr>
            <a:normAutofit fontScale="90000"/>
          </a:bodyPr>
          <a:lstStyle/>
          <a:p>
            <a:r>
              <a:rPr lang="en-US" dirty="0"/>
              <a:t>Constrained recommendations as fair assignments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0DD3D5-8F43-408C-9D54-0C4FAC0C3E4E}"/>
                  </a:ext>
                </a:extLst>
              </p:cNvPr>
              <p:cNvSpPr>
                <a:spLocks noGrp="1"/>
              </p:cNvSpPr>
              <p:nvPr>
                <p:ph idx="1"/>
              </p:nvPr>
            </p:nvSpPr>
            <p:spPr/>
            <p:txBody>
              <a:bodyPr/>
              <a:lstStyle/>
              <a:p>
                <a:r>
                  <a:rPr lang="en-US" dirty="0"/>
                  <a:t>Fair division – allocate items subject to fairness notion</a:t>
                </a:r>
              </a:p>
              <a:p>
                <a:pPr marL="365760" lvl="1" indent="0">
                  <a:lnSpc>
                    <a:spcPts val="3800"/>
                  </a:lnSpc>
                  <a:buNone/>
                </a:pPr>
                <a:r>
                  <a:rPr lang="en-US" dirty="0"/>
                  <a:t>(EF) Envy-free allocations: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 ∀ </m:t>
                    </m:r>
                    <m:r>
                      <m:rPr>
                        <m:sty m:val="p"/>
                      </m:rPr>
                      <a:rPr lang="en-US" b="0" i="0" smtClean="0">
                        <a:latin typeface="Cambria Math" panose="02040503050406030204" pitchFamily="18" charset="0"/>
                      </a:rPr>
                      <m:t>buyers</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p>
              <a:p>
                <a:pPr marL="182880" lvl="1" indent="0">
                  <a:lnSpc>
                    <a:spcPts val="3800"/>
                  </a:lnSpc>
                  <a:buNone/>
                </a:pPr>
                <a:r>
                  <a:rPr lang="en-US" dirty="0"/>
                  <a:t>(EF1) Envy-free up to 1 good: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 </m:t>
                    </m:r>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pPr marL="91440" lvl="1" indent="0">
                  <a:lnSpc>
                    <a:spcPts val="3800"/>
                  </a:lnSpc>
                  <a:buNone/>
                </a:pPr>
                <a:r>
                  <a:rPr lang="en-US" dirty="0"/>
                  <a:t>(SEF1) Envy-free up to 1 swap: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m:t>
                    </m:r>
                  </m:oMath>
                </a14:m>
                <a:r>
                  <a:rPr lang="en-US" dirty="0">
                    <a:solidFill>
                      <a:schemeClr val="tx1"/>
                    </a:solidFill>
                  </a:rPr>
                  <a:t> does not envy </a:t>
                </a:r>
                <a14:m>
                  <m:oMath xmlns:m="http://schemas.openxmlformats.org/officeDocument/2006/math">
                    <m:r>
                      <a:rPr lang="en-US" b="0" i="1" smtClean="0">
                        <a:solidFill>
                          <a:schemeClr val="tx1"/>
                        </a:solidFill>
                        <a:latin typeface="Cambria Math" panose="02040503050406030204" pitchFamily="18" charset="0"/>
                      </a:rPr>
                      <m:t>𝑐</m:t>
                    </m:r>
                    <m:r>
                      <a:rPr lang="en-US" b="0" i="0" smtClean="0">
                        <a:solidFill>
                          <a:schemeClr val="tx1"/>
                        </a:solidFill>
                        <a:latin typeface="Cambria Math" panose="02040503050406030204" pitchFamily="18" charset="0"/>
                      </a:rPr>
                      <m:t> </m:t>
                    </m:r>
                  </m:oMath>
                </a14:m>
                <a:r>
                  <a:rPr lang="en-US" b="0" i="0" dirty="0">
                    <a:solidFill>
                      <a:schemeClr val="tx1"/>
                    </a:solidFill>
                    <a:latin typeface="Cambria Math" panose="02040503050406030204" pitchFamily="18" charset="0"/>
                  </a:rPr>
                  <a:t> or</a:t>
                </a:r>
              </a:p>
              <a:p>
                <a:pPr marL="457200" lvl="1" indent="0">
                  <a:buNone/>
                </a:pPr>
                <a:r>
                  <a:rPr lang="en-US" b="0" dirty="0"/>
                  <a:t>	no envy </a:t>
                </a:r>
                <a:r>
                  <a:rPr lang="en-US" dirty="0"/>
                  <a:t>after a swap:</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endParaRPr lang="en-US" dirty="0"/>
              </a:p>
              <a:p>
                <a:endParaRPr lang="en-US" dirty="0"/>
              </a:p>
              <a:p>
                <a:r>
                  <a:rPr lang="en-US" dirty="0"/>
                  <a:t>Items don’t typically have preferences</a:t>
                </a:r>
              </a:p>
              <a:p>
                <a:pPr lvl="1"/>
                <a:r>
                  <a:rPr lang="en-US" dirty="0"/>
                  <a:t>Double sided preferences, double EF up to 1 match 		        [Freeman+’21]</a:t>
                </a:r>
              </a:p>
              <a:p>
                <a:pPr lvl="1"/>
                <a:r>
                  <a:rPr lang="en-US" dirty="0"/>
                  <a:t>Fair team formation with cardinality constraint, SEF1		         [Igarashi+’22]</a:t>
                </a:r>
              </a:p>
              <a:p>
                <a:pPr lvl="2"/>
                <a:r>
                  <a:rPr lang="en-US" dirty="0"/>
                  <a:t>Individual and swap stability</a:t>
                </a:r>
              </a:p>
            </p:txBody>
          </p:sp>
        </mc:Choice>
        <mc:Fallback xmlns="">
          <p:sp>
            <p:nvSpPr>
              <p:cNvPr id="3" name="Content Placeholder 2">
                <a:extLst>
                  <a:ext uri="{FF2B5EF4-FFF2-40B4-BE49-F238E27FC236}">
                    <a16:creationId xmlns:a16="http://schemas.microsoft.com/office/drawing/2014/main" id="{E70DD3D5-8F43-408C-9D54-0C4FAC0C3E4E}"/>
                  </a:ext>
                </a:extLst>
              </p:cNvPr>
              <p:cNvSpPr>
                <a:spLocks noGrp="1" noRot="1" noChangeAspect="1" noMove="1" noResize="1" noEditPoints="1" noAdjustHandles="1" noChangeArrowheads="1" noChangeShapeType="1" noTextEdit="1"/>
              </p:cNvSpPr>
              <p:nvPr>
                <p:ph idx="1"/>
              </p:nvPr>
            </p:nvSpPr>
            <p:spPr>
              <a:blipFill>
                <a:blip r:embed="rId3"/>
                <a:stretch>
                  <a:fillRect l="-1015" t="-2112" r="-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5A2B99-E215-417A-907C-F8FBA20F8847}"/>
              </a:ext>
            </a:extLst>
          </p:cNvPr>
          <p:cNvSpPr>
            <a:spLocks noGrp="1"/>
          </p:cNvSpPr>
          <p:nvPr>
            <p:ph type="sldNum" sz="quarter" idx="12"/>
          </p:nvPr>
        </p:nvSpPr>
        <p:spPr/>
        <p:txBody>
          <a:bodyPr/>
          <a:lstStyle/>
          <a:p>
            <a:fld id="{0C15891D-5D85-41F7-8804-0265A87BC9DB}" type="slidenum">
              <a:rPr lang="en-US" smtClean="0"/>
              <a:t>13</a:t>
            </a:fld>
            <a:endParaRPr lang="en-US" dirty="0"/>
          </a:p>
        </p:txBody>
      </p:sp>
      <p:pic>
        <p:nvPicPr>
          <p:cNvPr id="5" name="Picture 4">
            <a:extLst>
              <a:ext uri="{FF2B5EF4-FFF2-40B4-BE49-F238E27FC236}">
                <a16:creationId xmlns:a16="http://schemas.microsoft.com/office/drawing/2014/main" id="{D6E76581-59DA-4426-B418-594FEE715885}"/>
              </a:ext>
            </a:extLst>
          </p:cNvPr>
          <p:cNvPicPr>
            <a:picLocks noChangeAspect="1"/>
          </p:cNvPicPr>
          <p:nvPr/>
        </p:nvPicPr>
        <p:blipFill>
          <a:blip r:embed="rId4"/>
          <a:stretch>
            <a:fillRect/>
          </a:stretch>
        </p:blipFill>
        <p:spPr>
          <a:xfrm>
            <a:off x="9385048" y="1199863"/>
            <a:ext cx="2734762" cy="859968"/>
          </a:xfrm>
          <a:prstGeom prst="rect">
            <a:avLst/>
          </a:prstGeom>
        </p:spPr>
      </p:pic>
      <p:pic>
        <p:nvPicPr>
          <p:cNvPr id="6" name="Picture 5">
            <a:extLst>
              <a:ext uri="{FF2B5EF4-FFF2-40B4-BE49-F238E27FC236}">
                <a16:creationId xmlns:a16="http://schemas.microsoft.com/office/drawing/2014/main" id="{C801D3DD-CA25-4A05-A1A9-A336E50FDC8C}"/>
              </a:ext>
            </a:extLst>
          </p:cNvPr>
          <p:cNvPicPr>
            <a:picLocks noChangeAspect="1"/>
          </p:cNvPicPr>
          <p:nvPr/>
        </p:nvPicPr>
        <p:blipFill>
          <a:blip r:embed="rId5"/>
          <a:stretch>
            <a:fillRect/>
          </a:stretch>
        </p:blipFill>
        <p:spPr>
          <a:xfrm>
            <a:off x="9385048" y="2204209"/>
            <a:ext cx="2610153" cy="859968"/>
          </a:xfrm>
          <a:prstGeom prst="rect">
            <a:avLst/>
          </a:prstGeom>
        </p:spPr>
      </p:pic>
      <p:pic>
        <p:nvPicPr>
          <p:cNvPr id="7" name="Picture 6">
            <a:extLst>
              <a:ext uri="{FF2B5EF4-FFF2-40B4-BE49-F238E27FC236}">
                <a16:creationId xmlns:a16="http://schemas.microsoft.com/office/drawing/2014/main" id="{21CF5EC1-4DC8-40EB-B35D-0370D55A54AA}"/>
              </a:ext>
            </a:extLst>
          </p:cNvPr>
          <p:cNvPicPr>
            <a:picLocks noChangeAspect="1"/>
          </p:cNvPicPr>
          <p:nvPr/>
        </p:nvPicPr>
        <p:blipFill>
          <a:blip r:embed="rId6"/>
          <a:stretch>
            <a:fillRect/>
          </a:stretch>
        </p:blipFill>
        <p:spPr>
          <a:xfrm>
            <a:off x="9385048" y="3194510"/>
            <a:ext cx="2610153" cy="818620"/>
          </a:xfrm>
          <a:prstGeom prst="rect">
            <a:avLst/>
          </a:prstGeom>
        </p:spPr>
      </p:pic>
      <p:cxnSp>
        <p:nvCxnSpPr>
          <p:cNvPr id="8" name="Straight Connector 7">
            <a:extLst>
              <a:ext uri="{FF2B5EF4-FFF2-40B4-BE49-F238E27FC236}">
                <a16:creationId xmlns:a16="http://schemas.microsoft.com/office/drawing/2014/main" id="{E8F3B786-A86D-471D-8F3E-B5240DFE24A9}"/>
              </a:ext>
            </a:extLst>
          </p:cNvPr>
          <p:cNvCxnSpPr/>
          <p:nvPr/>
        </p:nvCxnSpPr>
        <p:spPr>
          <a:xfrm>
            <a:off x="11108531" y="2550319"/>
            <a:ext cx="15954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5BEC29-567A-4D9C-A890-95F013792418}"/>
              </a:ext>
            </a:extLst>
          </p:cNvPr>
          <p:cNvCxnSpPr>
            <a:cxnSpLocks/>
          </p:cNvCxnSpPr>
          <p:nvPr/>
        </p:nvCxnSpPr>
        <p:spPr>
          <a:xfrm flipH="1">
            <a:off x="11108531" y="2550319"/>
            <a:ext cx="17859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8B1987-3183-40C1-9A39-762C9B993E14}"/>
              </a:ext>
            </a:extLst>
          </p:cNvPr>
          <p:cNvCxnSpPr>
            <a:cxnSpLocks/>
          </p:cNvCxnSpPr>
          <p:nvPr/>
        </p:nvCxnSpPr>
        <p:spPr>
          <a:xfrm flipH="1">
            <a:off x="10201275" y="3412331"/>
            <a:ext cx="607219" cy="0"/>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420860-A920-4A12-8DE2-5C103D20C8E4}"/>
              </a:ext>
            </a:extLst>
          </p:cNvPr>
          <p:cNvCxnSpPr>
            <a:cxnSpLocks/>
          </p:cNvCxnSpPr>
          <p:nvPr/>
        </p:nvCxnSpPr>
        <p:spPr>
          <a:xfrm flipH="1">
            <a:off x="10410825" y="3345656"/>
            <a:ext cx="627354" cy="0"/>
          </a:xfrm>
          <a:prstGeom prst="line">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02E79D-B57C-4055-B522-E9940D1C5CD1}"/>
              </a:ext>
            </a:extLst>
          </p:cNvPr>
          <p:cNvSpPr txBox="1"/>
          <p:nvPr/>
        </p:nvSpPr>
        <p:spPr>
          <a:xfrm>
            <a:off x="10487025" y="1015197"/>
            <a:ext cx="402674" cy="369332"/>
          </a:xfrm>
          <a:prstGeom prst="rect">
            <a:avLst/>
          </a:prstGeom>
          <a:noFill/>
        </p:spPr>
        <p:txBody>
          <a:bodyPr wrap="none" rtlCol="0">
            <a:spAutoFit/>
          </a:bodyPr>
          <a:lstStyle/>
          <a:p>
            <a:r>
              <a:rPr lang="en-US" dirty="0"/>
              <a:t>EF</a:t>
            </a:r>
          </a:p>
        </p:txBody>
      </p:sp>
      <p:sp>
        <p:nvSpPr>
          <p:cNvPr id="13" name="TextBox 12">
            <a:extLst>
              <a:ext uri="{FF2B5EF4-FFF2-40B4-BE49-F238E27FC236}">
                <a16:creationId xmlns:a16="http://schemas.microsoft.com/office/drawing/2014/main" id="{ECA55416-7C1C-41DA-8851-9273FBD109BD}"/>
              </a:ext>
            </a:extLst>
          </p:cNvPr>
          <p:cNvSpPr txBox="1"/>
          <p:nvPr/>
        </p:nvSpPr>
        <p:spPr>
          <a:xfrm>
            <a:off x="10429875" y="2027564"/>
            <a:ext cx="519694" cy="369332"/>
          </a:xfrm>
          <a:prstGeom prst="rect">
            <a:avLst/>
          </a:prstGeom>
          <a:noFill/>
        </p:spPr>
        <p:txBody>
          <a:bodyPr wrap="none" rtlCol="0">
            <a:spAutoFit/>
          </a:bodyPr>
          <a:lstStyle/>
          <a:p>
            <a:r>
              <a:rPr lang="en-US" dirty="0"/>
              <a:t>EF1</a:t>
            </a:r>
          </a:p>
        </p:txBody>
      </p:sp>
      <p:sp>
        <p:nvSpPr>
          <p:cNvPr id="14" name="TextBox 13">
            <a:extLst>
              <a:ext uri="{FF2B5EF4-FFF2-40B4-BE49-F238E27FC236}">
                <a16:creationId xmlns:a16="http://schemas.microsoft.com/office/drawing/2014/main" id="{938B58DC-8C94-4242-853E-7DD00514E814}"/>
              </a:ext>
            </a:extLst>
          </p:cNvPr>
          <p:cNvSpPr txBox="1"/>
          <p:nvPr/>
        </p:nvSpPr>
        <p:spPr>
          <a:xfrm>
            <a:off x="10375616" y="3009268"/>
            <a:ext cx="625492" cy="369332"/>
          </a:xfrm>
          <a:prstGeom prst="rect">
            <a:avLst/>
          </a:prstGeom>
          <a:noFill/>
        </p:spPr>
        <p:txBody>
          <a:bodyPr wrap="none" rtlCol="0">
            <a:spAutoFit/>
          </a:bodyPr>
          <a:lstStyle/>
          <a:p>
            <a:r>
              <a:rPr lang="en-US" dirty="0"/>
              <a:t>SEF1</a:t>
            </a:r>
          </a:p>
        </p:txBody>
      </p:sp>
    </p:spTree>
    <p:extLst>
      <p:ext uri="{BB962C8B-B14F-4D97-AF65-F5344CB8AC3E}">
        <p14:creationId xmlns:p14="http://schemas.microsoft.com/office/powerpoint/2010/main" val="233634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CFD7-356D-4549-B3B6-1000A725FE9F}"/>
              </a:ext>
            </a:extLst>
          </p:cNvPr>
          <p:cNvSpPr>
            <a:spLocks noGrp="1"/>
          </p:cNvSpPr>
          <p:nvPr>
            <p:ph type="title"/>
          </p:nvPr>
        </p:nvSpPr>
        <p:spPr>
          <a:xfrm>
            <a:off x="1365886" y="3178282"/>
            <a:ext cx="9279356" cy="1531394"/>
          </a:xfrm>
        </p:spPr>
        <p:txBody>
          <a:bodyPr>
            <a:normAutofit/>
          </a:bodyPr>
          <a:lstStyle/>
          <a:p>
            <a:pPr algn="ctr"/>
            <a:r>
              <a:rPr lang="en-US" dirty="0"/>
              <a:t>Can we guarantee stable, fair and efficient recommendations?</a:t>
            </a:r>
          </a:p>
        </p:txBody>
      </p:sp>
      <p:sp>
        <p:nvSpPr>
          <p:cNvPr id="4" name="Slide Number Placeholder 3">
            <a:extLst>
              <a:ext uri="{FF2B5EF4-FFF2-40B4-BE49-F238E27FC236}">
                <a16:creationId xmlns:a16="http://schemas.microsoft.com/office/drawing/2014/main" id="{EDB346E4-7E4F-4469-8CCD-A1F00D10C20F}"/>
              </a:ext>
            </a:extLst>
          </p:cNvPr>
          <p:cNvSpPr>
            <a:spLocks noGrp="1"/>
          </p:cNvSpPr>
          <p:nvPr>
            <p:ph type="sldNum" sz="quarter" idx="12"/>
          </p:nvPr>
        </p:nvSpPr>
        <p:spPr/>
        <p:txBody>
          <a:bodyPr/>
          <a:lstStyle/>
          <a:p>
            <a:fld id="{0C15891D-5D85-41F7-8804-0265A87BC9DB}" type="slidenum">
              <a:rPr lang="en-US" smtClean="0"/>
              <a:t>14</a:t>
            </a:fld>
            <a:endParaRPr lang="en-US" dirty="0"/>
          </a:p>
        </p:txBody>
      </p:sp>
      <p:sp>
        <p:nvSpPr>
          <p:cNvPr id="5" name="Content Placeholder 2">
            <a:extLst>
              <a:ext uri="{FF2B5EF4-FFF2-40B4-BE49-F238E27FC236}">
                <a16:creationId xmlns:a16="http://schemas.microsoft.com/office/drawing/2014/main" id="{6B85DBE9-522F-45C6-948A-88373FCB2676}"/>
              </a:ext>
            </a:extLst>
          </p:cNvPr>
          <p:cNvSpPr>
            <a:spLocks noGrp="1"/>
          </p:cNvSpPr>
          <p:nvPr>
            <p:ph idx="1"/>
          </p:nvPr>
        </p:nvSpPr>
        <p:spPr>
          <a:xfrm>
            <a:off x="878393" y="1215728"/>
            <a:ext cx="10647066" cy="1698294"/>
          </a:xfrm>
        </p:spPr>
        <p:txBody>
          <a:bodyPr>
            <a:normAutofit/>
          </a:bodyPr>
          <a:lstStyle/>
          <a:p>
            <a:pPr marL="0" indent="0" algn="ctr">
              <a:buNone/>
            </a:pPr>
            <a:r>
              <a:rPr lang="en-US" sz="4000" dirty="0">
                <a:solidFill>
                  <a:schemeClr val="accent1">
                    <a:lumMod val="60000"/>
                    <a:lumOff val="40000"/>
                  </a:schemeClr>
                </a:solidFill>
              </a:rPr>
              <a:t>Do markets using personalized </a:t>
            </a:r>
          </a:p>
          <a:p>
            <a:pPr marL="0" indent="0" algn="ctr">
              <a:buNone/>
            </a:pPr>
            <a:r>
              <a:rPr lang="en-US" sz="4000" dirty="0">
                <a:solidFill>
                  <a:schemeClr val="accent1">
                    <a:lumMod val="60000"/>
                    <a:lumOff val="40000"/>
                  </a:schemeClr>
                </a:solidFill>
              </a:rPr>
              <a:t>recommender systems unravel?</a:t>
            </a:r>
          </a:p>
        </p:txBody>
      </p:sp>
    </p:spTree>
    <p:extLst>
      <p:ext uri="{BB962C8B-B14F-4D97-AF65-F5344CB8AC3E}">
        <p14:creationId xmlns:p14="http://schemas.microsoft.com/office/powerpoint/2010/main" val="687817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pPr lvl="1">
                  <a:spcBef>
                    <a:spcPts val="1200"/>
                  </a:spcBef>
                </a:pPr>
                <a:r>
                  <a:rPr lang="en-US" dirty="0"/>
                  <a:t>Similarly: instances with disjoint top-</a:t>
                </a:r>
                <a14:m>
                  <m:oMath xmlns:m="http://schemas.openxmlformats.org/officeDocument/2006/math">
                    <m:r>
                      <a:rPr lang="en-US" i="1">
                        <a:latin typeface="Cambria Math" panose="02040503050406030204" pitchFamily="18" charset="0"/>
                      </a:rPr>
                      <m:t>𝑘</m:t>
                    </m:r>
                  </m:oMath>
                </a14:m>
                <a:r>
                  <a:rPr lang="en-US" dirty="0"/>
                  <a:t> sets stable even for unit exposures</a:t>
                </a:r>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2901930184"/>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15</a:t>
            </a:fld>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Tree>
    <p:extLst>
      <p:ext uri="{BB962C8B-B14F-4D97-AF65-F5344CB8AC3E}">
        <p14:creationId xmlns:p14="http://schemas.microsoft.com/office/powerpoint/2010/main" val="31979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5">
            <a:extLst>
              <a:ext uri="{FF2B5EF4-FFF2-40B4-BE49-F238E27FC236}">
                <a16:creationId xmlns:a16="http://schemas.microsoft.com/office/drawing/2014/main" id="{CF11E7DF-1BCE-41C2-9D24-8F8DA1E96A5F}"/>
              </a:ext>
            </a:extLst>
          </p:cNvPr>
          <p:cNvGraphicFramePr>
            <a:graphicFrameLocks noGrp="1"/>
          </p:cNvGraphicFramePr>
          <p:nvPr>
            <p:extLst>
              <p:ext uri="{D42A27DB-BD31-4B8C-83A1-F6EECF244321}">
                <p14:modId xmlns:p14="http://schemas.microsoft.com/office/powerpoint/2010/main" val="1540847109"/>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pPr marL="0" indent="0">
                  <a:buNone/>
                </a:pPr>
                <a:endParaRPr lang="en-US" dirty="0"/>
              </a:p>
              <a:p>
                <a:pPr lvl="1">
                  <a:spcBef>
                    <a:spcPts val="1200"/>
                  </a:spcBef>
                </a:pPr>
                <a:r>
                  <a:rPr lang="en-US" dirty="0"/>
                  <a:t>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16</a:t>
            </a:fld>
            <a:endParaRPr lang="en-US" dirty="0"/>
          </a:p>
        </p:txBody>
      </p:sp>
      <p:sp>
        <p:nvSpPr>
          <p:cNvPr id="10" name="Rectangle: Rounded Corners 9">
            <a:extLst>
              <a:ext uri="{FF2B5EF4-FFF2-40B4-BE49-F238E27FC236}">
                <a16:creationId xmlns:a16="http://schemas.microsoft.com/office/drawing/2014/main" id="{BEA5DC72-8CAF-405C-8564-23611407D626}"/>
              </a:ext>
            </a:extLst>
          </p:cNvPr>
          <p:cNvSpPr/>
          <p:nvPr/>
        </p:nvSpPr>
        <p:spPr>
          <a:xfrm>
            <a:off x="9451255" y="566020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926BDF-82C7-402A-A77E-7F078DAD444E}"/>
              </a:ext>
            </a:extLst>
          </p:cNvPr>
          <p:cNvSpPr/>
          <p:nvPr/>
        </p:nvSpPr>
        <p:spPr>
          <a:xfrm>
            <a:off x="7555780" y="498912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69D73D-C727-428F-B722-AE711763D481}"/>
              </a:ext>
            </a:extLst>
          </p:cNvPr>
          <p:cNvCxnSpPr>
            <a:cxnSpLocks/>
          </p:cNvCxnSpPr>
          <p:nvPr/>
        </p:nvCxnSpPr>
        <p:spPr>
          <a:xfrm>
            <a:off x="8813572" y="5351918"/>
            <a:ext cx="0" cy="3630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AE20A-7922-4AFD-951B-98CCBA7F6C70}"/>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4" name="TextBox 13">
                <a:extLst>
                  <a:ext uri="{FF2B5EF4-FFF2-40B4-BE49-F238E27FC236}">
                    <a16:creationId xmlns:a16="http://schemas.microsoft.com/office/drawing/2014/main" id="{D68AE20A-7922-4AFD-951B-98CCBA7F6C70}"/>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4A1E103-0CED-4E13-AE82-5F72D1D18F33}"/>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99CE1B-EAF7-4D62-882F-1E36A7CEC473}"/>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Without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20" name="TextBox 19">
                <a:extLst>
                  <a:ext uri="{FF2B5EF4-FFF2-40B4-BE49-F238E27FC236}">
                    <a16:creationId xmlns:a16="http://schemas.microsoft.com/office/drawing/2014/main" id="{0299CE1B-EAF7-4D62-882F-1E36A7CEC473}"/>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D4182D-383A-4EB1-B7C1-6DC87D69F33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With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16" name="TextBox 15">
            <a:extLst>
              <a:ext uri="{FF2B5EF4-FFF2-40B4-BE49-F238E27FC236}">
                <a16:creationId xmlns:a16="http://schemas.microsoft.com/office/drawing/2014/main" id="{1F5BF0DB-6911-4405-8EDF-41DD85011739}"/>
              </a:ext>
            </a:extLst>
          </p:cNvPr>
          <p:cNvSpPr txBox="1"/>
          <p:nvPr/>
        </p:nvSpPr>
        <p:spPr>
          <a:xfrm>
            <a:off x="976310" y="4913298"/>
            <a:ext cx="5260347" cy="1200329"/>
          </a:xfrm>
          <a:prstGeom prst="rect">
            <a:avLst/>
          </a:prstGeom>
          <a:solidFill>
            <a:schemeClr val="accent1">
              <a:lumMod val="20000"/>
              <a:lumOff val="80000"/>
              <a:alpha val="69000"/>
            </a:schemeClr>
          </a:solidFill>
        </p:spPr>
        <p:txBody>
          <a:bodyPr wrap="square" rtlCol="0">
            <a:spAutoFit/>
          </a:bodyPr>
          <a:lstStyle/>
          <a:p>
            <a:pPr algn="ctr"/>
            <a:r>
              <a:rPr lang="en-US" sz="2400" dirty="0"/>
              <a:t>Theorem (inf.) Incentive to deviate grows with </a:t>
            </a:r>
            <a:r>
              <a:rPr lang="en-US" sz="2400" dirty="0">
                <a:solidFill>
                  <a:schemeClr val="accent2">
                    <a:lumMod val="50000"/>
                  </a:schemeClr>
                </a:solidFill>
              </a:rPr>
              <a:t>differences in agent values </a:t>
            </a:r>
            <a:r>
              <a:rPr lang="en-US" sz="2400" dirty="0"/>
              <a:t>and </a:t>
            </a:r>
            <a:r>
              <a:rPr lang="en-US" sz="2400" dirty="0">
                <a:solidFill>
                  <a:schemeClr val="accent6">
                    <a:lumMod val="50000"/>
                  </a:schemeClr>
                </a:solidFill>
              </a:rPr>
              <a:t>differences in choice set competitiveness</a:t>
            </a:r>
            <a:endParaRPr lang="en-US" sz="2400" dirty="0">
              <a:solidFill>
                <a:schemeClr val="accent6">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1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5">
            <a:extLst>
              <a:ext uri="{FF2B5EF4-FFF2-40B4-BE49-F238E27FC236}">
                <a16:creationId xmlns:a16="http://schemas.microsoft.com/office/drawing/2014/main" id="{CF11E7DF-1BCE-41C2-9D24-8F8DA1E96A5F}"/>
              </a:ext>
            </a:extLst>
          </p:cNvPr>
          <p:cNvGraphicFramePr>
            <a:graphicFrameLocks noGrp="1"/>
          </p:cNvGraphicFramePr>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pPr marL="0" indent="0">
                  <a:buNone/>
                </a:pPr>
                <a:endParaRPr lang="en-US" dirty="0"/>
              </a:p>
              <a:p>
                <a:pPr lvl="1">
                  <a:spcBef>
                    <a:spcPts val="1200"/>
                  </a:spcBef>
                </a:pPr>
                <a:r>
                  <a:rPr lang="en-US" dirty="0"/>
                  <a:t>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17</a:t>
            </a:fld>
            <a:endParaRPr lang="en-US" dirty="0"/>
          </a:p>
        </p:txBody>
      </p:sp>
      <p:sp>
        <p:nvSpPr>
          <p:cNvPr id="10" name="Rectangle: Rounded Corners 9">
            <a:extLst>
              <a:ext uri="{FF2B5EF4-FFF2-40B4-BE49-F238E27FC236}">
                <a16:creationId xmlns:a16="http://schemas.microsoft.com/office/drawing/2014/main" id="{BEA5DC72-8CAF-405C-8564-23611407D626}"/>
              </a:ext>
            </a:extLst>
          </p:cNvPr>
          <p:cNvSpPr/>
          <p:nvPr/>
        </p:nvSpPr>
        <p:spPr>
          <a:xfrm>
            <a:off x="7555780" y="565196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926BDF-82C7-402A-A77E-7F078DAD444E}"/>
              </a:ext>
            </a:extLst>
          </p:cNvPr>
          <p:cNvSpPr/>
          <p:nvPr/>
        </p:nvSpPr>
        <p:spPr>
          <a:xfrm>
            <a:off x="9479176" y="499117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69D73D-C727-428F-B722-AE711763D481}"/>
              </a:ext>
            </a:extLst>
          </p:cNvPr>
          <p:cNvCxnSpPr>
            <a:cxnSpLocks/>
          </p:cNvCxnSpPr>
          <p:nvPr/>
        </p:nvCxnSpPr>
        <p:spPr>
          <a:xfrm flipV="1">
            <a:off x="7870248" y="5339745"/>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AE20A-7922-4AFD-951B-98CCBA7F6C70}"/>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4" name="TextBox 13">
                <a:extLst>
                  <a:ext uri="{FF2B5EF4-FFF2-40B4-BE49-F238E27FC236}">
                    <a16:creationId xmlns:a16="http://schemas.microsoft.com/office/drawing/2014/main" id="{D68AE20A-7922-4AFD-951B-98CCBA7F6C70}"/>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4A1E103-0CED-4E13-AE82-5F72D1D18F33}"/>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99CE1B-EAF7-4D62-882F-1E36A7CEC473}"/>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Without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20" name="TextBox 19">
                <a:extLst>
                  <a:ext uri="{FF2B5EF4-FFF2-40B4-BE49-F238E27FC236}">
                    <a16:creationId xmlns:a16="http://schemas.microsoft.com/office/drawing/2014/main" id="{0299CE1B-EAF7-4D62-882F-1E36A7CEC473}"/>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D4182D-383A-4EB1-B7C1-6DC87D69F33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With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16" name="TextBox 15">
            <a:extLst>
              <a:ext uri="{FF2B5EF4-FFF2-40B4-BE49-F238E27FC236}">
                <a16:creationId xmlns:a16="http://schemas.microsoft.com/office/drawing/2014/main" id="{DE5CE824-BD39-42CE-B231-C39EA8F0792B}"/>
              </a:ext>
            </a:extLst>
          </p:cNvPr>
          <p:cNvSpPr txBox="1"/>
          <p:nvPr/>
        </p:nvSpPr>
        <p:spPr>
          <a:xfrm>
            <a:off x="976310" y="4913298"/>
            <a:ext cx="5260347" cy="1200329"/>
          </a:xfrm>
          <a:prstGeom prst="rect">
            <a:avLst/>
          </a:prstGeom>
          <a:solidFill>
            <a:schemeClr val="accent1">
              <a:lumMod val="20000"/>
              <a:lumOff val="80000"/>
              <a:alpha val="69000"/>
            </a:schemeClr>
          </a:solidFill>
        </p:spPr>
        <p:txBody>
          <a:bodyPr wrap="square" rtlCol="0">
            <a:spAutoFit/>
          </a:bodyPr>
          <a:lstStyle/>
          <a:p>
            <a:pPr algn="ctr"/>
            <a:r>
              <a:rPr lang="en-US" sz="2400" dirty="0"/>
              <a:t>Theorem (inf.) Incentive to deviate grows with </a:t>
            </a:r>
            <a:r>
              <a:rPr lang="en-US" sz="2400" dirty="0">
                <a:solidFill>
                  <a:schemeClr val="accent2">
                    <a:lumMod val="50000"/>
                  </a:schemeClr>
                </a:solidFill>
              </a:rPr>
              <a:t>differences in agent values </a:t>
            </a:r>
            <a:r>
              <a:rPr lang="en-US" sz="2400" dirty="0"/>
              <a:t>and </a:t>
            </a:r>
            <a:r>
              <a:rPr lang="en-US" sz="2400" dirty="0">
                <a:solidFill>
                  <a:schemeClr val="accent6">
                    <a:lumMod val="50000"/>
                  </a:schemeClr>
                </a:solidFill>
              </a:rPr>
              <a:t>differences in choice set competitiveness</a:t>
            </a:r>
            <a:endParaRPr lang="en-US" sz="2400" dirty="0">
              <a:solidFill>
                <a:schemeClr val="accent6">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0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5">
            <a:extLst>
              <a:ext uri="{FF2B5EF4-FFF2-40B4-BE49-F238E27FC236}">
                <a16:creationId xmlns:a16="http://schemas.microsoft.com/office/drawing/2014/main" id="{CF11E7DF-1BCE-41C2-9D24-8F8DA1E96A5F}"/>
              </a:ext>
            </a:extLst>
          </p:cNvPr>
          <p:cNvGraphicFramePr>
            <a:graphicFrameLocks noGrp="1"/>
          </p:cNvGraphicFramePr>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pPr marL="0" indent="0">
                  <a:buNone/>
                </a:pPr>
                <a:endParaRPr lang="en-US" dirty="0"/>
              </a:p>
              <a:p>
                <a:pPr lvl="1">
                  <a:spcBef>
                    <a:spcPts val="1200"/>
                  </a:spcBef>
                </a:pPr>
                <a:r>
                  <a:rPr lang="en-US" dirty="0"/>
                  <a:t>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18</a:t>
            </a:fld>
            <a:endParaRPr lang="en-US" dirty="0"/>
          </a:p>
        </p:txBody>
      </p:sp>
      <p:sp>
        <p:nvSpPr>
          <p:cNvPr id="10" name="Rectangle: Rounded Corners 9">
            <a:extLst>
              <a:ext uri="{FF2B5EF4-FFF2-40B4-BE49-F238E27FC236}">
                <a16:creationId xmlns:a16="http://schemas.microsoft.com/office/drawing/2014/main" id="{BEA5DC72-8CAF-405C-8564-23611407D626}"/>
              </a:ext>
            </a:extLst>
          </p:cNvPr>
          <p:cNvSpPr/>
          <p:nvPr/>
        </p:nvSpPr>
        <p:spPr>
          <a:xfrm>
            <a:off x="7555780" y="565196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926BDF-82C7-402A-A77E-7F078DAD444E}"/>
              </a:ext>
            </a:extLst>
          </p:cNvPr>
          <p:cNvSpPr/>
          <p:nvPr/>
        </p:nvSpPr>
        <p:spPr>
          <a:xfrm>
            <a:off x="9479176" y="499117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69D73D-C727-428F-B722-AE711763D481}"/>
              </a:ext>
            </a:extLst>
          </p:cNvPr>
          <p:cNvCxnSpPr>
            <a:cxnSpLocks/>
          </p:cNvCxnSpPr>
          <p:nvPr/>
        </p:nvCxnSpPr>
        <p:spPr>
          <a:xfrm flipV="1">
            <a:off x="7870248" y="5339745"/>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AE20A-7922-4AFD-951B-98CCBA7F6C70}"/>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4" name="TextBox 13">
                <a:extLst>
                  <a:ext uri="{FF2B5EF4-FFF2-40B4-BE49-F238E27FC236}">
                    <a16:creationId xmlns:a16="http://schemas.microsoft.com/office/drawing/2014/main" id="{D68AE20A-7922-4AFD-951B-98CCBA7F6C70}"/>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4A1E103-0CED-4E13-AE82-5F72D1D18F33}"/>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99CE1B-EAF7-4D62-882F-1E36A7CEC473}"/>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Without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20" name="TextBox 19">
                <a:extLst>
                  <a:ext uri="{FF2B5EF4-FFF2-40B4-BE49-F238E27FC236}">
                    <a16:creationId xmlns:a16="http://schemas.microsoft.com/office/drawing/2014/main" id="{0299CE1B-EAF7-4D62-882F-1E36A7CEC473}"/>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3"/>
                <a:stretch>
                  <a:fillRect t="-5882" b="-1617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D4182D-383A-4EB1-B7C1-6DC87D69F33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With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16" name="TextBox 15">
            <a:extLst>
              <a:ext uri="{FF2B5EF4-FFF2-40B4-BE49-F238E27FC236}">
                <a16:creationId xmlns:a16="http://schemas.microsoft.com/office/drawing/2014/main" id="{9A9EDD2A-0716-4851-9944-685C9448E050}"/>
              </a:ext>
            </a:extLst>
          </p:cNvPr>
          <p:cNvSpPr txBox="1"/>
          <p:nvPr/>
        </p:nvSpPr>
        <p:spPr>
          <a:xfrm>
            <a:off x="976310" y="4913298"/>
            <a:ext cx="5260347" cy="1200329"/>
          </a:xfrm>
          <a:prstGeom prst="rect">
            <a:avLst/>
          </a:prstGeom>
          <a:solidFill>
            <a:schemeClr val="accent1">
              <a:lumMod val="20000"/>
              <a:lumOff val="80000"/>
              <a:alpha val="69000"/>
            </a:schemeClr>
          </a:solidFill>
        </p:spPr>
        <p:txBody>
          <a:bodyPr wrap="square" rtlCol="0">
            <a:spAutoFit/>
          </a:bodyPr>
          <a:lstStyle/>
          <a:p>
            <a:pPr algn="ctr"/>
            <a:r>
              <a:rPr lang="en-US" sz="2400" dirty="0"/>
              <a:t>Theorem (inf.) Incentive to deviate grows with </a:t>
            </a:r>
            <a:r>
              <a:rPr lang="en-US" sz="2400" dirty="0">
                <a:solidFill>
                  <a:schemeClr val="accent2">
                    <a:lumMod val="50000"/>
                  </a:schemeClr>
                </a:solidFill>
              </a:rPr>
              <a:t>differences in agent values </a:t>
            </a:r>
            <a:r>
              <a:rPr lang="en-US" sz="2400" dirty="0"/>
              <a:t>and </a:t>
            </a:r>
            <a:r>
              <a:rPr lang="en-US" sz="2400" dirty="0">
                <a:solidFill>
                  <a:schemeClr val="accent6">
                    <a:lumMod val="50000"/>
                  </a:schemeClr>
                </a:solidFill>
              </a:rPr>
              <a:t>differences in choice set competitiveness</a:t>
            </a:r>
            <a:endParaRPr lang="en-US" sz="2400" dirty="0">
              <a:solidFill>
                <a:schemeClr val="accent6">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128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Special cases allow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r>
                  <a:rPr lang="en-US" dirty="0"/>
                  <a:t>Identical buyers – all buyers agree on each item’s value</a:t>
                </a:r>
              </a:p>
              <a:p>
                <a:r>
                  <a:rPr lang="en-US" dirty="0"/>
                  <a:t>Dichotomous values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ℓ,</m:t>
                    </m:r>
                    <m:r>
                      <a:rPr lang="en-US" b="0" i="1" smtClean="0">
                        <a:latin typeface="Cambria Math" panose="02040503050406030204" pitchFamily="18" charset="0"/>
                      </a:rPr>
                      <m:t>h</m:t>
                    </m:r>
                    <m:r>
                      <m:rPr>
                        <m:lit/>
                      </m:rPr>
                      <a:rPr lang="en-US" b="0" i="1" smtClean="0">
                        <a:latin typeface="Cambria Math" panose="02040503050406030204" pitchFamily="18" charset="0"/>
                      </a:rPr>
                      <m:t>}</m:t>
                    </m:r>
                  </m:oMath>
                </a14:m>
                <a:endParaRPr lang="en-US" b="0" dirty="0"/>
              </a:p>
              <a:p>
                <a:endParaRPr lang="en-US" b="0" dirty="0"/>
              </a:p>
              <a:p>
                <a:endParaRPr lang="en-US" dirty="0"/>
              </a:p>
              <a:p>
                <a:endParaRPr lang="en-US" dirty="0"/>
              </a:p>
              <a:p>
                <a:pPr marL="0" indent="0">
                  <a:buNone/>
                </a:pPr>
                <a:r>
                  <a:rPr lang="en-US" dirty="0"/>
                  <a:t>Maximizing total expected buyer welfare</a:t>
                </a:r>
              </a:p>
              <a:p>
                <a:pPr marL="0" indent="0" algn="ctr">
                  <a:buNone/>
                </a:pPr>
                <a:r>
                  <a:rPr lang="en-US" b="0" dirty="0"/>
                  <a:t>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e>
                        </m:func>
                      </m:e>
                    </m:nary>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e>
                    </m:nary>
                  </m:oMath>
                </a14:m>
                <a:endParaRPr lang="en-US" dirty="0"/>
              </a:p>
              <a:p>
                <a:pPr marL="0" indent="0">
                  <a:buNone/>
                </a:pPr>
                <a:r>
                  <a:rPr lang="en-US" dirty="0"/>
                  <a:t>is equivalent to maximizing Nash welfare in terms of virtual values subject to capacity and cardinality constraints</a:t>
                </a:r>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t="-211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2575562"/>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19</a:t>
            </a:fld>
            <a:endParaRPr lang="en-US" dirty="0"/>
          </a:p>
        </p:txBody>
      </p:sp>
    </p:spTree>
    <p:extLst>
      <p:ext uri="{BB962C8B-B14F-4D97-AF65-F5344CB8AC3E}">
        <p14:creationId xmlns:p14="http://schemas.microsoft.com/office/powerpoint/2010/main" val="171347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CC655-DF8A-495E-A24C-A698DB09ECF1}"/>
              </a:ext>
            </a:extLst>
          </p:cNvPr>
          <p:cNvSpPr>
            <a:spLocks noGrp="1"/>
          </p:cNvSpPr>
          <p:nvPr>
            <p:ph idx="1"/>
          </p:nvPr>
        </p:nvSpPr>
        <p:spPr>
          <a:xfrm>
            <a:off x="838200" y="1929161"/>
            <a:ext cx="10816388" cy="4247801"/>
          </a:xfrm>
        </p:spPr>
        <p:txBody>
          <a:bodyPr>
            <a:normAutofit/>
          </a:bodyPr>
          <a:lstStyle/>
          <a:p>
            <a:pPr marL="0" indent="0" algn="ctr">
              <a:buNone/>
            </a:pPr>
            <a:r>
              <a:rPr lang="en-US" sz="5500" dirty="0"/>
              <a:t>Do markets using </a:t>
            </a:r>
          </a:p>
          <a:p>
            <a:pPr marL="0" indent="0" algn="ctr">
              <a:buNone/>
            </a:pPr>
            <a:r>
              <a:rPr lang="en-US" sz="5500" dirty="0"/>
              <a:t>personalized recommender systems unravel?</a:t>
            </a:r>
          </a:p>
        </p:txBody>
      </p:sp>
      <p:sp>
        <p:nvSpPr>
          <p:cNvPr id="4" name="Slide Number Placeholder 3">
            <a:extLst>
              <a:ext uri="{FF2B5EF4-FFF2-40B4-BE49-F238E27FC236}">
                <a16:creationId xmlns:a16="http://schemas.microsoft.com/office/drawing/2014/main" id="{48BB4ED1-B193-43A2-B25B-D614D2C80E2F}"/>
              </a:ext>
            </a:extLst>
          </p:cNvPr>
          <p:cNvSpPr>
            <a:spLocks noGrp="1"/>
          </p:cNvSpPr>
          <p:nvPr>
            <p:ph type="sldNum" sz="quarter" idx="12"/>
          </p:nvPr>
        </p:nvSpPr>
        <p:spPr/>
        <p:txBody>
          <a:bodyPr/>
          <a:lstStyle/>
          <a:p>
            <a:fld id="{0C15891D-5D85-41F7-8804-0265A87BC9DB}" type="slidenum">
              <a:rPr lang="en-US" smtClean="0"/>
              <a:pPr/>
              <a:t>2</a:t>
            </a:fld>
            <a:endParaRPr lang="en-US" dirty="0"/>
          </a:p>
        </p:txBody>
      </p:sp>
    </p:spTree>
    <p:extLst>
      <p:ext uri="{BB962C8B-B14F-4D97-AF65-F5344CB8AC3E}">
        <p14:creationId xmlns:p14="http://schemas.microsoft.com/office/powerpoint/2010/main" val="1275665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20</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sp>
        <p:nvSpPr>
          <p:cNvPr id="77" name="Isosceles Triangle 76">
            <a:extLst>
              <a:ext uri="{FF2B5EF4-FFF2-40B4-BE49-F238E27FC236}">
                <a16:creationId xmlns:a16="http://schemas.microsoft.com/office/drawing/2014/main" id="{FD4B0E1D-B740-40E0-9273-4B9AC07DAC0B}"/>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4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7" grpId="0" animBg="1"/>
      <p:bldP spid="48" grpId="0" animBg="1"/>
      <p:bldP spid="49" grpId="0" animBg="1"/>
      <p:bldP spid="50" grpId="0" animBg="1"/>
      <p:bldP spid="51" grpId="0" animBg="1"/>
      <p:bldP spid="52" grpId="0" animBg="1"/>
      <p:bldP spid="53" grpId="0" animBg="1"/>
      <p:bldP spid="54" grpId="0" animBg="1"/>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21</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3" name="Picture 72">
            <a:extLst>
              <a:ext uri="{FF2B5EF4-FFF2-40B4-BE49-F238E27FC236}">
                <a16:creationId xmlns:a16="http://schemas.microsoft.com/office/drawing/2014/main" id="{B74C9838-5D80-4BDE-81F1-54AF9C80773E}"/>
              </a:ext>
            </a:extLst>
          </p:cNvPr>
          <p:cNvPicPr>
            <a:picLocks noChangeAspect="1"/>
          </p:cNvPicPr>
          <p:nvPr/>
        </p:nvPicPr>
        <p:blipFill>
          <a:blip r:embed="rId14"/>
          <a:stretch>
            <a:fillRect/>
          </a:stretch>
        </p:blipFill>
        <p:spPr>
          <a:xfrm>
            <a:off x="3078800" y="4783835"/>
            <a:ext cx="801096" cy="635352"/>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rotWithShape="1">
          <a:blip r:embed="rId15"/>
          <a:srcRect l="6101" r="3654"/>
          <a:stretch/>
        </p:blipFill>
        <p:spPr>
          <a:xfrm>
            <a:off x="5600700" y="4815315"/>
            <a:ext cx="695326" cy="595706"/>
          </a:xfrm>
          <a:prstGeom prst="rect">
            <a:avLst/>
          </a:prstGeom>
        </p:spPr>
      </p:pic>
      <p:sp>
        <p:nvSpPr>
          <p:cNvPr id="32" name="Left Brace 31">
            <a:extLst>
              <a:ext uri="{FF2B5EF4-FFF2-40B4-BE49-F238E27FC236}">
                <a16:creationId xmlns:a16="http://schemas.microsoft.com/office/drawing/2014/main" id="{7E62650B-F85F-4E12-9E21-3B0EFD3B4E5B}"/>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80A9E5E3-339B-4931-8998-A05127535445}"/>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8C154D2-4AF0-49BD-8AA2-13D6A935D098}"/>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85A7ED34-5237-41BD-9632-09AA1CF1F894}"/>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9A9578-C0F1-4EB0-9C20-443DC5DA2EF3}"/>
                  </a:ext>
                </a:extLst>
              </p:cNvPr>
              <p:cNvSpPr txBox="1"/>
              <p:nvPr/>
            </p:nvSpPr>
            <p:spPr>
              <a:xfrm>
                <a:off x="4497726" y="4783835"/>
                <a:ext cx="461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 </m:t>
                      </m:r>
                    </m:oMath>
                  </m:oMathPara>
                </a14:m>
                <a:endParaRPr lang="en-US" dirty="0"/>
              </a:p>
            </p:txBody>
          </p:sp>
        </mc:Choice>
        <mc:Fallback xmlns="">
          <p:sp>
            <p:nvSpPr>
              <p:cNvPr id="41" name="TextBox 40">
                <a:extLst>
                  <a:ext uri="{FF2B5EF4-FFF2-40B4-BE49-F238E27FC236}">
                    <a16:creationId xmlns:a16="http://schemas.microsoft.com/office/drawing/2014/main" id="{FF9A9578-C0F1-4EB0-9C20-443DC5DA2EF3}"/>
                  </a:ext>
                </a:extLst>
              </p:cNvPr>
              <p:cNvSpPr txBox="1">
                <a:spLocks noRot="1" noChangeAspect="1" noMove="1" noResize="1" noEditPoints="1" noAdjustHandles="1" noChangeArrowheads="1" noChangeShapeType="1" noTextEdit="1"/>
              </p:cNvSpPr>
              <p:nvPr/>
            </p:nvSpPr>
            <p:spPr>
              <a:xfrm>
                <a:off x="4497726" y="4783835"/>
                <a:ext cx="461985" cy="369332"/>
              </a:xfrm>
              <a:prstGeom prst="rect">
                <a:avLst/>
              </a:prstGeom>
              <a:blipFill>
                <a:blip r:embed="rId16"/>
                <a:stretch>
                  <a:fillRect/>
                </a:stretch>
              </a:blipFill>
            </p:spPr>
            <p:txBody>
              <a:bodyPr/>
              <a:lstStyle/>
              <a:p>
                <a:r>
                  <a:rPr lang="en-US">
                    <a:noFill/>
                  </a:rPr>
                  <a:t> </a:t>
                </a:r>
              </a:p>
            </p:txBody>
          </p:sp>
        </mc:Fallback>
      </mc:AlternateContent>
      <p:sp>
        <p:nvSpPr>
          <p:cNvPr id="78" name="Isosceles Triangle 77">
            <a:extLst>
              <a:ext uri="{FF2B5EF4-FFF2-40B4-BE49-F238E27FC236}">
                <a16:creationId xmlns:a16="http://schemas.microsoft.com/office/drawing/2014/main" id="{77ED2815-689C-457F-B799-E42660879AF6}"/>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8533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87" name="Picture 86">
            <a:extLst>
              <a:ext uri="{FF2B5EF4-FFF2-40B4-BE49-F238E27FC236}">
                <a16:creationId xmlns:a16="http://schemas.microsoft.com/office/drawing/2014/main" id="{11CF2999-938A-4FF1-A795-8E417E9D1213}"/>
              </a:ext>
            </a:extLst>
          </p:cNvPr>
          <p:cNvPicPr>
            <a:picLocks noChangeAspect="1"/>
          </p:cNvPicPr>
          <p:nvPr/>
        </p:nvPicPr>
        <p:blipFill rotWithShape="1">
          <a:blip r:embed="rId3"/>
          <a:srcRect l="6101" r="3654"/>
          <a:stretch/>
        </p:blipFill>
        <p:spPr>
          <a:xfrm>
            <a:off x="5600700" y="4815315"/>
            <a:ext cx="695326" cy="595706"/>
          </a:xfrm>
          <a:prstGeom prst="rect">
            <a:avLst/>
          </a:prstGeom>
        </p:spPr>
      </p:pic>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4"/>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6"/>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8"/>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9">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10"/>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2"/>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4"/>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5"/>
          <a:stretch>
            <a:fillRect/>
          </a:stretch>
        </p:blipFill>
        <p:spPr>
          <a:xfrm>
            <a:off x="6919834" y="4761042"/>
            <a:ext cx="851582" cy="655063"/>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9A9578-C0F1-4EB0-9C20-443DC5DA2EF3}"/>
                  </a:ext>
                </a:extLst>
              </p:cNvPr>
              <p:cNvSpPr txBox="1"/>
              <p:nvPr/>
            </p:nvSpPr>
            <p:spPr>
              <a:xfrm>
                <a:off x="6388930" y="4784983"/>
                <a:ext cx="461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 </m:t>
                      </m:r>
                    </m:oMath>
                  </m:oMathPara>
                </a14:m>
                <a:endParaRPr lang="en-US" dirty="0"/>
              </a:p>
            </p:txBody>
          </p:sp>
        </mc:Choice>
        <mc:Fallback xmlns="">
          <p:sp>
            <p:nvSpPr>
              <p:cNvPr id="41" name="TextBox 40">
                <a:extLst>
                  <a:ext uri="{FF2B5EF4-FFF2-40B4-BE49-F238E27FC236}">
                    <a16:creationId xmlns:a16="http://schemas.microsoft.com/office/drawing/2014/main" id="{FF9A9578-C0F1-4EB0-9C20-443DC5DA2EF3}"/>
                  </a:ext>
                </a:extLst>
              </p:cNvPr>
              <p:cNvSpPr txBox="1">
                <a:spLocks noRot="1" noChangeAspect="1" noMove="1" noResize="1" noEditPoints="1" noAdjustHandles="1" noChangeArrowheads="1" noChangeShapeType="1" noTextEdit="1"/>
              </p:cNvSpPr>
              <p:nvPr/>
            </p:nvSpPr>
            <p:spPr>
              <a:xfrm>
                <a:off x="6388930" y="4784983"/>
                <a:ext cx="46198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BBCC489-BD88-4B36-8B23-8C817CF5D4E9}"/>
                  </a:ext>
                </a:extLst>
              </p:cNvPr>
              <p:cNvSpPr txBox="1"/>
              <p:nvPr/>
            </p:nvSpPr>
            <p:spPr>
              <a:xfrm>
                <a:off x="6447642" y="4334745"/>
                <a:ext cx="3954609" cy="369332"/>
              </a:xfrm>
              <a:prstGeom prst="rect">
                <a:avLst/>
              </a:prstGeom>
              <a:noFill/>
            </p:spPr>
            <p:txBody>
              <a:bodyPr wrap="none" rtlCol="0">
                <a:spAutoFit/>
              </a:bodyPr>
              <a:lstStyle/>
              <a:p>
                <a:r>
                  <a:rPr lang="en-US" dirty="0"/>
                  <a:t>p</a:t>
                </a:r>
                <a:r>
                  <a:rPr lang="en-US" b="0" dirty="0"/>
                  <a:t>refers being in</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oMath>
                </a14:m>
                <a:r>
                  <a:rPr lang="en-US" dirty="0"/>
                  <a:t> less competition</a:t>
                </a:r>
              </a:p>
            </p:txBody>
          </p:sp>
        </mc:Choice>
        <mc:Fallback xmlns="">
          <p:sp>
            <p:nvSpPr>
              <p:cNvPr id="78" name="TextBox 77">
                <a:extLst>
                  <a:ext uri="{FF2B5EF4-FFF2-40B4-BE49-F238E27FC236}">
                    <a16:creationId xmlns:a16="http://schemas.microsoft.com/office/drawing/2014/main" id="{3BBCC489-BD88-4B36-8B23-8C817CF5D4E9}"/>
                  </a:ext>
                </a:extLst>
              </p:cNvPr>
              <p:cNvSpPr txBox="1">
                <a:spLocks noRot="1" noChangeAspect="1" noMove="1" noResize="1" noEditPoints="1" noAdjustHandles="1" noChangeArrowheads="1" noChangeShapeType="1" noTextEdit="1"/>
              </p:cNvSpPr>
              <p:nvPr/>
            </p:nvSpPr>
            <p:spPr>
              <a:xfrm>
                <a:off x="6447642" y="4334745"/>
                <a:ext cx="3954609" cy="369332"/>
              </a:xfrm>
              <a:prstGeom prst="rect">
                <a:avLst/>
              </a:prstGeom>
              <a:blipFill>
                <a:blip r:embed="rId17"/>
                <a:stretch>
                  <a:fillRect l="-1389" t="-8197" r="-772" b="-24590"/>
                </a:stretch>
              </a:blipFill>
            </p:spPr>
            <p:txBody>
              <a:bodyPr/>
              <a:lstStyle/>
              <a:p>
                <a:r>
                  <a:rPr lang="en-US">
                    <a:noFill/>
                  </a:rPr>
                  <a:t> </a:t>
                </a:r>
              </a:p>
            </p:txBody>
          </p:sp>
        </mc:Fallback>
      </mc:AlternateContent>
      <p:sp>
        <p:nvSpPr>
          <p:cNvPr id="79" name="Isosceles Triangle 78">
            <a:extLst>
              <a:ext uri="{FF2B5EF4-FFF2-40B4-BE49-F238E27FC236}">
                <a16:creationId xmlns:a16="http://schemas.microsoft.com/office/drawing/2014/main" id="{0A498092-93EF-4F7E-9DE5-BE785A5EB3D1}"/>
              </a:ext>
            </a:extLst>
          </p:cNvPr>
          <p:cNvSpPr/>
          <p:nvPr/>
        </p:nvSpPr>
        <p:spPr>
          <a:xfrm>
            <a:off x="6242935" y="4430982"/>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0ABCF848-AD87-4214-B99A-708B75280753}"/>
              </a:ext>
            </a:extLst>
          </p:cNvPr>
          <p:cNvPicPr>
            <a:picLocks noChangeAspect="1"/>
          </p:cNvPicPr>
          <p:nvPr/>
        </p:nvPicPr>
        <p:blipFill>
          <a:blip r:embed="rId3"/>
          <a:stretch>
            <a:fillRect/>
          </a:stretch>
        </p:blipFill>
        <p:spPr>
          <a:xfrm>
            <a:off x="8034600" y="4269642"/>
            <a:ext cx="596870" cy="461469"/>
          </a:xfrm>
          <a:prstGeom prst="rect">
            <a:avLst/>
          </a:prstGeom>
        </p:spPr>
      </p:pic>
      <p:pic>
        <p:nvPicPr>
          <p:cNvPr id="81" name="Picture 80">
            <a:extLst>
              <a:ext uri="{FF2B5EF4-FFF2-40B4-BE49-F238E27FC236}">
                <a16:creationId xmlns:a16="http://schemas.microsoft.com/office/drawing/2014/main" id="{26F129BB-D7C7-419A-934F-99423A096875}"/>
              </a:ext>
            </a:extLst>
          </p:cNvPr>
          <p:cNvPicPr>
            <a:picLocks noChangeAspect="1"/>
          </p:cNvPicPr>
          <p:nvPr/>
        </p:nvPicPr>
        <p:blipFill>
          <a:blip r:embed="rId18"/>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710DE98D-9D83-45D8-9E9D-8DA47A0D33E5}"/>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524B25CA-46C0-4D4F-B851-25202AFAD2F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54DDEE0-39B5-4CDA-8178-B959DDC6FA9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ABB6E177-AC00-413B-AC4E-7D122246DDAC}"/>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494E3EC-0F6B-4715-922C-3A07375F52B2}"/>
                  </a:ext>
                </a:extLst>
              </p:cNvPr>
              <p:cNvSpPr txBox="1"/>
              <p:nvPr/>
            </p:nvSpPr>
            <p:spPr>
              <a:xfrm>
                <a:off x="4497726" y="4783835"/>
                <a:ext cx="461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 </m:t>
                      </m:r>
                    </m:oMath>
                  </m:oMathPara>
                </a14:m>
                <a:endParaRPr lang="en-US" dirty="0"/>
              </a:p>
            </p:txBody>
          </p:sp>
        </mc:Choice>
        <mc:Fallback xmlns="">
          <p:sp>
            <p:nvSpPr>
              <p:cNvPr id="86" name="TextBox 85">
                <a:extLst>
                  <a:ext uri="{FF2B5EF4-FFF2-40B4-BE49-F238E27FC236}">
                    <a16:creationId xmlns:a16="http://schemas.microsoft.com/office/drawing/2014/main" id="{7494E3EC-0F6B-4715-922C-3A07375F52B2}"/>
                  </a:ext>
                </a:extLst>
              </p:cNvPr>
              <p:cNvSpPr txBox="1">
                <a:spLocks noRot="1" noChangeAspect="1" noMove="1" noResize="1" noEditPoints="1" noAdjustHandles="1" noChangeArrowheads="1" noChangeShapeType="1" noTextEdit="1"/>
              </p:cNvSpPr>
              <p:nvPr/>
            </p:nvSpPr>
            <p:spPr>
              <a:xfrm>
                <a:off x="4497726" y="4783835"/>
                <a:ext cx="461985" cy="369332"/>
              </a:xfrm>
              <a:prstGeom prst="rect">
                <a:avLst/>
              </a:prstGeom>
              <a:blipFill>
                <a:blip r:embed="rId19"/>
                <a:stretch>
                  <a:fillRect/>
                </a:stretch>
              </a:blipFill>
            </p:spPr>
            <p:txBody>
              <a:bodyPr/>
              <a:lstStyle/>
              <a:p>
                <a:r>
                  <a:rPr lang="en-US">
                    <a:noFill/>
                  </a:rPr>
                  <a:t> </a:t>
                </a:r>
              </a:p>
            </p:txBody>
          </p:sp>
        </mc:Fallback>
      </mc:AlternateContent>
      <p:sp>
        <p:nvSpPr>
          <p:cNvPr id="88" name="Isosceles Triangle 87">
            <a:extLst>
              <a:ext uri="{FF2B5EF4-FFF2-40B4-BE49-F238E27FC236}">
                <a16:creationId xmlns:a16="http://schemas.microsoft.com/office/drawing/2014/main" id="{61F0A89C-003C-4AC8-8FE4-C76B90F4095B}"/>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13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23</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4"/>
          <a:stretch>
            <a:fillRect/>
          </a:stretch>
        </p:blipFill>
        <p:spPr>
          <a:xfrm>
            <a:off x="6919834" y="4761042"/>
            <a:ext cx="851582" cy="655063"/>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a:blip r:embed="rId15"/>
          <a:stretch>
            <a:fillRect/>
          </a:stretch>
        </p:blipFill>
        <p:spPr>
          <a:xfrm>
            <a:off x="5553687" y="4815315"/>
            <a:ext cx="770494" cy="595706"/>
          </a:xfrm>
          <a:prstGeom prst="rect">
            <a:avLst/>
          </a:prstGeom>
        </p:spPr>
      </p:pic>
      <p:pic>
        <p:nvPicPr>
          <p:cNvPr id="81" name="Picture 80">
            <a:extLst>
              <a:ext uri="{FF2B5EF4-FFF2-40B4-BE49-F238E27FC236}">
                <a16:creationId xmlns:a16="http://schemas.microsoft.com/office/drawing/2014/main" id="{7860F5E9-5FE4-41D7-9EDD-96727C28A501}"/>
              </a:ext>
            </a:extLst>
          </p:cNvPr>
          <p:cNvPicPr>
            <a:picLocks noChangeAspect="1"/>
          </p:cNvPicPr>
          <p:nvPr/>
        </p:nvPicPr>
        <p:blipFill>
          <a:blip r:embed="rId16"/>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E1915807-80DA-457B-ADCF-3C48B80503AD}"/>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766F6DB9-15BE-4047-95FA-3C5F9037F29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08AAA7F-4858-41FF-B104-816081FA9F5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1BDD906-BE3F-4450-A69E-AF1C1CE84CE1}"/>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87" name="Isosceles Triangle 86">
            <a:extLst>
              <a:ext uri="{FF2B5EF4-FFF2-40B4-BE49-F238E27FC236}">
                <a16:creationId xmlns:a16="http://schemas.microsoft.com/office/drawing/2014/main" id="{7F6DBC93-B9F6-4D23-8A96-5C2DE8156FF4}"/>
              </a:ext>
            </a:extLst>
          </p:cNvPr>
          <p:cNvSpPr/>
          <p:nvPr/>
        </p:nvSpPr>
        <p:spPr>
          <a:xfrm>
            <a:off x="6196516" y="4296514"/>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5E0C8C1-B54E-4250-81EF-9E1E0579B810}"/>
              </a:ext>
            </a:extLst>
          </p:cNvPr>
          <p:cNvSpPr/>
          <p:nvPr/>
        </p:nvSpPr>
        <p:spPr>
          <a:xfrm>
            <a:off x="5784021" y="4298003"/>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FAEE3881-15E8-4DC3-A1CB-321763610DCA}"/>
              </a:ext>
            </a:extLst>
          </p:cNvPr>
          <p:cNvCxnSpPr/>
          <p:nvPr/>
        </p:nvCxnSpPr>
        <p:spPr>
          <a:xfrm>
            <a:off x="6051762" y="4399136"/>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0" name="Left Brace 89">
            <a:extLst>
              <a:ext uri="{FF2B5EF4-FFF2-40B4-BE49-F238E27FC236}">
                <a16:creationId xmlns:a16="http://schemas.microsoft.com/office/drawing/2014/main" id="{AA1BA25F-78D8-44BD-A092-24F3314BBD38}"/>
              </a:ext>
            </a:extLst>
          </p:cNvPr>
          <p:cNvSpPr/>
          <p:nvPr/>
        </p:nvSpPr>
        <p:spPr>
          <a:xfrm rot="5400000" flipV="1">
            <a:off x="6002485" y="3380095"/>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6" name="Picture 75">
            <a:extLst>
              <a:ext uri="{FF2B5EF4-FFF2-40B4-BE49-F238E27FC236}">
                <a16:creationId xmlns:a16="http://schemas.microsoft.com/office/drawing/2014/main" id="{93D05EA9-117E-4245-B260-06550F6E942B}"/>
              </a:ext>
            </a:extLst>
          </p:cNvPr>
          <p:cNvPicPr>
            <a:picLocks noChangeAspect="1"/>
          </p:cNvPicPr>
          <p:nvPr/>
        </p:nvPicPr>
        <p:blipFill>
          <a:blip r:embed="rId17"/>
          <a:stretch>
            <a:fillRect/>
          </a:stretch>
        </p:blipFill>
        <p:spPr>
          <a:xfrm>
            <a:off x="4533793" y="4792128"/>
            <a:ext cx="722068" cy="595706"/>
          </a:xfrm>
          <a:prstGeom prst="rect">
            <a:avLst/>
          </a:prstGeom>
        </p:spPr>
      </p:pic>
      <p:sp>
        <p:nvSpPr>
          <p:cNvPr id="91" name="Isosceles Triangle 90">
            <a:extLst>
              <a:ext uri="{FF2B5EF4-FFF2-40B4-BE49-F238E27FC236}">
                <a16:creationId xmlns:a16="http://schemas.microsoft.com/office/drawing/2014/main" id="{FC2994AF-539D-42AB-A30F-CC9F398AA326}"/>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348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24</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85950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4"/>
          <a:stretch>
            <a:fillRect/>
          </a:stretch>
        </p:blipFill>
        <p:spPr>
          <a:xfrm>
            <a:off x="10189155" y="4775328"/>
            <a:ext cx="851582" cy="655063"/>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a:blip r:embed="rId15"/>
          <a:stretch>
            <a:fillRect/>
          </a:stretch>
        </p:blipFill>
        <p:spPr>
          <a:xfrm>
            <a:off x="5553687" y="4815315"/>
            <a:ext cx="770494" cy="595706"/>
          </a:xfrm>
          <a:prstGeom prst="rect">
            <a:avLst/>
          </a:prstGeom>
        </p:spPr>
      </p:pic>
      <p:pic>
        <p:nvPicPr>
          <p:cNvPr id="81" name="Picture 80">
            <a:extLst>
              <a:ext uri="{FF2B5EF4-FFF2-40B4-BE49-F238E27FC236}">
                <a16:creationId xmlns:a16="http://schemas.microsoft.com/office/drawing/2014/main" id="{7860F5E9-5FE4-41D7-9EDD-96727C28A501}"/>
              </a:ext>
            </a:extLst>
          </p:cNvPr>
          <p:cNvPicPr>
            <a:picLocks noChangeAspect="1"/>
          </p:cNvPicPr>
          <p:nvPr/>
        </p:nvPicPr>
        <p:blipFill>
          <a:blip r:embed="rId16"/>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E1915807-80DA-457B-ADCF-3C48B80503AD}"/>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766F6DB9-15BE-4047-95FA-3C5F9037F29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08AAA7F-4858-41FF-B104-816081FA9F5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1BDD906-BE3F-4450-A69E-AF1C1CE84CE1}"/>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0" name="Left Brace 89">
            <a:extLst>
              <a:ext uri="{FF2B5EF4-FFF2-40B4-BE49-F238E27FC236}">
                <a16:creationId xmlns:a16="http://schemas.microsoft.com/office/drawing/2014/main" id="{AA1BA25F-78D8-44BD-A092-24F3314BBD38}"/>
              </a:ext>
            </a:extLst>
          </p:cNvPr>
          <p:cNvSpPr/>
          <p:nvPr/>
        </p:nvSpPr>
        <p:spPr>
          <a:xfrm rot="5400000" flipV="1">
            <a:off x="9271806" y="3394381"/>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6" name="Picture 75">
            <a:extLst>
              <a:ext uri="{FF2B5EF4-FFF2-40B4-BE49-F238E27FC236}">
                <a16:creationId xmlns:a16="http://schemas.microsoft.com/office/drawing/2014/main" id="{93D05EA9-117E-4245-B260-06550F6E942B}"/>
              </a:ext>
            </a:extLst>
          </p:cNvPr>
          <p:cNvPicPr>
            <a:picLocks noChangeAspect="1"/>
          </p:cNvPicPr>
          <p:nvPr/>
        </p:nvPicPr>
        <p:blipFill>
          <a:blip r:embed="rId17"/>
          <a:stretch>
            <a:fillRect/>
          </a:stretch>
        </p:blipFill>
        <p:spPr>
          <a:xfrm>
            <a:off x="7803114" y="4806414"/>
            <a:ext cx="722068" cy="595706"/>
          </a:xfrm>
          <a:prstGeom prst="rect">
            <a:avLst/>
          </a:prstGeom>
        </p:spPr>
      </p:pic>
      <p:sp>
        <p:nvSpPr>
          <p:cNvPr id="73" name="Isosceles Triangle 72">
            <a:extLst>
              <a:ext uri="{FF2B5EF4-FFF2-40B4-BE49-F238E27FC236}">
                <a16:creationId xmlns:a16="http://schemas.microsoft.com/office/drawing/2014/main" id="{A940D549-D230-4970-B093-D6BBD1F43FDF}"/>
              </a:ext>
            </a:extLst>
          </p:cNvPr>
          <p:cNvSpPr/>
          <p:nvPr/>
        </p:nvSpPr>
        <p:spPr>
          <a:xfrm>
            <a:off x="9452441" y="4337391"/>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6CCCB3-D29A-4BDB-AD80-5D1ECAFA916D}"/>
              </a:ext>
            </a:extLst>
          </p:cNvPr>
          <p:cNvSpPr/>
          <p:nvPr/>
        </p:nvSpPr>
        <p:spPr>
          <a:xfrm>
            <a:off x="9039946" y="4338880"/>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5510985C-A1C0-4F79-A66C-5844D13C1602}"/>
              </a:ext>
            </a:extLst>
          </p:cNvPr>
          <p:cNvCxnSpPr/>
          <p:nvPr/>
        </p:nvCxnSpPr>
        <p:spPr>
          <a:xfrm>
            <a:off x="9307687" y="4440013"/>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79" name="Isosceles Triangle 78">
            <a:extLst>
              <a:ext uri="{FF2B5EF4-FFF2-40B4-BE49-F238E27FC236}">
                <a16:creationId xmlns:a16="http://schemas.microsoft.com/office/drawing/2014/main" id="{CA169621-8683-4C37-8BE8-81F3B04D0C6D}"/>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190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25</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68270134-9B0B-4F34-97EB-4D83E0812BAA}"/>
              </a:ext>
            </a:extLst>
          </p:cNvPr>
          <p:cNvPicPr>
            <a:picLocks noChangeAspect="1"/>
          </p:cNvPicPr>
          <p:nvPr/>
        </p:nvPicPr>
        <p:blipFill>
          <a:blip r:embed="rId14"/>
          <a:stretch>
            <a:fillRect/>
          </a:stretch>
        </p:blipFill>
        <p:spPr>
          <a:xfrm>
            <a:off x="9785486" y="4482515"/>
            <a:ext cx="568982" cy="451262"/>
          </a:xfrm>
          <a:prstGeom prst="rect">
            <a:avLst/>
          </a:prstGeom>
        </p:spPr>
      </p:pic>
      <p:pic>
        <p:nvPicPr>
          <p:cNvPr id="66" name="Picture 65">
            <a:extLst>
              <a:ext uri="{FF2B5EF4-FFF2-40B4-BE49-F238E27FC236}">
                <a16:creationId xmlns:a16="http://schemas.microsoft.com/office/drawing/2014/main" id="{D25E5209-254E-4603-AEBC-18EA34244B93}"/>
              </a:ext>
            </a:extLst>
          </p:cNvPr>
          <p:cNvPicPr>
            <a:picLocks noChangeAspect="1"/>
          </p:cNvPicPr>
          <p:nvPr/>
        </p:nvPicPr>
        <p:blipFill>
          <a:blip r:embed="rId15"/>
          <a:stretch>
            <a:fillRect/>
          </a:stretch>
        </p:blipFill>
        <p:spPr>
          <a:xfrm>
            <a:off x="10673511" y="5055504"/>
            <a:ext cx="568982" cy="469410"/>
          </a:xfrm>
          <a:prstGeom prst="rect">
            <a:avLst/>
          </a:prstGeom>
        </p:spPr>
      </p:pic>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6"/>
          <a:stretch>
            <a:fillRect/>
          </a:stretch>
        </p:blipFill>
        <p:spPr>
          <a:xfrm>
            <a:off x="6355713" y="4765287"/>
            <a:ext cx="851582" cy="655063"/>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a:blip r:embed="rId17"/>
          <a:stretch>
            <a:fillRect/>
          </a:stretch>
        </p:blipFill>
        <p:spPr>
          <a:xfrm>
            <a:off x="5553687" y="4815315"/>
            <a:ext cx="770494" cy="595706"/>
          </a:xfrm>
          <a:prstGeom prst="rect">
            <a:avLst/>
          </a:prstGeom>
        </p:spPr>
      </p:pic>
      <p:pic>
        <p:nvPicPr>
          <p:cNvPr id="81" name="Picture 80">
            <a:extLst>
              <a:ext uri="{FF2B5EF4-FFF2-40B4-BE49-F238E27FC236}">
                <a16:creationId xmlns:a16="http://schemas.microsoft.com/office/drawing/2014/main" id="{7860F5E9-5FE4-41D7-9EDD-96727C28A501}"/>
              </a:ext>
            </a:extLst>
          </p:cNvPr>
          <p:cNvPicPr>
            <a:picLocks noChangeAspect="1"/>
          </p:cNvPicPr>
          <p:nvPr/>
        </p:nvPicPr>
        <p:blipFill>
          <a:blip r:embed="rId14"/>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E1915807-80DA-457B-ADCF-3C48B80503AD}"/>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766F6DB9-15BE-4047-95FA-3C5F9037F29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08AAA7F-4858-41FF-B104-816081FA9F5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1BDD906-BE3F-4450-A69E-AF1C1CE84CE1}"/>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0" name="Left Brace 89">
            <a:extLst>
              <a:ext uri="{FF2B5EF4-FFF2-40B4-BE49-F238E27FC236}">
                <a16:creationId xmlns:a16="http://schemas.microsoft.com/office/drawing/2014/main" id="{AA1BA25F-78D8-44BD-A092-24F3314BBD38}"/>
              </a:ext>
            </a:extLst>
          </p:cNvPr>
          <p:cNvSpPr/>
          <p:nvPr/>
        </p:nvSpPr>
        <p:spPr>
          <a:xfrm rot="5400000" flipV="1">
            <a:off x="5438364" y="3384340"/>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6" name="Picture 75">
            <a:extLst>
              <a:ext uri="{FF2B5EF4-FFF2-40B4-BE49-F238E27FC236}">
                <a16:creationId xmlns:a16="http://schemas.microsoft.com/office/drawing/2014/main" id="{93D05EA9-117E-4245-B260-06550F6E942B}"/>
              </a:ext>
            </a:extLst>
          </p:cNvPr>
          <p:cNvPicPr>
            <a:picLocks noChangeAspect="1"/>
          </p:cNvPicPr>
          <p:nvPr/>
        </p:nvPicPr>
        <p:blipFill>
          <a:blip r:embed="rId18"/>
          <a:stretch>
            <a:fillRect/>
          </a:stretch>
        </p:blipFill>
        <p:spPr>
          <a:xfrm>
            <a:off x="3969672" y="4796373"/>
            <a:ext cx="722068" cy="595706"/>
          </a:xfrm>
          <a:prstGeom prst="rect">
            <a:avLst/>
          </a:prstGeom>
        </p:spPr>
      </p:pic>
      <p:pic>
        <p:nvPicPr>
          <p:cNvPr id="73" name="Picture 72">
            <a:extLst>
              <a:ext uri="{FF2B5EF4-FFF2-40B4-BE49-F238E27FC236}">
                <a16:creationId xmlns:a16="http://schemas.microsoft.com/office/drawing/2014/main" id="{8E76CDBF-77FF-4513-9E0E-1DE44221130A}"/>
              </a:ext>
            </a:extLst>
          </p:cNvPr>
          <p:cNvPicPr>
            <a:picLocks noChangeAspect="1"/>
          </p:cNvPicPr>
          <p:nvPr/>
        </p:nvPicPr>
        <p:blipFill>
          <a:blip r:embed="rId14"/>
          <a:stretch>
            <a:fillRect/>
          </a:stretch>
        </p:blipFill>
        <p:spPr>
          <a:xfrm>
            <a:off x="9776613" y="5078155"/>
            <a:ext cx="568982" cy="451262"/>
          </a:xfrm>
          <a:prstGeom prst="rect">
            <a:avLst/>
          </a:prstGeom>
        </p:spPr>
      </p:pic>
      <p:pic>
        <p:nvPicPr>
          <p:cNvPr id="77" name="Picture 76">
            <a:extLst>
              <a:ext uri="{FF2B5EF4-FFF2-40B4-BE49-F238E27FC236}">
                <a16:creationId xmlns:a16="http://schemas.microsoft.com/office/drawing/2014/main" id="{34FC5052-E355-4466-940D-0621F68C94C1}"/>
              </a:ext>
            </a:extLst>
          </p:cNvPr>
          <p:cNvPicPr>
            <a:picLocks noChangeAspect="1"/>
          </p:cNvPicPr>
          <p:nvPr/>
        </p:nvPicPr>
        <p:blipFill>
          <a:blip r:embed="rId16"/>
          <a:stretch>
            <a:fillRect/>
          </a:stretch>
        </p:blipFill>
        <p:spPr>
          <a:xfrm>
            <a:off x="10666989" y="4482515"/>
            <a:ext cx="582026" cy="447712"/>
          </a:xfrm>
          <a:prstGeom prst="rect">
            <a:avLst/>
          </a:prstGeom>
        </p:spPr>
      </p:pic>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35061DB-F9D1-4C77-A389-29D652C994BC}"/>
                  </a:ext>
                </a:extLst>
              </p:cNvPr>
              <p:cNvSpPr txBox="1"/>
              <p:nvPr/>
            </p:nvSpPr>
            <p:spPr>
              <a:xfrm>
                <a:off x="10279660" y="4467100"/>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&lt;</m:t>
                      </m:r>
                    </m:oMath>
                  </m:oMathPara>
                </a14:m>
                <a:endParaRPr lang="en-US" sz="2400" dirty="0"/>
              </a:p>
            </p:txBody>
          </p:sp>
        </mc:Choice>
        <mc:Fallback xmlns="">
          <p:sp>
            <p:nvSpPr>
              <p:cNvPr id="78" name="TextBox 77">
                <a:extLst>
                  <a:ext uri="{FF2B5EF4-FFF2-40B4-BE49-F238E27FC236}">
                    <a16:creationId xmlns:a16="http://schemas.microsoft.com/office/drawing/2014/main" id="{C35061DB-F9D1-4C77-A389-29D652C994BC}"/>
                  </a:ext>
                </a:extLst>
              </p:cNvPr>
              <p:cNvSpPr txBox="1">
                <a:spLocks noRot="1" noChangeAspect="1" noMove="1" noResize="1" noEditPoints="1" noAdjustHandles="1" noChangeArrowheads="1" noChangeShapeType="1" noTextEdit="1"/>
              </p:cNvSpPr>
              <p:nvPr/>
            </p:nvSpPr>
            <p:spPr>
              <a:xfrm>
                <a:off x="10279660" y="4467100"/>
                <a:ext cx="484428"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8B3AC9E-C7C7-4CC1-A405-8A841F0CBE33}"/>
                  </a:ext>
                </a:extLst>
              </p:cNvPr>
              <p:cNvSpPr txBox="1"/>
              <p:nvPr/>
            </p:nvSpPr>
            <p:spPr>
              <a:xfrm>
                <a:off x="10270115" y="5043316"/>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&lt;</m:t>
                      </m:r>
                    </m:oMath>
                  </m:oMathPara>
                </a14:m>
                <a:endParaRPr lang="en-US" sz="2400" dirty="0"/>
              </a:p>
            </p:txBody>
          </p:sp>
        </mc:Choice>
        <mc:Fallback xmlns="">
          <p:sp>
            <p:nvSpPr>
              <p:cNvPr id="79" name="TextBox 78">
                <a:extLst>
                  <a:ext uri="{FF2B5EF4-FFF2-40B4-BE49-F238E27FC236}">
                    <a16:creationId xmlns:a16="http://schemas.microsoft.com/office/drawing/2014/main" id="{18B3AC9E-C7C7-4CC1-A405-8A841F0CBE33}"/>
                  </a:ext>
                </a:extLst>
              </p:cNvPr>
              <p:cNvSpPr txBox="1">
                <a:spLocks noRot="1" noChangeAspect="1" noMove="1" noResize="1" noEditPoints="1" noAdjustHandles="1" noChangeArrowheads="1" noChangeShapeType="1" noTextEdit="1"/>
              </p:cNvSpPr>
              <p:nvPr/>
            </p:nvSpPr>
            <p:spPr>
              <a:xfrm>
                <a:off x="10270115" y="5043316"/>
                <a:ext cx="484428" cy="461665"/>
              </a:xfrm>
              <a:prstGeom prst="rect">
                <a:avLst/>
              </a:prstGeom>
              <a:blipFill>
                <a:blip r:embed="rId20"/>
                <a:stretch>
                  <a:fillRect/>
                </a:stretch>
              </a:blipFill>
            </p:spPr>
            <p:txBody>
              <a:bodyPr/>
              <a:lstStyle/>
              <a:p>
                <a:r>
                  <a:rPr lang="en-US">
                    <a:noFill/>
                  </a:rPr>
                  <a:t> </a:t>
                </a:r>
              </a:p>
            </p:txBody>
          </p:sp>
        </mc:Fallback>
      </mc:AlternateContent>
      <p:sp>
        <p:nvSpPr>
          <p:cNvPr id="80" name="Isosceles Triangle 79">
            <a:extLst>
              <a:ext uri="{FF2B5EF4-FFF2-40B4-BE49-F238E27FC236}">
                <a16:creationId xmlns:a16="http://schemas.microsoft.com/office/drawing/2014/main" id="{8CB6F740-A324-4E19-9C76-D3C13D47AF56}"/>
              </a:ext>
            </a:extLst>
          </p:cNvPr>
          <p:cNvSpPr/>
          <p:nvPr/>
        </p:nvSpPr>
        <p:spPr>
          <a:xfrm>
            <a:off x="5630871" y="4333767"/>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6C4C60A-4AEE-466B-89E9-CEAFF1A0AC04}"/>
              </a:ext>
            </a:extLst>
          </p:cNvPr>
          <p:cNvSpPr/>
          <p:nvPr/>
        </p:nvSpPr>
        <p:spPr>
          <a:xfrm>
            <a:off x="5218376" y="4335256"/>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787DB2EE-1EAA-4E71-B0FC-3485E96A9D3C}"/>
              </a:ext>
            </a:extLst>
          </p:cNvPr>
          <p:cNvCxnSpPr/>
          <p:nvPr/>
        </p:nvCxnSpPr>
        <p:spPr>
          <a:xfrm>
            <a:off x="5486117" y="4436389"/>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2" name="Isosceles Triangle 91">
            <a:extLst>
              <a:ext uri="{FF2B5EF4-FFF2-40B4-BE49-F238E27FC236}">
                <a16:creationId xmlns:a16="http://schemas.microsoft.com/office/drawing/2014/main" id="{3B53F1F4-62E7-4B82-8D1C-BF4716E293DC}"/>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7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normAutofit/>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26</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AD7BB60-A92D-47E7-A6E4-99F09BB8F40A}"/>
                  </a:ext>
                </a:extLst>
              </p:cNvPr>
              <p:cNvSpPr txBox="1"/>
              <p:nvPr/>
            </p:nvSpPr>
            <p:spPr>
              <a:xfrm>
                <a:off x="6729920" y="4410394"/>
                <a:ext cx="2594493"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           +</m:t>
                    </m:r>
                  </m:oMath>
                </a14:m>
                <a:endParaRPr lang="en-US" sz="2400" dirty="0"/>
              </a:p>
            </p:txBody>
          </p:sp>
        </mc:Choice>
        <mc:Fallback xmlns="">
          <p:sp>
            <p:nvSpPr>
              <p:cNvPr id="64" name="TextBox 63">
                <a:extLst>
                  <a:ext uri="{FF2B5EF4-FFF2-40B4-BE49-F238E27FC236}">
                    <a16:creationId xmlns:a16="http://schemas.microsoft.com/office/drawing/2014/main" id="{DAD7BB60-A92D-47E7-A6E4-99F09BB8F40A}"/>
                  </a:ext>
                </a:extLst>
              </p:cNvPr>
              <p:cNvSpPr txBox="1">
                <a:spLocks noRot="1" noChangeAspect="1" noMove="1" noResize="1" noEditPoints="1" noAdjustHandles="1" noChangeArrowheads="1" noChangeShapeType="1" noTextEdit="1"/>
              </p:cNvSpPr>
              <p:nvPr/>
            </p:nvSpPr>
            <p:spPr>
              <a:xfrm>
                <a:off x="6729920" y="4410394"/>
                <a:ext cx="2594493" cy="461665"/>
              </a:xfrm>
              <a:prstGeom prst="rect">
                <a:avLst/>
              </a:prstGeom>
              <a:blipFill>
                <a:blip r:embed="rId14"/>
                <a:stretch>
                  <a:fillRect l="-235"/>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EAC4FB95-7079-4670-BD75-73245CD95ABB}"/>
              </a:ext>
            </a:extLst>
          </p:cNvPr>
          <p:cNvPicPr>
            <a:picLocks noChangeAspect="1"/>
          </p:cNvPicPr>
          <p:nvPr/>
        </p:nvPicPr>
        <p:blipFill>
          <a:blip r:embed="rId15"/>
          <a:stretch>
            <a:fillRect/>
          </a:stretch>
        </p:blipFill>
        <p:spPr>
          <a:xfrm>
            <a:off x="2169067" y="4425400"/>
            <a:ext cx="568982" cy="451262"/>
          </a:xfrm>
          <a:prstGeom prst="rect">
            <a:avLst/>
          </a:prstGeom>
        </p:spPr>
      </p:pic>
      <p:pic>
        <p:nvPicPr>
          <p:cNvPr id="67" name="Picture 66">
            <a:extLst>
              <a:ext uri="{FF2B5EF4-FFF2-40B4-BE49-F238E27FC236}">
                <a16:creationId xmlns:a16="http://schemas.microsoft.com/office/drawing/2014/main" id="{78E10DB8-4455-4E26-8FC1-479491DBC273}"/>
              </a:ext>
            </a:extLst>
          </p:cNvPr>
          <p:cNvPicPr>
            <a:picLocks noChangeAspect="1"/>
          </p:cNvPicPr>
          <p:nvPr/>
        </p:nvPicPr>
        <p:blipFill>
          <a:blip r:embed="rId16"/>
          <a:stretch>
            <a:fillRect/>
          </a:stretch>
        </p:blipFill>
        <p:spPr>
          <a:xfrm>
            <a:off x="4437306" y="4439650"/>
            <a:ext cx="568982" cy="469410"/>
          </a:xfrm>
          <a:prstGeom prst="rect">
            <a:avLst/>
          </a:prstGeom>
        </p:spPr>
      </p:pic>
      <p:pic>
        <p:nvPicPr>
          <p:cNvPr id="69" name="Picture 68">
            <a:extLst>
              <a:ext uri="{FF2B5EF4-FFF2-40B4-BE49-F238E27FC236}">
                <a16:creationId xmlns:a16="http://schemas.microsoft.com/office/drawing/2014/main" id="{F996864D-4448-49D0-A5E0-D68E6F7989DA}"/>
              </a:ext>
            </a:extLst>
          </p:cNvPr>
          <p:cNvPicPr>
            <a:picLocks noChangeAspect="1"/>
          </p:cNvPicPr>
          <p:nvPr/>
        </p:nvPicPr>
        <p:blipFill>
          <a:blip r:embed="rId17"/>
          <a:stretch>
            <a:fillRect/>
          </a:stretch>
        </p:blipFill>
        <p:spPr>
          <a:xfrm>
            <a:off x="3708031" y="4454396"/>
            <a:ext cx="582026" cy="447712"/>
          </a:xfrm>
          <a:prstGeom prst="rect">
            <a:avLst/>
          </a:prstGeom>
        </p:spPr>
      </p:pic>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4307B6F-BB92-4A84-A15E-BE61B89B3FCC}"/>
                  </a:ext>
                </a:extLst>
              </p:cNvPr>
              <p:cNvSpPr txBox="1"/>
              <p:nvPr/>
            </p:nvSpPr>
            <p:spPr>
              <a:xfrm>
                <a:off x="2738049" y="4433595"/>
                <a:ext cx="2610010"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&lt;</m:t>
                    </m:r>
                  </m:oMath>
                </a14:m>
                <a:r>
                  <a:rPr lang="en-US" sz="2400" dirty="0"/>
                  <a:t> min{         ,         } </a:t>
                </a:r>
              </a:p>
            </p:txBody>
          </p:sp>
        </mc:Choice>
        <mc:Fallback xmlns="">
          <p:sp>
            <p:nvSpPr>
              <p:cNvPr id="70" name="TextBox 69">
                <a:extLst>
                  <a:ext uri="{FF2B5EF4-FFF2-40B4-BE49-F238E27FC236}">
                    <a16:creationId xmlns:a16="http://schemas.microsoft.com/office/drawing/2014/main" id="{34307B6F-BB92-4A84-A15E-BE61B89B3FCC}"/>
                  </a:ext>
                </a:extLst>
              </p:cNvPr>
              <p:cNvSpPr txBox="1">
                <a:spLocks noRot="1" noChangeAspect="1" noMove="1" noResize="1" noEditPoints="1" noAdjustHandles="1" noChangeArrowheads="1" noChangeShapeType="1" noTextEdit="1"/>
              </p:cNvSpPr>
              <p:nvPr/>
            </p:nvSpPr>
            <p:spPr>
              <a:xfrm>
                <a:off x="2738049" y="4433595"/>
                <a:ext cx="2610010" cy="461665"/>
              </a:xfrm>
              <a:prstGeom prst="rect">
                <a:avLst/>
              </a:prstGeom>
              <a:blipFill>
                <a:blip r:embed="rId18"/>
                <a:stretch>
                  <a:fillRect l="-234" t="-10526" r="-234" b="-28947"/>
                </a:stretch>
              </a:blipFill>
            </p:spPr>
            <p:txBody>
              <a:bodyPr/>
              <a:lstStyle/>
              <a:p>
                <a:r>
                  <a:rPr lang="en-US">
                    <a:noFill/>
                  </a:rPr>
                  <a:t> </a:t>
                </a:r>
              </a:p>
            </p:txBody>
          </p:sp>
        </mc:Fallback>
      </mc:AlternateContent>
      <p:pic>
        <p:nvPicPr>
          <p:cNvPr id="72" name="Picture 71">
            <a:extLst>
              <a:ext uri="{FF2B5EF4-FFF2-40B4-BE49-F238E27FC236}">
                <a16:creationId xmlns:a16="http://schemas.microsoft.com/office/drawing/2014/main" id="{F6E2D0DE-674E-4104-B95E-5E77CC4029BE}"/>
              </a:ext>
            </a:extLst>
          </p:cNvPr>
          <p:cNvPicPr>
            <a:picLocks noChangeAspect="1"/>
          </p:cNvPicPr>
          <p:nvPr/>
        </p:nvPicPr>
        <p:blipFill>
          <a:blip r:embed="rId16"/>
          <a:stretch>
            <a:fillRect/>
          </a:stretch>
        </p:blipFill>
        <p:spPr>
          <a:xfrm>
            <a:off x="8201662" y="4387871"/>
            <a:ext cx="614194" cy="506710"/>
          </a:xfrm>
          <a:prstGeom prst="rect">
            <a:avLst/>
          </a:prstGeom>
        </p:spPr>
      </p:pic>
      <p:pic>
        <p:nvPicPr>
          <p:cNvPr id="74" name="Picture 73">
            <a:extLst>
              <a:ext uri="{FF2B5EF4-FFF2-40B4-BE49-F238E27FC236}">
                <a16:creationId xmlns:a16="http://schemas.microsoft.com/office/drawing/2014/main" id="{9653C1CE-1D6A-4CA0-B563-964914AE20A6}"/>
              </a:ext>
            </a:extLst>
          </p:cNvPr>
          <p:cNvPicPr>
            <a:picLocks noChangeAspect="1"/>
          </p:cNvPicPr>
          <p:nvPr/>
        </p:nvPicPr>
        <p:blipFill>
          <a:blip r:embed="rId19"/>
          <a:stretch>
            <a:fillRect/>
          </a:stretch>
        </p:blipFill>
        <p:spPr>
          <a:xfrm>
            <a:off x="9215985" y="4387659"/>
            <a:ext cx="653913" cy="505572"/>
          </a:xfrm>
          <a:prstGeom prst="rect">
            <a:avLst/>
          </a:prstGeom>
        </p:spPr>
      </p:pic>
      <p:pic>
        <p:nvPicPr>
          <p:cNvPr id="75" name="Picture 74">
            <a:extLst>
              <a:ext uri="{FF2B5EF4-FFF2-40B4-BE49-F238E27FC236}">
                <a16:creationId xmlns:a16="http://schemas.microsoft.com/office/drawing/2014/main" id="{3F55A364-6A35-4F5D-815F-4AF6FE4F1247}"/>
              </a:ext>
            </a:extLst>
          </p:cNvPr>
          <p:cNvPicPr>
            <a:picLocks noChangeAspect="1"/>
          </p:cNvPicPr>
          <p:nvPr/>
        </p:nvPicPr>
        <p:blipFill>
          <a:blip r:embed="rId17"/>
          <a:stretch>
            <a:fillRect/>
          </a:stretch>
        </p:blipFill>
        <p:spPr>
          <a:xfrm>
            <a:off x="7121111" y="4433595"/>
            <a:ext cx="612685" cy="471296"/>
          </a:xfrm>
          <a:prstGeom prst="rect">
            <a:avLst/>
          </a:prstGeom>
        </p:spPr>
      </p:pic>
      <p:pic>
        <p:nvPicPr>
          <p:cNvPr id="80" name="Picture 79">
            <a:extLst>
              <a:ext uri="{FF2B5EF4-FFF2-40B4-BE49-F238E27FC236}">
                <a16:creationId xmlns:a16="http://schemas.microsoft.com/office/drawing/2014/main" id="{B201C42E-152F-49FC-A2EE-41DBB5FDC2B1}"/>
              </a:ext>
            </a:extLst>
          </p:cNvPr>
          <p:cNvPicPr>
            <a:picLocks noChangeAspect="1"/>
          </p:cNvPicPr>
          <p:nvPr/>
        </p:nvPicPr>
        <p:blipFill>
          <a:blip r:embed="rId15"/>
          <a:stretch>
            <a:fillRect/>
          </a:stretch>
        </p:blipFill>
        <p:spPr>
          <a:xfrm>
            <a:off x="6155660" y="4443998"/>
            <a:ext cx="568982" cy="451262"/>
          </a:xfrm>
          <a:prstGeom prst="rect">
            <a:avLst/>
          </a:prstGeom>
        </p:spPr>
      </p:pic>
      <p:sp>
        <p:nvSpPr>
          <p:cNvPr id="86" name="Isosceles Triangle 85">
            <a:extLst>
              <a:ext uri="{FF2B5EF4-FFF2-40B4-BE49-F238E27FC236}">
                <a16:creationId xmlns:a16="http://schemas.microsoft.com/office/drawing/2014/main" id="{6075944C-FAA5-44F7-A761-D3007FA06121}"/>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679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DFE3D0D-F490-4507-8FB0-D7C36ED1406D}"/>
                  </a:ext>
                </a:extLst>
              </p:cNvPr>
              <p:cNvSpPr txBox="1"/>
              <p:nvPr/>
            </p:nvSpPr>
            <p:spPr>
              <a:xfrm>
                <a:off x="3341776" y="5262677"/>
                <a:ext cx="2555508"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&lt;            ×</m:t>
                    </m:r>
                  </m:oMath>
                </a14:m>
                <a:endParaRPr lang="en-US" sz="2400" dirty="0"/>
              </a:p>
            </p:txBody>
          </p:sp>
        </mc:Choice>
        <mc:Fallback xmlns="">
          <p:sp>
            <p:nvSpPr>
              <p:cNvPr id="68" name="TextBox 67">
                <a:extLst>
                  <a:ext uri="{FF2B5EF4-FFF2-40B4-BE49-F238E27FC236}">
                    <a16:creationId xmlns:a16="http://schemas.microsoft.com/office/drawing/2014/main" id="{EDFE3D0D-F490-4507-8FB0-D7C36ED1406D}"/>
                  </a:ext>
                </a:extLst>
              </p:cNvPr>
              <p:cNvSpPr txBox="1">
                <a:spLocks noRot="1" noChangeAspect="1" noMove="1" noResize="1" noEditPoints="1" noAdjustHandles="1" noChangeArrowheads="1" noChangeShapeType="1" noTextEdit="1"/>
              </p:cNvSpPr>
              <p:nvPr/>
            </p:nvSpPr>
            <p:spPr>
              <a:xfrm>
                <a:off x="3341776" y="5262677"/>
                <a:ext cx="2555508"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1CD6D50-7FA1-4951-8B69-68A8B88FEDCA}"/>
                  </a:ext>
                </a:extLst>
              </p:cNvPr>
              <p:cNvSpPr txBox="1"/>
              <p:nvPr/>
            </p:nvSpPr>
            <p:spPr>
              <a:xfrm>
                <a:off x="6729920" y="4410394"/>
                <a:ext cx="2594493"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           +</m:t>
                    </m:r>
                  </m:oMath>
                </a14:m>
                <a:endParaRPr lang="en-US" sz="2400" dirty="0"/>
              </a:p>
            </p:txBody>
          </p:sp>
        </mc:Choice>
        <mc:Fallback xmlns="">
          <p:sp>
            <p:nvSpPr>
              <p:cNvPr id="61" name="TextBox 60">
                <a:extLst>
                  <a:ext uri="{FF2B5EF4-FFF2-40B4-BE49-F238E27FC236}">
                    <a16:creationId xmlns:a16="http://schemas.microsoft.com/office/drawing/2014/main" id="{01CD6D50-7FA1-4951-8B69-68A8B88FEDCA}"/>
                  </a:ext>
                </a:extLst>
              </p:cNvPr>
              <p:cNvSpPr txBox="1">
                <a:spLocks noRot="1" noChangeAspect="1" noMove="1" noResize="1" noEditPoints="1" noAdjustHandles="1" noChangeArrowheads="1" noChangeShapeType="1" noTextEdit="1"/>
              </p:cNvSpPr>
              <p:nvPr/>
            </p:nvSpPr>
            <p:spPr>
              <a:xfrm>
                <a:off x="6729920" y="4410394"/>
                <a:ext cx="2594493" cy="461665"/>
              </a:xfrm>
              <a:prstGeom prst="rect">
                <a:avLst/>
              </a:prstGeom>
              <a:blipFill>
                <a:blip r:embed="rId4"/>
                <a:stretch>
                  <a:fillRect l="-2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b="0" i="1" smtClean="0">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𝑏</m:t>
                    </m:r>
                    <m:r>
                      <a:rPr lang="en-US" b="0" i="1" smtClean="0">
                        <a:latin typeface="Cambria Math" panose="02040503050406030204" pitchFamily="18" charset="0"/>
                      </a:rPr>
                      <m:t>,    )</m:t>
                    </m:r>
                  </m:oMath>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5"/>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27</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7"/>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9"/>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2" name="Isosceles Triangle 41">
            <a:extLst>
              <a:ext uri="{FF2B5EF4-FFF2-40B4-BE49-F238E27FC236}">
                <a16:creationId xmlns:a16="http://schemas.microsoft.com/office/drawing/2014/main" id="{AFC31DC4-53E0-4190-AA80-27D167BBC086}"/>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11"/>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3"/>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5"/>
                <a:stretch>
                  <a:fillRect/>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68270134-9B0B-4F34-97EB-4D83E0812BAA}"/>
              </a:ext>
            </a:extLst>
          </p:cNvPr>
          <p:cNvPicPr>
            <a:picLocks noChangeAspect="1"/>
          </p:cNvPicPr>
          <p:nvPr/>
        </p:nvPicPr>
        <p:blipFill>
          <a:blip r:embed="rId16"/>
          <a:stretch>
            <a:fillRect/>
          </a:stretch>
        </p:blipFill>
        <p:spPr>
          <a:xfrm>
            <a:off x="2169067" y="4425400"/>
            <a:ext cx="568982" cy="451262"/>
          </a:xfrm>
          <a:prstGeom prst="rect">
            <a:avLst/>
          </a:prstGeom>
        </p:spPr>
      </p:pic>
      <p:pic>
        <p:nvPicPr>
          <p:cNvPr id="66" name="Picture 65">
            <a:extLst>
              <a:ext uri="{FF2B5EF4-FFF2-40B4-BE49-F238E27FC236}">
                <a16:creationId xmlns:a16="http://schemas.microsoft.com/office/drawing/2014/main" id="{D25E5209-254E-4603-AEBC-18EA34244B93}"/>
              </a:ext>
            </a:extLst>
          </p:cNvPr>
          <p:cNvPicPr>
            <a:picLocks noChangeAspect="1"/>
          </p:cNvPicPr>
          <p:nvPr/>
        </p:nvPicPr>
        <p:blipFill>
          <a:blip r:embed="rId17"/>
          <a:stretch>
            <a:fillRect/>
          </a:stretch>
        </p:blipFill>
        <p:spPr>
          <a:xfrm>
            <a:off x="4437306" y="4439650"/>
            <a:ext cx="568982" cy="469410"/>
          </a:xfrm>
          <a:prstGeom prst="rect">
            <a:avLst/>
          </a:prstGeom>
        </p:spPr>
      </p:pic>
      <p:pic>
        <p:nvPicPr>
          <p:cNvPr id="77" name="Picture 76">
            <a:extLst>
              <a:ext uri="{FF2B5EF4-FFF2-40B4-BE49-F238E27FC236}">
                <a16:creationId xmlns:a16="http://schemas.microsoft.com/office/drawing/2014/main" id="{34FC5052-E355-4466-940D-0621F68C94C1}"/>
              </a:ext>
            </a:extLst>
          </p:cNvPr>
          <p:cNvPicPr>
            <a:picLocks noChangeAspect="1"/>
          </p:cNvPicPr>
          <p:nvPr/>
        </p:nvPicPr>
        <p:blipFill>
          <a:blip r:embed="rId18"/>
          <a:stretch>
            <a:fillRect/>
          </a:stretch>
        </p:blipFill>
        <p:spPr>
          <a:xfrm>
            <a:off x="3708031" y="4454396"/>
            <a:ext cx="582026" cy="447712"/>
          </a:xfrm>
          <a:prstGeom prst="rect">
            <a:avLst/>
          </a:prstGeom>
        </p:spPr>
      </p:pic>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35061DB-F9D1-4C77-A389-29D652C994BC}"/>
                  </a:ext>
                </a:extLst>
              </p:cNvPr>
              <p:cNvSpPr txBox="1"/>
              <p:nvPr/>
            </p:nvSpPr>
            <p:spPr>
              <a:xfrm>
                <a:off x="2738049" y="4433595"/>
                <a:ext cx="2610010"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&lt;</m:t>
                    </m:r>
                  </m:oMath>
                </a14:m>
                <a:r>
                  <a:rPr lang="en-US" sz="2400" dirty="0"/>
                  <a:t> min{         ,         } </a:t>
                </a:r>
              </a:p>
            </p:txBody>
          </p:sp>
        </mc:Choice>
        <mc:Fallback xmlns="">
          <p:sp>
            <p:nvSpPr>
              <p:cNvPr id="78" name="TextBox 77">
                <a:extLst>
                  <a:ext uri="{FF2B5EF4-FFF2-40B4-BE49-F238E27FC236}">
                    <a16:creationId xmlns:a16="http://schemas.microsoft.com/office/drawing/2014/main" id="{C35061DB-F9D1-4C77-A389-29D652C994BC}"/>
                  </a:ext>
                </a:extLst>
              </p:cNvPr>
              <p:cNvSpPr txBox="1">
                <a:spLocks noRot="1" noChangeAspect="1" noMove="1" noResize="1" noEditPoints="1" noAdjustHandles="1" noChangeArrowheads="1" noChangeShapeType="1" noTextEdit="1"/>
              </p:cNvSpPr>
              <p:nvPr/>
            </p:nvSpPr>
            <p:spPr>
              <a:xfrm>
                <a:off x="2738049" y="4433595"/>
                <a:ext cx="2610010" cy="461665"/>
              </a:xfrm>
              <a:prstGeom prst="rect">
                <a:avLst/>
              </a:prstGeom>
              <a:blipFill>
                <a:blip r:embed="rId19"/>
                <a:stretch>
                  <a:fillRect l="-234" t="-10526" r="-234" b="-28947"/>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7C21B739-9EE8-4A94-9632-B4BC807C7491}"/>
              </a:ext>
            </a:extLst>
          </p:cNvPr>
          <p:cNvPicPr>
            <a:picLocks noChangeAspect="1"/>
          </p:cNvPicPr>
          <p:nvPr/>
        </p:nvPicPr>
        <p:blipFill>
          <a:blip r:embed="rId17"/>
          <a:stretch>
            <a:fillRect/>
          </a:stretch>
        </p:blipFill>
        <p:spPr>
          <a:xfrm>
            <a:off x="8201662" y="4387871"/>
            <a:ext cx="614194" cy="506710"/>
          </a:xfrm>
          <a:prstGeom prst="rect">
            <a:avLst/>
          </a:prstGeom>
        </p:spPr>
      </p:pic>
      <p:pic>
        <p:nvPicPr>
          <p:cNvPr id="57" name="Picture 56">
            <a:extLst>
              <a:ext uri="{FF2B5EF4-FFF2-40B4-BE49-F238E27FC236}">
                <a16:creationId xmlns:a16="http://schemas.microsoft.com/office/drawing/2014/main" id="{CD7CAC08-3CF3-40C7-863D-299226920089}"/>
              </a:ext>
            </a:extLst>
          </p:cNvPr>
          <p:cNvPicPr>
            <a:picLocks noChangeAspect="1"/>
          </p:cNvPicPr>
          <p:nvPr/>
        </p:nvPicPr>
        <p:blipFill>
          <a:blip r:embed="rId20"/>
          <a:stretch>
            <a:fillRect/>
          </a:stretch>
        </p:blipFill>
        <p:spPr>
          <a:xfrm>
            <a:off x="9215985" y="4387659"/>
            <a:ext cx="653913" cy="505572"/>
          </a:xfrm>
          <a:prstGeom prst="rect">
            <a:avLst/>
          </a:prstGeom>
        </p:spPr>
      </p:pic>
      <p:pic>
        <p:nvPicPr>
          <p:cNvPr id="58" name="Picture 57">
            <a:extLst>
              <a:ext uri="{FF2B5EF4-FFF2-40B4-BE49-F238E27FC236}">
                <a16:creationId xmlns:a16="http://schemas.microsoft.com/office/drawing/2014/main" id="{133BE2D6-7064-4752-9B85-A15E7D6A26AD}"/>
              </a:ext>
            </a:extLst>
          </p:cNvPr>
          <p:cNvPicPr>
            <a:picLocks noChangeAspect="1"/>
          </p:cNvPicPr>
          <p:nvPr/>
        </p:nvPicPr>
        <p:blipFill>
          <a:blip r:embed="rId18"/>
          <a:stretch>
            <a:fillRect/>
          </a:stretch>
        </p:blipFill>
        <p:spPr>
          <a:xfrm>
            <a:off x="7121111" y="4433595"/>
            <a:ext cx="612685" cy="471296"/>
          </a:xfrm>
          <a:prstGeom prst="rect">
            <a:avLst/>
          </a:prstGeom>
        </p:spPr>
      </p:pic>
      <p:pic>
        <p:nvPicPr>
          <p:cNvPr id="63" name="Picture 62">
            <a:extLst>
              <a:ext uri="{FF2B5EF4-FFF2-40B4-BE49-F238E27FC236}">
                <a16:creationId xmlns:a16="http://schemas.microsoft.com/office/drawing/2014/main" id="{E118A9B9-2FF3-4601-A55B-CB3E876E52BC}"/>
              </a:ext>
            </a:extLst>
          </p:cNvPr>
          <p:cNvPicPr>
            <a:picLocks noChangeAspect="1"/>
          </p:cNvPicPr>
          <p:nvPr/>
        </p:nvPicPr>
        <p:blipFill>
          <a:blip r:embed="rId16"/>
          <a:stretch>
            <a:fillRect/>
          </a:stretch>
        </p:blipFill>
        <p:spPr>
          <a:xfrm>
            <a:off x="6155660" y="4443998"/>
            <a:ext cx="568982" cy="451262"/>
          </a:xfrm>
          <a:prstGeom prst="rect">
            <a:avLst/>
          </a:prstGeom>
        </p:spPr>
      </p:pic>
      <p:pic>
        <p:nvPicPr>
          <p:cNvPr id="55" name="Picture 54">
            <a:extLst>
              <a:ext uri="{FF2B5EF4-FFF2-40B4-BE49-F238E27FC236}">
                <a16:creationId xmlns:a16="http://schemas.microsoft.com/office/drawing/2014/main" id="{926451EB-E147-4F35-9A37-23954BF72873}"/>
              </a:ext>
            </a:extLst>
          </p:cNvPr>
          <p:cNvPicPr>
            <a:picLocks noChangeAspect="1"/>
          </p:cNvPicPr>
          <p:nvPr/>
        </p:nvPicPr>
        <p:blipFill>
          <a:blip r:embed="rId17"/>
          <a:stretch>
            <a:fillRect/>
          </a:stretch>
        </p:blipFill>
        <p:spPr>
          <a:xfrm>
            <a:off x="5786534" y="5216702"/>
            <a:ext cx="614194" cy="506710"/>
          </a:xfrm>
          <a:prstGeom prst="rect">
            <a:avLst/>
          </a:prstGeom>
        </p:spPr>
      </p:pic>
      <p:pic>
        <p:nvPicPr>
          <p:cNvPr id="64" name="Picture 63">
            <a:extLst>
              <a:ext uri="{FF2B5EF4-FFF2-40B4-BE49-F238E27FC236}">
                <a16:creationId xmlns:a16="http://schemas.microsoft.com/office/drawing/2014/main" id="{2E3D894E-3DEF-4F68-9C02-12C0F5D5E7A0}"/>
              </a:ext>
            </a:extLst>
          </p:cNvPr>
          <p:cNvPicPr>
            <a:picLocks noChangeAspect="1"/>
          </p:cNvPicPr>
          <p:nvPr/>
        </p:nvPicPr>
        <p:blipFill>
          <a:blip r:embed="rId18"/>
          <a:stretch>
            <a:fillRect/>
          </a:stretch>
        </p:blipFill>
        <p:spPr>
          <a:xfrm>
            <a:off x="3729208" y="5252116"/>
            <a:ext cx="612685" cy="471296"/>
          </a:xfrm>
          <a:prstGeom prst="rect">
            <a:avLst/>
          </a:prstGeom>
        </p:spPr>
      </p:pic>
      <p:pic>
        <p:nvPicPr>
          <p:cNvPr id="65" name="Picture 64">
            <a:extLst>
              <a:ext uri="{FF2B5EF4-FFF2-40B4-BE49-F238E27FC236}">
                <a16:creationId xmlns:a16="http://schemas.microsoft.com/office/drawing/2014/main" id="{23A176F8-E5A9-435C-82C7-5BA88A4C852F}"/>
              </a:ext>
            </a:extLst>
          </p:cNvPr>
          <p:cNvPicPr>
            <a:picLocks noChangeAspect="1"/>
          </p:cNvPicPr>
          <p:nvPr/>
        </p:nvPicPr>
        <p:blipFill>
          <a:blip r:embed="rId20"/>
          <a:stretch>
            <a:fillRect/>
          </a:stretch>
        </p:blipFill>
        <p:spPr>
          <a:xfrm>
            <a:off x="4803406" y="5228903"/>
            <a:ext cx="653913" cy="505572"/>
          </a:xfrm>
          <a:prstGeom prst="rect">
            <a:avLst/>
          </a:prstGeom>
        </p:spPr>
      </p:pic>
      <p:pic>
        <p:nvPicPr>
          <p:cNvPr id="67" name="Picture 66">
            <a:extLst>
              <a:ext uri="{FF2B5EF4-FFF2-40B4-BE49-F238E27FC236}">
                <a16:creationId xmlns:a16="http://schemas.microsoft.com/office/drawing/2014/main" id="{FDE76FAB-34A8-4C12-B8B6-E47C7E3CA4F5}"/>
              </a:ext>
            </a:extLst>
          </p:cNvPr>
          <p:cNvPicPr>
            <a:picLocks noChangeAspect="1"/>
          </p:cNvPicPr>
          <p:nvPr/>
        </p:nvPicPr>
        <p:blipFill>
          <a:blip r:embed="rId16"/>
          <a:stretch>
            <a:fillRect/>
          </a:stretch>
        </p:blipFill>
        <p:spPr>
          <a:xfrm>
            <a:off x="2768276" y="5246072"/>
            <a:ext cx="568982" cy="45126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31B10E-BEAD-40AF-92D7-C61AC94AFD9A}"/>
                  </a:ext>
                </a:extLst>
              </p:cNvPr>
              <p:cNvSpPr txBox="1"/>
              <p:nvPr/>
            </p:nvSpPr>
            <p:spPr>
              <a:xfrm>
                <a:off x="2079907" y="5171877"/>
                <a:ext cx="604653"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6" name="TextBox 5">
                <a:extLst>
                  <a:ext uri="{FF2B5EF4-FFF2-40B4-BE49-F238E27FC236}">
                    <a16:creationId xmlns:a16="http://schemas.microsoft.com/office/drawing/2014/main" id="{5F31B10E-BEAD-40AF-92D7-C61AC94AFD9A}"/>
                  </a:ext>
                </a:extLst>
              </p:cNvPr>
              <p:cNvSpPr txBox="1">
                <a:spLocks noRot="1" noChangeAspect="1" noMove="1" noResize="1" noEditPoints="1" noAdjustHandles="1" noChangeArrowheads="1" noChangeShapeType="1" noTextEdit="1"/>
              </p:cNvSpPr>
              <p:nvPr/>
            </p:nvSpPr>
            <p:spPr>
              <a:xfrm>
                <a:off x="2079907" y="5171877"/>
                <a:ext cx="604653" cy="553998"/>
              </a:xfrm>
              <a:prstGeom prst="rect">
                <a:avLst/>
              </a:prstGeom>
              <a:blipFill>
                <a:blip r:embed="rId21"/>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45BDC16-13D2-4852-8B15-DAE00184F615}"/>
              </a:ext>
            </a:extLst>
          </p:cNvPr>
          <p:cNvSpPr txBox="1"/>
          <p:nvPr/>
        </p:nvSpPr>
        <p:spPr>
          <a:xfrm>
            <a:off x="2076958" y="5840640"/>
            <a:ext cx="8138831" cy="523220"/>
          </a:xfrm>
          <a:prstGeom prst="rect">
            <a:avLst/>
          </a:prstGeom>
          <a:noFill/>
        </p:spPr>
        <p:txBody>
          <a:bodyPr wrap="none" rtlCol="0">
            <a:spAutoFit/>
          </a:bodyPr>
          <a:lstStyle/>
          <a:p>
            <a:r>
              <a:rPr lang="en-US" sz="2800" dirty="0"/>
              <a:t>Contradiction: A maximizes welfare (product of values)</a:t>
            </a:r>
          </a:p>
        </p:txBody>
      </p:sp>
    </p:spTree>
    <p:extLst>
      <p:ext uri="{BB962C8B-B14F-4D97-AF65-F5344CB8AC3E}">
        <p14:creationId xmlns:p14="http://schemas.microsoft.com/office/powerpoint/2010/main" val="254735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713E-0296-4D01-B87C-191FC618B451}"/>
              </a:ext>
            </a:extLst>
          </p:cNvPr>
          <p:cNvSpPr>
            <a:spLocks noGrp="1"/>
          </p:cNvSpPr>
          <p:nvPr>
            <p:ph type="title"/>
          </p:nvPr>
        </p:nvSpPr>
        <p:spPr/>
        <p:txBody>
          <a:bodyPr/>
          <a:lstStyle/>
          <a:p>
            <a:r>
              <a:rPr lang="en-US" dirty="0"/>
              <a:t>Stability in practical settings </a:t>
            </a:r>
          </a:p>
        </p:txBody>
      </p:sp>
      <p:sp>
        <p:nvSpPr>
          <p:cNvPr id="3" name="Content Placeholder 2">
            <a:extLst>
              <a:ext uri="{FF2B5EF4-FFF2-40B4-BE49-F238E27FC236}">
                <a16:creationId xmlns:a16="http://schemas.microsoft.com/office/drawing/2014/main" id="{3B6A0903-D659-4787-82B1-B47A05C90D68}"/>
              </a:ext>
            </a:extLst>
          </p:cNvPr>
          <p:cNvSpPr>
            <a:spLocks noGrp="1"/>
          </p:cNvSpPr>
          <p:nvPr>
            <p:ph idx="1"/>
          </p:nvPr>
        </p:nvSpPr>
        <p:spPr/>
        <p:txBody>
          <a:bodyPr>
            <a:normAutofit/>
          </a:bodyPr>
          <a:lstStyle/>
          <a:p>
            <a:pPr marL="0" indent="0">
              <a:buNone/>
            </a:pPr>
            <a:r>
              <a:rPr lang="en-US" dirty="0"/>
              <a:t>Data from two real-world settings with capacity constraints</a:t>
            </a:r>
          </a:p>
          <a:p>
            <a:r>
              <a:rPr lang="en-US" dirty="0"/>
              <a:t>Rent-the-runway: clothing rental</a:t>
            </a:r>
          </a:p>
          <a:p>
            <a:r>
              <a:rPr lang="en-US" dirty="0"/>
              <a:t>Two Amazon categories: musical instruments, automotive</a:t>
            </a:r>
          </a:p>
          <a:p>
            <a:endParaRPr lang="en-US" dirty="0"/>
          </a:p>
          <a:p>
            <a:endParaRPr lang="en-US" dirty="0"/>
          </a:p>
          <a:p>
            <a:endParaRPr lang="en-US" dirty="0"/>
          </a:p>
          <a:p>
            <a:endParaRPr lang="en-US" dirty="0"/>
          </a:p>
          <a:p>
            <a:pPr marL="0" indent="0">
              <a:buNone/>
            </a:pPr>
            <a:r>
              <a:rPr lang="en-US" dirty="0"/>
              <a:t>Experiment: Estimate values with standard collaborative filtering </a:t>
            </a:r>
            <a:r>
              <a:rPr lang="en-US" dirty="0" err="1"/>
              <a:t>alg</a:t>
            </a:r>
            <a:r>
              <a:rPr lang="en-US" dirty="0"/>
              <a:t> (SVD++), sample users and items, produce 5-recommendation, evaluate. </a:t>
            </a:r>
          </a:p>
          <a:p>
            <a:pPr marL="0" indent="0">
              <a:buNone/>
            </a:pPr>
            <a:endParaRPr lang="en-US" dirty="0"/>
          </a:p>
        </p:txBody>
      </p:sp>
      <p:sp>
        <p:nvSpPr>
          <p:cNvPr id="4" name="Slide Number Placeholder 3">
            <a:extLst>
              <a:ext uri="{FF2B5EF4-FFF2-40B4-BE49-F238E27FC236}">
                <a16:creationId xmlns:a16="http://schemas.microsoft.com/office/drawing/2014/main" id="{CF48BC87-EABC-4FB5-8D5E-4778D70A4467}"/>
              </a:ext>
            </a:extLst>
          </p:cNvPr>
          <p:cNvSpPr>
            <a:spLocks noGrp="1"/>
          </p:cNvSpPr>
          <p:nvPr>
            <p:ph type="sldNum" sz="quarter" idx="12"/>
          </p:nvPr>
        </p:nvSpPr>
        <p:spPr/>
        <p:txBody>
          <a:bodyPr/>
          <a:lstStyle/>
          <a:p>
            <a:fld id="{0C15891D-5D85-41F7-8804-0265A87BC9DB}" type="slidenum">
              <a:rPr lang="en-US" smtClean="0"/>
              <a:t>28</a:t>
            </a:fld>
            <a:endParaRPr lang="en-US" dirty="0"/>
          </a:p>
        </p:txBody>
      </p:sp>
      <p:pic>
        <p:nvPicPr>
          <p:cNvPr id="8" name="Picture 7">
            <a:extLst>
              <a:ext uri="{FF2B5EF4-FFF2-40B4-BE49-F238E27FC236}">
                <a16:creationId xmlns:a16="http://schemas.microsoft.com/office/drawing/2014/main" id="{9306E8B7-CBD2-4697-BA8B-EDB65E4062BC}"/>
              </a:ext>
            </a:extLst>
          </p:cNvPr>
          <p:cNvPicPr>
            <a:picLocks noChangeAspect="1"/>
          </p:cNvPicPr>
          <p:nvPr/>
        </p:nvPicPr>
        <p:blipFill>
          <a:blip r:embed="rId3"/>
          <a:stretch>
            <a:fillRect/>
          </a:stretch>
        </p:blipFill>
        <p:spPr>
          <a:xfrm>
            <a:off x="1323975" y="2816387"/>
            <a:ext cx="8982074" cy="1876936"/>
          </a:xfrm>
          <a:prstGeom prst="rect">
            <a:avLst/>
          </a:prstGeom>
        </p:spPr>
      </p:pic>
    </p:spTree>
    <p:extLst>
      <p:ext uri="{BB962C8B-B14F-4D97-AF65-F5344CB8AC3E}">
        <p14:creationId xmlns:p14="http://schemas.microsoft.com/office/powerpoint/2010/main" val="4527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773F-067E-4F07-A3D8-E3A3AB6DBBA9}"/>
              </a:ext>
            </a:extLst>
          </p:cNvPr>
          <p:cNvSpPr>
            <a:spLocks noGrp="1"/>
          </p:cNvSpPr>
          <p:nvPr>
            <p:ph type="title"/>
          </p:nvPr>
        </p:nvSpPr>
        <p:spPr/>
        <p:txBody>
          <a:bodyPr/>
          <a:lstStyle/>
          <a:p>
            <a:r>
              <a:rPr lang="en-US" dirty="0"/>
              <a:t>Algorithms and metrics</a:t>
            </a:r>
          </a:p>
        </p:txBody>
      </p:sp>
      <p:sp>
        <p:nvSpPr>
          <p:cNvPr id="3" name="Content Placeholder 2">
            <a:extLst>
              <a:ext uri="{FF2B5EF4-FFF2-40B4-BE49-F238E27FC236}">
                <a16:creationId xmlns:a16="http://schemas.microsoft.com/office/drawing/2014/main" id="{564EE417-965D-4339-ADED-3C4611DEB8DF}"/>
              </a:ext>
            </a:extLst>
          </p:cNvPr>
          <p:cNvSpPr>
            <a:spLocks noGrp="1"/>
          </p:cNvSpPr>
          <p:nvPr>
            <p:ph idx="1"/>
          </p:nvPr>
        </p:nvSpPr>
        <p:spPr/>
        <p:txBody>
          <a:bodyPr/>
          <a:lstStyle/>
          <a:p>
            <a:pPr marL="0" indent="0">
              <a:buNone/>
            </a:pPr>
            <a:r>
              <a:rPr lang="en-US" dirty="0"/>
              <a:t>Heuristic algorithms </a:t>
            </a:r>
          </a:p>
          <a:p>
            <a:pPr lvl="1"/>
            <a:r>
              <a:rPr lang="en-US" dirty="0"/>
              <a:t>Round robin (SEF1)</a:t>
            </a:r>
          </a:p>
          <a:p>
            <a:pPr lvl="1"/>
            <a:r>
              <a:rPr lang="en-US" dirty="0"/>
              <a:t>Maximizing buyer welfare</a:t>
            </a:r>
          </a:p>
          <a:p>
            <a:pPr marL="457200" lvl="1" indent="0">
              <a:buNone/>
            </a:pPr>
            <a:endParaRPr lang="en-US" dirty="0"/>
          </a:p>
          <a:p>
            <a:pPr marL="0" indent="0">
              <a:buNone/>
            </a:pPr>
            <a:r>
              <a:rPr lang="en-US" dirty="0"/>
              <a:t>Metrics</a:t>
            </a:r>
          </a:p>
          <a:p>
            <a:pPr lvl="1"/>
            <a:r>
              <a:rPr lang="en-US" dirty="0"/>
              <a:t>Move – %  of sellers who participate in at least one blocking pair</a:t>
            </a:r>
          </a:p>
          <a:p>
            <a:pPr lvl="1"/>
            <a:r>
              <a:rPr lang="en-US" dirty="0">
                <a:highlight>
                  <a:srgbClr val="C9EEC8"/>
                </a:highlight>
              </a:rPr>
              <a:t>Gain</a:t>
            </a:r>
            <a:r>
              <a:rPr lang="en-US" dirty="0"/>
              <a:t> – avg. of sellers highest relative gain in purchase probability (if blocking)</a:t>
            </a:r>
          </a:p>
          <a:p>
            <a:pPr lvl="1"/>
            <a:r>
              <a:rPr lang="en-US" dirty="0">
                <a:highlight>
                  <a:srgbClr val="C9EEC8"/>
                </a:highlight>
              </a:rPr>
              <a:t>Welfare</a:t>
            </a:r>
            <a:r>
              <a:rPr lang="en-US" dirty="0"/>
              <a:t> – avg. buyer welfare</a:t>
            </a:r>
          </a:p>
          <a:p>
            <a:pPr lvl="1"/>
            <a:r>
              <a:rPr lang="en-US" dirty="0"/>
              <a:t>Envy –  % of buyers who have pairwise envy</a:t>
            </a:r>
          </a:p>
          <a:p>
            <a:pPr lvl="1"/>
            <a:r>
              <a:rPr lang="en-US" dirty="0">
                <a:highlight>
                  <a:srgbClr val="C9EEC8"/>
                </a:highlight>
              </a:rPr>
              <a:t>Swap envy </a:t>
            </a:r>
            <a:r>
              <a:rPr lang="en-US" dirty="0"/>
              <a:t>– % of buyers who have swap envy up to 1 swap</a:t>
            </a:r>
          </a:p>
        </p:txBody>
      </p:sp>
      <p:sp>
        <p:nvSpPr>
          <p:cNvPr id="4" name="Slide Number Placeholder 3">
            <a:extLst>
              <a:ext uri="{FF2B5EF4-FFF2-40B4-BE49-F238E27FC236}">
                <a16:creationId xmlns:a16="http://schemas.microsoft.com/office/drawing/2014/main" id="{7F256884-8241-4055-B673-79CDC0E02F37}"/>
              </a:ext>
            </a:extLst>
          </p:cNvPr>
          <p:cNvSpPr>
            <a:spLocks noGrp="1"/>
          </p:cNvSpPr>
          <p:nvPr>
            <p:ph type="sldNum" sz="quarter" idx="12"/>
          </p:nvPr>
        </p:nvSpPr>
        <p:spPr/>
        <p:txBody>
          <a:bodyPr/>
          <a:lstStyle/>
          <a:p>
            <a:fld id="{0C15891D-5D85-41F7-8804-0265A87BC9DB}" type="slidenum">
              <a:rPr lang="en-US" smtClean="0"/>
              <a:pPr/>
              <a:t>29</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E8B442-6B5A-4E64-9AB4-87F0146AA84B}"/>
                  </a:ext>
                </a:extLst>
              </p:cNvPr>
              <p:cNvSpPr txBox="1"/>
              <p:nvPr/>
            </p:nvSpPr>
            <p:spPr>
              <a:xfrm>
                <a:off x="5549082" y="1348699"/>
                <a:ext cx="3680623"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Greedy top-</a:t>
                </a:r>
                <a14:m>
                  <m:oMath xmlns:m="http://schemas.openxmlformats.org/officeDocument/2006/math">
                    <m:r>
                      <a:rPr lang="en-US" sz="2400" b="0" i="1" smtClean="0">
                        <a:latin typeface="Cambria Math" panose="02040503050406030204" pitchFamily="18" charset="0"/>
                      </a:rPr>
                      <m:t>𝑘</m:t>
                    </m:r>
                  </m:oMath>
                </a14:m>
                <a:endParaRPr lang="en-US" sz="2400" b="0" dirty="0"/>
              </a:p>
              <a:p>
                <a:pPr marL="285750" indent="-285750">
                  <a:buFont typeface="Arial" panose="020B0604020202020204" pitchFamily="34" charset="0"/>
                  <a:buChar char="•"/>
                </a:pPr>
                <a:r>
                  <a:rPr lang="en-US" sz="2400" dirty="0"/>
                  <a:t>Online round robin</a:t>
                </a:r>
              </a:p>
              <a:p>
                <a:pPr marL="285750" indent="-285750">
                  <a:buFont typeface="Arial" panose="020B0604020202020204" pitchFamily="34" charset="0"/>
                  <a:buChar char="•"/>
                </a:pPr>
                <a:r>
                  <a:rPr lang="en-US" sz="2400" dirty="0"/>
                  <a:t>Online max buyer welfare</a:t>
                </a:r>
              </a:p>
            </p:txBody>
          </p:sp>
        </mc:Choice>
        <mc:Fallback xmlns="">
          <p:sp>
            <p:nvSpPr>
              <p:cNvPr id="5" name="TextBox 4">
                <a:extLst>
                  <a:ext uri="{FF2B5EF4-FFF2-40B4-BE49-F238E27FC236}">
                    <a16:creationId xmlns:a16="http://schemas.microsoft.com/office/drawing/2014/main" id="{44E8B442-6B5A-4E64-9AB4-87F0146AA84B}"/>
                  </a:ext>
                </a:extLst>
              </p:cNvPr>
              <p:cNvSpPr txBox="1">
                <a:spLocks noRot="1" noChangeAspect="1" noMove="1" noResize="1" noEditPoints="1" noAdjustHandles="1" noChangeArrowheads="1" noChangeShapeType="1" noTextEdit="1"/>
              </p:cNvSpPr>
              <p:nvPr/>
            </p:nvSpPr>
            <p:spPr>
              <a:xfrm>
                <a:off x="5549082" y="1348699"/>
                <a:ext cx="3680623" cy="1200329"/>
              </a:xfrm>
              <a:prstGeom prst="rect">
                <a:avLst/>
              </a:prstGeom>
              <a:blipFill>
                <a:blip r:embed="rId3"/>
                <a:stretch>
                  <a:fillRect l="-2152" t="-4061" r="-1490" b="-10660"/>
                </a:stretch>
              </a:blipFill>
            </p:spPr>
            <p:txBody>
              <a:bodyPr/>
              <a:lstStyle/>
              <a:p>
                <a:r>
                  <a:rPr lang="en-US">
                    <a:noFill/>
                  </a:rPr>
                  <a:t> </a:t>
                </a:r>
              </a:p>
            </p:txBody>
          </p:sp>
        </mc:Fallback>
      </mc:AlternateContent>
    </p:spTree>
    <p:extLst>
      <p:ext uri="{BB962C8B-B14F-4D97-AF65-F5344CB8AC3E}">
        <p14:creationId xmlns:p14="http://schemas.microsoft.com/office/powerpoint/2010/main" val="140732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9112-7729-4298-A3C7-D299E8AE8A5A}"/>
              </a:ext>
            </a:extLst>
          </p:cNvPr>
          <p:cNvSpPr>
            <a:spLocks noGrp="1"/>
          </p:cNvSpPr>
          <p:nvPr>
            <p:ph type="title"/>
          </p:nvPr>
        </p:nvSpPr>
        <p:spPr/>
        <p:txBody>
          <a:bodyPr/>
          <a:lstStyle/>
          <a:p>
            <a:r>
              <a:rPr lang="en-US" dirty="0"/>
              <a:t>Recommender systems literature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F42D90-631A-49FB-869C-D61500B3C11F}"/>
                  </a:ext>
                </a:extLst>
              </p:cNvPr>
              <p:cNvSpPr>
                <a:spLocks noGrp="1"/>
              </p:cNvSpPr>
              <p:nvPr>
                <p:ph idx="1"/>
              </p:nvPr>
            </p:nvSpPr>
            <p:spPr/>
            <p:txBody>
              <a:bodyPr>
                <a:normAutofit/>
              </a:bodyPr>
              <a:lstStyle/>
              <a:p>
                <a:pPr marL="0" indent="0">
                  <a:buNone/>
                </a:pPr>
                <a:r>
                  <a:rPr lang="en-US" dirty="0"/>
                  <a:t>Happy buyers, happy platform  </a:t>
                </a:r>
                <a14:m>
                  <m:oMath xmlns:m="http://schemas.openxmlformats.org/officeDocument/2006/math">
                    <m:r>
                      <a:rPr lang="en-US" b="0" i="1" smtClean="0">
                        <a:latin typeface="Cambria Math" panose="02040503050406030204" pitchFamily="18" charset="0"/>
                      </a:rPr>
                      <m:t>⇒</m:t>
                    </m:r>
                  </m:oMath>
                </a14:m>
                <a:r>
                  <a:rPr lang="en-US" dirty="0"/>
                  <a:t>  recommend top-</a:t>
                </a:r>
                <a14:m>
                  <m:oMath xmlns:m="http://schemas.openxmlformats.org/officeDocument/2006/math">
                    <m:r>
                      <a:rPr lang="en-US" b="0" i="1" smtClean="0">
                        <a:latin typeface="Cambria Math" panose="02040503050406030204" pitchFamily="18" charset="0"/>
                      </a:rPr>
                      <m:t>𝑘</m:t>
                    </m:r>
                  </m:oMath>
                </a14:m>
                <a:r>
                  <a:rPr lang="en-US" dirty="0"/>
                  <a:t> items</a:t>
                </a:r>
              </a:p>
              <a:p>
                <a:pPr lvl="1"/>
                <a:r>
                  <a:rPr lang="en-US" dirty="0"/>
                  <a:t>Drawbacks – concentration on small number of items [Fleder &amp; Hosanagar’09]</a:t>
                </a:r>
              </a:p>
              <a:p>
                <a:pPr lvl="1"/>
                <a:endParaRPr lang="en-US" dirty="0"/>
              </a:p>
              <a:p>
                <a:pPr marL="0" indent="0">
                  <a:buNone/>
                </a:pPr>
                <a:r>
                  <a:rPr lang="en-US" dirty="0"/>
                  <a:t>More recently: multistakeholder fairness</a:t>
                </a:r>
              </a:p>
              <a:p>
                <a:pPr lvl="1"/>
                <a:r>
                  <a:rPr lang="en-US" dirty="0"/>
                  <a:t>Two-sided fairness (buyers-EF1, sellers-MMS) 				[</a:t>
                </a:r>
                <a:r>
                  <a:rPr lang="en-US" dirty="0" err="1"/>
                  <a:t>Patro</a:t>
                </a:r>
                <a:r>
                  <a:rPr lang="en-US" dirty="0"/>
                  <a:t>+ ’20]</a:t>
                </a:r>
              </a:p>
              <a:p>
                <a:pPr lvl="1"/>
                <a:r>
                  <a:rPr lang="en-US" dirty="0"/>
                  <a:t>Multiple objectives (either with constraints or weighing) 		[Surer+’18]</a:t>
                </a:r>
              </a:p>
              <a:p>
                <a:pPr marL="0" indent="0">
                  <a:buNone/>
                </a:pPr>
                <a:endParaRPr lang="en-US" sz="2800" dirty="0"/>
              </a:p>
              <a:p>
                <a:pPr marL="0" indent="0">
                  <a:buNone/>
                </a:pPr>
                <a:r>
                  <a:rPr lang="en-US" sz="2600" dirty="0"/>
                  <a:t>“</a:t>
                </a:r>
                <a:r>
                  <a:rPr lang="en-US" sz="2600" i="1" dirty="0"/>
                  <a:t>Managing recommendations … a complex task that requires recommending items that have high consumer utility and … recommending sellers sufficiently often so that they see value in being part of the MSP network.” – [SBM’18]</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9F42D90-631A-49FB-869C-D61500B3C11F}"/>
                  </a:ext>
                </a:extLst>
              </p:cNvPr>
              <p:cNvSpPr>
                <a:spLocks noGrp="1" noRot="1" noChangeAspect="1" noMove="1" noResize="1" noEditPoints="1" noAdjustHandles="1" noChangeArrowheads="1" noChangeShapeType="1" noTextEdit="1"/>
              </p:cNvSpPr>
              <p:nvPr>
                <p:ph idx="1"/>
              </p:nvPr>
            </p:nvSpPr>
            <p:spPr>
              <a:blipFill>
                <a:blip r:embed="rId3"/>
                <a:stretch>
                  <a:fillRect l="-1184" t="-2112" r="-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0543CB-34C0-4B40-9BCF-6EC77132385D}"/>
              </a:ext>
            </a:extLst>
          </p:cNvPr>
          <p:cNvSpPr>
            <a:spLocks noGrp="1"/>
          </p:cNvSpPr>
          <p:nvPr>
            <p:ph type="sldNum" sz="quarter" idx="12"/>
          </p:nvPr>
        </p:nvSpPr>
        <p:spPr/>
        <p:txBody>
          <a:bodyPr/>
          <a:lstStyle/>
          <a:p>
            <a:fld id="{0C15891D-5D85-41F7-8804-0265A87BC9DB}" type="slidenum">
              <a:rPr lang="en-US" smtClean="0"/>
              <a:pPr/>
              <a:t>3</a:t>
            </a:fld>
            <a:endParaRPr lang="en-US" dirty="0"/>
          </a:p>
        </p:txBody>
      </p:sp>
    </p:spTree>
    <p:extLst>
      <p:ext uri="{BB962C8B-B14F-4D97-AF65-F5344CB8AC3E}">
        <p14:creationId xmlns:p14="http://schemas.microsoft.com/office/powerpoint/2010/main" val="3022232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5D4A-48EE-40D8-84B0-129C4AA759F9}"/>
              </a:ext>
            </a:extLst>
          </p:cNvPr>
          <p:cNvSpPr>
            <a:spLocks noGrp="1"/>
          </p:cNvSpPr>
          <p:nvPr>
            <p:ph type="title"/>
          </p:nvPr>
        </p:nvSpPr>
        <p:spPr/>
        <p:txBody>
          <a:bodyPr/>
          <a:lstStyle/>
          <a:p>
            <a:r>
              <a:rPr lang="en-US" dirty="0"/>
              <a:t>Footnote – similar in other settings (TODO)</a:t>
            </a:r>
          </a:p>
        </p:txBody>
      </p:sp>
      <p:sp>
        <p:nvSpPr>
          <p:cNvPr id="3" name="Content Placeholder 2">
            <a:extLst>
              <a:ext uri="{FF2B5EF4-FFF2-40B4-BE49-F238E27FC236}">
                <a16:creationId xmlns:a16="http://schemas.microsoft.com/office/drawing/2014/main" id="{BBF67CD7-CB99-4E23-8DD1-29B479FD148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D64624F-9AD3-426E-9A67-CC36B2165527}"/>
              </a:ext>
            </a:extLst>
          </p:cNvPr>
          <p:cNvSpPr>
            <a:spLocks noGrp="1"/>
          </p:cNvSpPr>
          <p:nvPr>
            <p:ph type="sldNum" sz="quarter" idx="12"/>
          </p:nvPr>
        </p:nvSpPr>
        <p:spPr/>
        <p:txBody>
          <a:bodyPr/>
          <a:lstStyle/>
          <a:p>
            <a:fld id="{0C15891D-5D85-41F7-8804-0265A87BC9DB}" type="slidenum">
              <a:rPr lang="en-US" smtClean="0"/>
              <a:t>30</a:t>
            </a:fld>
            <a:endParaRPr lang="en-US" dirty="0"/>
          </a:p>
        </p:txBody>
      </p:sp>
      <p:sp>
        <p:nvSpPr>
          <p:cNvPr id="5" name="TextBox 4">
            <a:extLst>
              <a:ext uri="{FF2B5EF4-FFF2-40B4-BE49-F238E27FC236}">
                <a16:creationId xmlns:a16="http://schemas.microsoft.com/office/drawing/2014/main" id="{9F355542-6580-4D0D-B75F-797851601DEE}"/>
              </a:ext>
            </a:extLst>
          </p:cNvPr>
          <p:cNvSpPr txBox="1"/>
          <p:nvPr/>
        </p:nvSpPr>
        <p:spPr>
          <a:xfrm>
            <a:off x="934497" y="5134708"/>
            <a:ext cx="9744975" cy="954107"/>
          </a:xfrm>
          <a:prstGeom prst="rect">
            <a:avLst/>
          </a:prstGeom>
          <a:noFill/>
        </p:spPr>
        <p:txBody>
          <a:bodyPr wrap="none" rtlCol="0">
            <a:spAutoFit/>
          </a:bodyPr>
          <a:lstStyle/>
          <a:p>
            <a:r>
              <a:rPr lang="en-US" sz="2800" dirty="0"/>
              <a:t>Online RR                93%          </a:t>
            </a:r>
            <a:r>
              <a:rPr lang="en-US" sz="2800" dirty="0">
                <a:highlight>
                  <a:srgbClr val="FFFF00"/>
                </a:highlight>
              </a:rPr>
              <a:t>57</a:t>
            </a:r>
            <a:r>
              <a:rPr lang="en-US" sz="2800" dirty="0"/>
              <a:t>%          10.9          72%              </a:t>
            </a:r>
            <a:r>
              <a:rPr lang="en-US" sz="2800" dirty="0">
                <a:highlight>
                  <a:srgbClr val="FFFF00"/>
                </a:highlight>
              </a:rPr>
              <a:t>0.2</a:t>
            </a:r>
            <a:r>
              <a:rPr lang="en-US" sz="2800" dirty="0"/>
              <a:t>%</a:t>
            </a:r>
          </a:p>
          <a:p>
            <a:r>
              <a:rPr lang="en-US" sz="2800" dirty="0"/>
              <a:t>Online MW            	86%	      </a:t>
            </a:r>
            <a:r>
              <a:rPr lang="en-US" sz="2800" dirty="0">
                <a:highlight>
                  <a:srgbClr val="FFFF00"/>
                </a:highlight>
              </a:rPr>
              <a:t>36</a:t>
            </a:r>
            <a:r>
              <a:rPr lang="en-US" sz="2800" dirty="0"/>
              <a:t>%           10.9         69%              </a:t>
            </a:r>
            <a:r>
              <a:rPr lang="en-US" sz="2800" dirty="0">
                <a:highlight>
                  <a:srgbClr val="FFFF00"/>
                </a:highlight>
              </a:rPr>
              <a:t>0.1</a:t>
            </a:r>
            <a:r>
              <a:rPr lang="en-US" sz="2800" dirty="0"/>
              <a:t>%</a:t>
            </a:r>
          </a:p>
        </p:txBody>
      </p:sp>
      <p:pic>
        <p:nvPicPr>
          <p:cNvPr id="8" name="Picture 7">
            <a:extLst>
              <a:ext uri="{FF2B5EF4-FFF2-40B4-BE49-F238E27FC236}">
                <a16:creationId xmlns:a16="http://schemas.microsoft.com/office/drawing/2014/main" id="{DED13FB0-3F18-4C90-A13A-7019280E47FE}"/>
              </a:ext>
            </a:extLst>
          </p:cNvPr>
          <p:cNvPicPr>
            <a:picLocks noChangeAspect="1"/>
          </p:cNvPicPr>
          <p:nvPr/>
        </p:nvPicPr>
        <p:blipFill rotWithShape="1">
          <a:blip r:embed="rId3"/>
          <a:srcRect t="68499" r="43370"/>
          <a:stretch/>
        </p:blipFill>
        <p:spPr>
          <a:xfrm>
            <a:off x="934497" y="2285080"/>
            <a:ext cx="10109728" cy="2849628"/>
          </a:xfrm>
          <a:prstGeom prst="rect">
            <a:avLst/>
          </a:prstGeom>
        </p:spPr>
      </p:pic>
      <p:pic>
        <p:nvPicPr>
          <p:cNvPr id="9" name="Picture 8">
            <a:extLst>
              <a:ext uri="{FF2B5EF4-FFF2-40B4-BE49-F238E27FC236}">
                <a16:creationId xmlns:a16="http://schemas.microsoft.com/office/drawing/2014/main" id="{BF075300-30AB-4D8B-84DA-7C1A0B971CB9}"/>
              </a:ext>
            </a:extLst>
          </p:cNvPr>
          <p:cNvPicPr>
            <a:picLocks noChangeAspect="1"/>
          </p:cNvPicPr>
          <p:nvPr/>
        </p:nvPicPr>
        <p:blipFill rotWithShape="1">
          <a:blip r:embed="rId3"/>
          <a:srcRect l="13248" t="5324" r="43370" b="83148"/>
          <a:stretch/>
        </p:blipFill>
        <p:spPr>
          <a:xfrm>
            <a:off x="3467099" y="1427623"/>
            <a:ext cx="7577125" cy="1020254"/>
          </a:xfrm>
          <a:prstGeom prst="rect">
            <a:avLst/>
          </a:prstGeom>
        </p:spPr>
      </p:pic>
    </p:spTree>
    <p:extLst>
      <p:ext uri="{BB962C8B-B14F-4D97-AF65-F5344CB8AC3E}">
        <p14:creationId xmlns:p14="http://schemas.microsoft.com/office/powerpoint/2010/main" val="3607593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D16F-4FBC-45D4-80F5-DF19DF16249A}"/>
              </a:ext>
            </a:extLst>
          </p:cNvPr>
          <p:cNvSpPr>
            <a:spLocks noGrp="1"/>
          </p:cNvSpPr>
          <p:nvPr>
            <p:ph type="title"/>
          </p:nvPr>
        </p:nvSpPr>
        <p:spPr/>
        <p:txBody>
          <a:bodyPr/>
          <a:lstStyle/>
          <a:p>
            <a:r>
              <a:rPr lang="en-US" dirty="0"/>
              <a:t>Results – Rent the runway</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794852710"/>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37084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37084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37084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370840">
                    <a:tc>
                      <a:txBody>
                        <a:bodyPr/>
                        <a:lstStyle/>
                        <a:p>
                          <a:r>
                            <a:rPr lang="en-US" sz="2400" dirty="0"/>
                            <a:t>Greedy top-</a:t>
                          </a:r>
                          <a14:m>
                            <m:oMath xmlns:m="http://schemas.openxmlformats.org/officeDocument/2006/math">
                              <m:r>
                                <a:rPr lang="en-US" sz="2400" b="0" smtClean="0">
                                  <a:latin typeface="Cambria Math" panose="02040503050406030204" pitchFamily="18" charset="0"/>
                                </a:rPr>
                                <m:t>𝑘</m:t>
                              </m:r>
                            </m:oMath>
                          </a14:m>
                          <a:endParaRPr lang="en-US" sz="2400" dirty="0"/>
                        </a:p>
                      </a:txBody>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Choice>
        <mc:Fallback xmlns="">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794852710"/>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45720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45720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45720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457200">
                    <a:tc>
                      <a:txBody>
                        <a:bodyPr/>
                        <a:lstStyle/>
                        <a:p>
                          <a:endParaRPr lang="en-US"/>
                        </a:p>
                      </a:txBody>
                      <a:tcPr>
                        <a:blipFill>
                          <a:blip r:embed="rId3"/>
                          <a:stretch>
                            <a:fillRect t="-310667" r="-373280" b="-230667"/>
                          </a:stretch>
                        </a:blipFill>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Fallback>
      </mc:AlternateContent>
      <p:sp>
        <p:nvSpPr>
          <p:cNvPr id="4" name="Slide Number Placeholder 3">
            <a:extLst>
              <a:ext uri="{FF2B5EF4-FFF2-40B4-BE49-F238E27FC236}">
                <a16:creationId xmlns:a16="http://schemas.microsoft.com/office/drawing/2014/main" id="{539D20CC-FC55-482F-ABCD-9C4F74095B85}"/>
              </a:ext>
            </a:extLst>
          </p:cNvPr>
          <p:cNvSpPr>
            <a:spLocks noGrp="1"/>
          </p:cNvSpPr>
          <p:nvPr>
            <p:ph type="sldNum" sz="quarter" idx="12"/>
          </p:nvPr>
        </p:nvSpPr>
        <p:spPr/>
        <p:txBody>
          <a:bodyPr/>
          <a:lstStyle/>
          <a:p>
            <a:fld id="{0C15891D-5D85-41F7-8804-0265A87BC9DB}" type="slidenum">
              <a:rPr lang="en-US" smtClean="0"/>
              <a:pPr/>
              <a:t>31</a:t>
            </a:fld>
            <a:endParaRPr lang="en-US" dirty="0"/>
          </a:p>
        </p:txBody>
      </p:sp>
      <p:sp>
        <p:nvSpPr>
          <p:cNvPr id="9" name="Rectangle 8">
            <a:extLst>
              <a:ext uri="{FF2B5EF4-FFF2-40B4-BE49-F238E27FC236}">
                <a16:creationId xmlns:a16="http://schemas.microsoft.com/office/drawing/2014/main" id="{44B67CE3-22A7-4CD5-90A7-98B78268F48B}"/>
              </a:ext>
            </a:extLst>
          </p:cNvPr>
          <p:cNvSpPr/>
          <p:nvPr/>
        </p:nvSpPr>
        <p:spPr>
          <a:xfrm>
            <a:off x="3101009" y="2087217"/>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A8F1A7-F863-4016-89F6-3E15377238CF}"/>
              </a:ext>
            </a:extLst>
          </p:cNvPr>
          <p:cNvSpPr txBox="1"/>
          <p:nvPr/>
        </p:nvSpPr>
        <p:spPr>
          <a:xfrm>
            <a:off x="6327914" y="4539942"/>
            <a:ext cx="9462052" cy="369332"/>
          </a:xfrm>
          <a:prstGeom prst="rect">
            <a:avLst/>
          </a:prstGeom>
          <a:noFill/>
        </p:spPr>
        <p:txBody>
          <a:bodyPr wrap="square" rtlCol="0">
            <a:spAutoFit/>
          </a:bodyPr>
          <a:lstStyle/>
          <a:p>
            <a:r>
              <a:rPr lang="en-US" dirty="0"/>
              <a:t>*Similar results on other datasets, other instance sizes</a:t>
            </a:r>
          </a:p>
        </p:txBody>
      </p:sp>
    </p:spTree>
    <p:extLst>
      <p:ext uri="{BB962C8B-B14F-4D97-AF65-F5344CB8AC3E}">
        <p14:creationId xmlns:p14="http://schemas.microsoft.com/office/powerpoint/2010/main" val="3938162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D16F-4FBC-45D4-80F5-DF19DF16249A}"/>
              </a:ext>
            </a:extLst>
          </p:cNvPr>
          <p:cNvSpPr>
            <a:spLocks noGrp="1"/>
          </p:cNvSpPr>
          <p:nvPr>
            <p:ph type="title"/>
          </p:nvPr>
        </p:nvSpPr>
        <p:spPr/>
        <p:txBody>
          <a:bodyPr/>
          <a:lstStyle/>
          <a:p>
            <a:r>
              <a:rPr lang="en-US" dirty="0"/>
              <a:t>Results – Rent the runway</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37084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37084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37084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370840">
                    <a:tc>
                      <a:txBody>
                        <a:bodyPr/>
                        <a:lstStyle/>
                        <a:p>
                          <a:r>
                            <a:rPr lang="en-US" sz="2400" dirty="0"/>
                            <a:t>Greedy top-</a:t>
                          </a:r>
                          <a14:m>
                            <m:oMath xmlns:m="http://schemas.openxmlformats.org/officeDocument/2006/math">
                              <m:r>
                                <a:rPr lang="en-US" sz="2400" b="0" smtClean="0">
                                  <a:latin typeface="Cambria Math" panose="02040503050406030204" pitchFamily="18" charset="0"/>
                                </a:rPr>
                                <m:t>𝑘</m:t>
                              </m:r>
                            </m:oMath>
                          </a14:m>
                          <a:endParaRPr lang="en-US" sz="2400" dirty="0"/>
                        </a:p>
                      </a:txBody>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Choice>
        <mc:Fallback xmlns="">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45720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45720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45720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457200">
                    <a:tc>
                      <a:txBody>
                        <a:bodyPr/>
                        <a:lstStyle/>
                        <a:p>
                          <a:endParaRPr lang="en-US"/>
                        </a:p>
                      </a:txBody>
                      <a:tcPr>
                        <a:blipFill>
                          <a:blip r:embed="rId3"/>
                          <a:stretch>
                            <a:fillRect t="-310667" r="-373280" b="-230667"/>
                          </a:stretch>
                        </a:blipFill>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Fallback>
      </mc:AlternateContent>
      <p:sp>
        <p:nvSpPr>
          <p:cNvPr id="4" name="Slide Number Placeholder 3">
            <a:extLst>
              <a:ext uri="{FF2B5EF4-FFF2-40B4-BE49-F238E27FC236}">
                <a16:creationId xmlns:a16="http://schemas.microsoft.com/office/drawing/2014/main" id="{539D20CC-FC55-482F-ABCD-9C4F74095B85}"/>
              </a:ext>
            </a:extLst>
          </p:cNvPr>
          <p:cNvSpPr>
            <a:spLocks noGrp="1"/>
          </p:cNvSpPr>
          <p:nvPr>
            <p:ph type="sldNum" sz="quarter" idx="12"/>
          </p:nvPr>
        </p:nvSpPr>
        <p:spPr/>
        <p:txBody>
          <a:bodyPr/>
          <a:lstStyle/>
          <a:p>
            <a:fld id="{0C15891D-5D85-41F7-8804-0265A87BC9DB}" type="slidenum">
              <a:rPr lang="en-US" smtClean="0"/>
              <a:pPr/>
              <a:t>32</a:t>
            </a:fld>
            <a:endParaRPr lang="en-US" dirty="0"/>
          </a:p>
        </p:txBody>
      </p:sp>
      <p:sp>
        <p:nvSpPr>
          <p:cNvPr id="6" name="Rectangle 5">
            <a:extLst>
              <a:ext uri="{FF2B5EF4-FFF2-40B4-BE49-F238E27FC236}">
                <a16:creationId xmlns:a16="http://schemas.microsoft.com/office/drawing/2014/main" id="{B5C7AD05-6449-4949-8A91-AEFC1611CEBF}"/>
              </a:ext>
            </a:extLst>
          </p:cNvPr>
          <p:cNvSpPr/>
          <p:nvPr/>
        </p:nvSpPr>
        <p:spPr>
          <a:xfrm>
            <a:off x="6506812" y="2087217"/>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E9B660-3B14-414C-AA8C-BF0D412B0B89}"/>
              </a:ext>
            </a:extLst>
          </p:cNvPr>
          <p:cNvSpPr txBox="1"/>
          <p:nvPr/>
        </p:nvSpPr>
        <p:spPr>
          <a:xfrm>
            <a:off x="6327914" y="4539942"/>
            <a:ext cx="9462052" cy="369332"/>
          </a:xfrm>
          <a:prstGeom prst="rect">
            <a:avLst/>
          </a:prstGeom>
          <a:noFill/>
        </p:spPr>
        <p:txBody>
          <a:bodyPr wrap="square" rtlCol="0">
            <a:spAutoFit/>
          </a:bodyPr>
          <a:lstStyle/>
          <a:p>
            <a:r>
              <a:rPr lang="en-US" dirty="0"/>
              <a:t>*Similar results on other datasets, other instance sizes</a:t>
            </a:r>
          </a:p>
        </p:txBody>
      </p:sp>
    </p:spTree>
    <p:extLst>
      <p:ext uri="{BB962C8B-B14F-4D97-AF65-F5344CB8AC3E}">
        <p14:creationId xmlns:p14="http://schemas.microsoft.com/office/powerpoint/2010/main" val="239202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D16F-4FBC-45D4-80F5-DF19DF16249A}"/>
              </a:ext>
            </a:extLst>
          </p:cNvPr>
          <p:cNvSpPr>
            <a:spLocks noGrp="1"/>
          </p:cNvSpPr>
          <p:nvPr>
            <p:ph type="title"/>
          </p:nvPr>
        </p:nvSpPr>
        <p:spPr/>
        <p:txBody>
          <a:bodyPr/>
          <a:lstStyle/>
          <a:p>
            <a:r>
              <a:rPr lang="en-US" dirty="0"/>
              <a:t>Results – Rent the runway</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37084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37084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37084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370840">
                    <a:tc>
                      <a:txBody>
                        <a:bodyPr/>
                        <a:lstStyle/>
                        <a:p>
                          <a:r>
                            <a:rPr lang="en-US" sz="2400" dirty="0"/>
                            <a:t>Greedy top-</a:t>
                          </a:r>
                          <a14:m>
                            <m:oMath xmlns:m="http://schemas.openxmlformats.org/officeDocument/2006/math">
                              <m:r>
                                <a:rPr lang="en-US" sz="2400" b="0" smtClean="0">
                                  <a:latin typeface="Cambria Math" panose="02040503050406030204" pitchFamily="18" charset="0"/>
                                </a:rPr>
                                <m:t>𝑘</m:t>
                              </m:r>
                            </m:oMath>
                          </a14:m>
                          <a:endParaRPr lang="en-US" sz="2400" dirty="0"/>
                        </a:p>
                      </a:txBody>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Choice>
        <mc:Fallback xmlns="">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45720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45720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45720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457200">
                    <a:tc>
                      <a:txBody>
                        <a:bodyPr/>
                        <a:lstStyle/>
                        <a:p>
                          <a:endParaRPr lang="en-US"/>
                        </a:p>
                      </a:txBody>
                      <a:tcPr>
                        <a:blipFill>
                          <a:blip r:embed="rId3"/>
                          <a:stretch>
                            <a:fillRect t="-310667" r="-373280" b="-230667"/>
                          </a:stretch>
                        </a:blipFill>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Fallback>
      </mc:AlternateContent>
      <p:sp>
        <p:nvSpPr>
          <p:cNvPr id="4" name="Slide Number Placeholder 3">
            <a:extLst>
              <a:ext uri="{FF2B5EF4-FFF2-40B4-BE49-F238E27FC236}">
                <a16:creationId xmlns:a16="http://schemas.microsoft.com/office/drawing/2014/main" id="{539D20CC-FC55-482F-ABCD-9C4F74095B85}"/>
              </a:ext>
            </a:extLst>
          </p:cNvPr>
          <p:cNvSpPr>
            <a:spLocks noGrp="1"/>
          </p:cNvSpPr>
          <p:nvPr>
            <p:ph type="sldNum" sz="quarter" idx="12"/>
          </p:nvPr>
        </p:nvSpPr>
        <p:spPr/>
        <p:txBody>
          <a:bodyPr/>
          <a:lstStyle/>
          <a:p>
            <a:fld id="{0C15891D-5D85-41F7-8804-0265A87BC9DB}" type="slidenum">
              <a:rPr lang="en-US" smtClean="0"/>
              <a:pPr/>
              <a:t>33</a:t>
            </a:fld>
            <a:endParaRPr lang="en-US" dirty="0"/>
          </a:p>
        </p:txBody>
      </p:sp>
      <p:sp>
        <p:nvSpPr>
          <p:cNvPr id="6" name="Rectangle 5">
            <a:extLst>
              <a:ext uri="{FF2B5EF4-FFF2-40B4-BE49-F238E27FC236}">
                <a16:creationId xmlns:a16="http://schemas.microsoft.com/office/drawing/2014/main" id="{4D3D2A59-739B-4B25-B21B-510DF8E341F3}"/>
              </a:ext>
            </a:extLst>
          </p:cNvPr>
          <p:cNvSpPr/>
          <p:nvPr/>
        </p:nvSpPr>
        <p:spPr>
          <a:xfrm>
            <a:off x="9972268" y="2087217"/>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7A62AE-5442-480E-A9A6-F6140741EBF3}"/>
              </a:ext>
            </a:extLst>
          </p:cNvPr>
          <p:cNvSpPr txBox="1"/>
          <p:nvPr/>
        </p:nvSpPr>
        <p:spPr>
          <a:xfrm>
            <a:off x="6327914" y="4539942"/>
            <a:ext cx="9462052" cy="369332"/>
          </a:xfrm>
          <a:prstGeom prst="rect">
            <a:avLst/>
          </a:prstGeom>
          <a:noFill/>
        </p:spPr>
        <p:txBody>
          <a:bodyPr wrap="square" rtlCol="0">
            <a:spAutoFit/>
          </a:bodyPr>
          <a:lstStyle/>
          <a:p>
            <a:r>
              <a:rPr lang="en-US" dirty="0"/>
              <a:t>*Similar results on other datasets, other instance sizes</a:t>
            </a:r>
          </a:p>
        </p:txBody>
      </p:sp>
    </p:spTree>
    <p:extLst>
      <p:ext uri="{BB962C8B-B14F-4D97-AF65-F5344CB8AC3E}">
        <p14:creationId xmlns:p14="http://schemas.microsoft.com/office/powerpoint/2010/main" val="317418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D16F-4FBC-45D4-80F5-DF19DF16249A}"/>
              </a:ext>
            </a:extLst>
          </p:cNvPr>
          <p:cNvSpPr>
            <a:spLocks noGrp="1"/>
          </p:cNvSpPr>
          <p:nvPr>
            <p:ph type="title"/>
          </p:nvPr>
        </p:nvSpPr>
        <p:spPr/>
        <p:txBody>
          <a:bodyPr/>
          <a:lstStyle/>
          <a:p>
            <a:r>
              <a:rPr lang="en-US" dirty="0"/>
              <a:t>Results – Rent the runway</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2465551778"/>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37084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370840">
                    <a:tc>
                      <a:txBody>
                        <a:bodyPr/>
                        <a:lstStyle/>
                        <a:p>
                          <a:r>
                            <a:rPr lang="en-US" sz="2400" dirty="0">
                              <a:solidFill>
                                <a:schemeClr val="bg1">
                                  <a:lumMod val="65000"/>
                                </a:schemeClr>
                              </a:solidFill>
                            </a:rPr>
                            <a:t>Max welfare</a:t>
                          </a:r>
                        </a:p>
                      </a:txBody>
                      <a:tcPr/>
                    </a:tc>
                    <a:tc>
                      <a:txBody>
                        <a:bodyPr/>
                        <a:lstStyle/>
                        <a:p>
                          <a:pPr algn="ctr"/>
                          <a:r>
                            <a:rPr lang="en-US" sz="2400" dirty="0">
                              <a:solidFill>
                                <a:schemeClr val="bg1">
                                  <a:lumMod val="65000"/>
                                </a:schemeClr>
                              </a:solidFill>
                            </a:rPr>
                            <a:t>11.04</a:t>
                          </a:r>
                        </a:p>
                      </a:txBody>
                      <a:tcPr/>
                    </a:tc>
                    <a:tc>
                      <a:txBody>
                        <a:bodyPr/>
                        <a:lstStyle/>
                        <a:p>
                          <a:pPr algn="ctr"/>
                          <a:r>
                            <a:rPr lang="en-US" sz="2400" dirty="0">
                              <a:solidFill>
                                <a:schemeClr val="bg1">
                                  <a:lumMod val="65000"/>
                                </a:schemeClr>
                              </a:solidFill>
                            </a:rPr>
                            <a:t>51%</a:t>
                          </a:r>
                        </a:p>
                      </a:txBody>
                      <a:tcPr/>
                    </a:tc>
                    <a:tc>
                      <a:txBody>
                        <a:bodyPr/>
                        <a:lstStyle/>
                        <a:p>
                          <a:pPr algn="ctr"/>
                          <a:r>
                            <a:rPr lang="en-US" sz="2400" dirty="0">
                              <a:solidFill>
                                <a:schemeClr val="bg1">
                                  <a:lumMod val="65000"/>
                                </a:schemeClr>
                              </a:solidFill>
                            </a:rPr>
                            <a:t>9.8%</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1163738579"/>
                      </a:ext>
                    </a:extLst>
                  </a:tr>
                  <a:tr h="370840">
                    <a:tc>
                      <a:txBody>
                        <a:bodyPr/>
                        <a:lstStyle/>
                        <a:p>
                          <a:r>
                            <a:rPr lang="en-US" sz="2400" dirty="0">
                              <a:solidFill>
                                <a:schemeClr val="bg1">
                                  <a:lumMod val="65000"/>
                                </a:schemeClr>
                              </a:solidFill>
                            </a:rPr>
                            <a:t>Round robin </a:t>
                          </a:r>
                        </a:p>
                      </a:txBody>
                      <a:tcPr/>
                    </a:tc>
                    <a:tc>
                      <a:txBody>
                        <a:bodyPr/>
                        <a:lstStyle/>
                        <a:p>
                          <a:pPr algn="ctr"/>
                          <a:r>
                            <a:rPr lang="en-US" sz="2400" dirty="0">
                              <a:solidFill>
                                <a:schemeClr val="bg1">
                                  <a:lumMod val="65000"/>
                                </a:schemeClr>
                              </a:solidFill>
                            </a:rPr>
                            <a:t>11</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14%</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921558240"/>
                      </a:ext>
                    </a:extLst>
                  </a:tr>
                  <a:tr h="370840">
                    <a:tc>
                      <a:txBody>
                        <a:bodyPr/>
                        <a:lstStyle/>
                        <a:p>
                          <a:r>
                            <a:rPr lang="en-US" sz="2400" dirty="0"/>
                            <a:t>Greedy top-</a:t>
                          </a:r>
                          <a14:m>
                            <m:oMath xmlns:m="http://schemas.openxmlformats.org/officeDocument/2006/math">
                              <m:r>
                                <a:rPr lang="en-US" sz="2400" b="0" smtClean="0">
                                  <a:latin typeface="Cambria Math" panose="02040503050406030204" pitchFamily="18" charset="0"/>
                                </a:rPr>
                                <m:t>𝑘</m:t>
                              </m:r>
                            </m:oMath>
                          </a14:m>
                          <a:endParaRPr lang="en-US" sz="2400" dirty="0"/>
                        </a:p>
                      </a:txBody>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370840">
                    <a:tc>
                      <a:txBody>
                        <a:bodyPr/>
                        <a:lstStyle/>
                        <a:p>
                          <a:r>
                            <a:rPr lang="en-US" sz="2400" dirty="0" err="1"/>
                            <a:t>Onl</a:t>
                          </a:r>
                          <a:r>
                            <a:rPr lang="en-US" sz="2400" dirty="0"/>
                            <a:t>. max welfare</a:t>
                          </a:r>
                        </a:p>
                      </a:txBody>
                      <a:tcPr/>
                    </a:tc>
                    <a:tc>
                      <a:txBody>
                        <a:bodyPr/>
                        <a:lstStyle/>
                        <a:p>
                          <a:pPr algn="ctr"/>
                          <a:r>
                            <a:rPr lang="en-US" sz="2400" dirty="0"/>
                            <a:t>10.9</a:t>
                          </a:r>
                        </a:p>
                      </a:txBody>
                      <a:tcPr/>
                    </a:tc>
                    <a:tc>
                      <a:txBody>
                        <a:bodyPr/>
                        <a:lstStyle/>
                        <a:p>
                          <a:pPr algn="ctr"/>
                          <a:r>
                            <a:rPr lang="en-US" sz="2400" dirty="0"/>
                            <a:t>86%</a:t>
                          </a:r>
                        </a:p>
                      </a:txBody>
                      <a:tcPr/>
                    </a:tc>
                    <a:tc>
                      <a:txBody>
                        <a:bodyPr/>
                        <a:lstStyle/>
                        <a:p>
                          <a:pPr algn="ctr"/>
                          <a:r>
                            <a:rPr lang="en-US" sz="2400" dirty="0"/>
                            <a:t>36%</a:t>
                          </a:r>
                        </a:p>
                      </a:txBody>
                      <a:tcPr/>
                    </a:tc>
                    <a:tc>
                      <a:txBody>
                        <a:bodyPr/>
                        <a:lstStyle/>
                        <a:p>
                          <a:pPr algn="ctr"/>
                          <a:r>
                            <a:rPr lang="en-US" sz="2400" dirty="0"/>
                            <a:t>69%</a:t>
                          </a:r>
                        </a:p>
                      </a:txBody>
                      <a:tcPr/>
                    </a:tc>
                    <a:tc>
                      <a:txBody>
                        <a:bodyPr/>
                        <a:lstStyle/>
                        <a:p>
                          <a:pPr algn="ctr"/>
                          <a:r>
                            <a:rPr lang="en-US" sz="2400" dirty="0"/>
                            <a:t>0.1%</a:t>
                          </a:r>
                        </a:p>
                      </a:txBody>
                      <a:tcPr/>
                    </a:tc>
                    <a:extLst>
                      <a:ext uri="{0D108BD9-81ED-4DB2-BD59-A6C34878D82A}">
                        <a16:rowId xmlns:a16="http://schemas.microsoft.com/office/drawing/2014/main" val="3093738952"/>
                      </a:ext>
                    </a:extLst>
                  </a:tr>
                  <a:tr h="370840">
                    <a:tc>
                      <a:txBody>
                        <a:bodyPr/>
                        <a:lstStyle/>
                        <a:p>
                          <a:r>
                            <a:rPr lang="en-US" sz="2400" dirty="0" err="1"/>
                            <a:t>Onl</a:t>
                          </a:r>
                          <a:r>
                            <a:rPr lang="en-US" sz="2400" dirty="0"/>
                            <a:t>. round robin</a:t>
                          </a:r>
                        </a:p>
                      </a:txBody>
                      <a:tcPr/>
                    </a:tc>
                    <a:tc>
                      <a:txBody>
                        <a:bodyPr/>
                        <a:lstStyle/>
                        <a:p>
                          <a:pPr algn="ctr"/>
                          <a:r>
                            <a:rPr lang="en-US" sz="2400" dirty="0"/>
                            <a:t>10.9</a:t>
                          </a:r>
                        </a:p>
                      </a:txBody>
                      <a:tcPr/>
                    </a:tc>
                    <a:tc>
                      <a:txBody>
                        <a:bodyPr/>
                        <a:lstStyle/>
                        <a:p>
                          <a:pPr algn="ctr"/>
                          <a:r>
                            <a:rPr lang="en-US" sz="2400" dirty="0"/>
                            <a:t>93%</a:t>
                          </a:r>
                        </a:p>
                      </a:txBody>
                      <a:tcPr/>
                    </a:tc>
                    <a:tc>
                      <a:txBody>
                        <a:bodyPr/>
                        <a:lstStyle/>
                        <a:p>
                          <a:pPr algn="ctr"/>
                          <a:r>
                            <a:rPr lang="en-US" sz="2400" dirty="0"/>
                            <a:t>57%</a:t>
                          </a:r>
                        </a:p>
                      </a:txBody>
                      <a:tcPr/>
                    </a:tc>
                    <a:tc>
                      <a:txBody>
                        <a:bodyPr/>
                        <a:lstStyle/>
                        <a:p>
                          <a:pPr algn="ctr"/>
                          <a:r>
                            <a:rPr lang="en-US" sz="2400" dirty="0"/>
                            <a:t>72%</a:t>
                          </a:r>
                        </a:p>
                      </a:txBody>
                      <a:tcPr/>
                    </a:tc>
                    <a:tc>
                      <a:txBody>
                        <a:bodyPr/>
                        <a:lstStyle/>
                        <a:p>
                          <a:pPr algn="ctr"/>
                          <a:r>
                            <a:rPr lang="en-US" sz="2400" dirty="0"/>
                            <a:t>0.2%</a:t>
                          </a:r>
                        </a:p>
                      </a:txBody>
                      <a:tcPr/>
                    </a:tc>
                    <a:extLst>
                      <a:ext uri="{0D108BD9-81ED-4DB2-BD59-A6C34878D82A}">
                        <a16:rowId xmlns:a16="http://schemas.microsoft.com/office/drawing/2014/main" val="1990466518"/>
                      </a:ext>
                    </a:extLst>
                  </a:tr>
                </a:tbl>
              </a:graphicData>
            </a:graphic>
          </p:graphicFrame>
        </mc:Choice>
        <mc:Fallback xmlns="">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2465551778"/>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45720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457200">
                    <a:tc>
                      <a:txBody>
                        <a:bodyPr/>
                        <a:lstStyle/>
                        <a:p>
                          <a:r>
                            <a:rPr lang="en-US" sz="2400" dirty="0">
                              <a:solidFill>
                                <a:schemeClr val="bg1">
                                  <a:lumMod val="65000"/>
                                </a:schemeClr>
                              </a:solidFill>
                            </a:rPr>
                            <a:t>Max welfare</a:t>
                          </a:r>
                        </a:p>
                      </a:txBody>
                      <a:tcPr/>
                    </a:tc>
                    <a:tc>
                      <a:txBody>
                        <a:bodyPr/>
                        <a:lstStyle/>
                        <a:p>
                          <a:pPr algn="ctr"/>
                          <a:r>
                            <a:rPr lang="en-US" sz="2400" dirty="0">
                              <a:solidFill>
                                <a:schemeClr val="bg1">
                                  <a:lumMod val="65000"/>
                                </a:schemeClr>
                              </a:solidFill>
                            </a:rPr>
                            <a:t>11.04</a:t>
                          </a:r>
                        </a:p>
                      </a:txBody>
                      <a:tcPr/>
                    </a:tc>
                    <a:tc>
                      <a:txBody>
                        <a:bodyPr/>
                        <a:lstStyle/>
                        <a:p>
                          <a:pPr algn="ctr"/>
                          <a:r>
                            <a:rPr lang="en-US" sz="2400" dirty="0">
                              <a:solidFill>
                                <a:schemeClr val="bg1">
                                  <a:lumMod val="65000"/>
                                </a:schemeClr>
                              </a:solidFill>
                            </a:rPr>
                            <a:t>51%</a:t>
                          </a:r>
                        </a:p>
                      </a:txBody>
                      <a:tcPr/>
                    </a:tc>
                    <a:tc>
                      <a:txBody>
                        <a:bodyPr/>
                        <a:lstStyle/>
                        <a:p>
                          <a:pPr algn="ctr"/>
                          <a:r>
                            <a:rPr lang="en-US" sz="2400" dirty="0">
                              <a:solidFill>
                                <a:schemeClr val="bg1">
                                  <a:lumMod val="65000"/>
                                </a:schemeClr>
                              </a:solidFill>
                            </a:rPr>
                            <a:t>9.8%</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1163738579"/>
                      </a:ext>
                    </a:extLst>
                  </a:tr>
                  <a:tr h="457200">
                    <a:tc>
                      <a:txBody>
                        <a:bodyPr/>
                        <a:lstStyle/>
                        <a:p>
                          <a:r>
                            <a:rPr lang="en-US" sz="2400" dirty="0">
                              <a:solidFill>
                                <a:schemeClr val="bg1">
                                  <a:lumMod val="65000"/>
                                </a:schemeClr>
                              </a:solidFill>
                            </a:rPr>
                            <a:t>Round robin </a:t>
                          </a:r>
                        </a:p>
                      </a:txBody>
                      <a:tcPr/>
                    </a:tc>
                    <a:tc>
                      <a:txBody>
                        <a:bodyPr/>
                        <a:lstStyle/>
                        <a:p>
                          <a:pPr algn="ctr"/>
                          <a:r>
                            <a:rPr lang="en-US" sz="2400" dirty="0">
                              <a:solidFill>
                                <a:schemeClr val="bg1">
                                  <a:lumMod val="65000"/>
                                </a:schemeClr>
                              </a:solidFill>
                            </a:rPr>
                            <a:t>11</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14%</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921558240"/>
                      </a:ext>
                    </a:extLst>
                  </a:tr>
                  <a:tr h="457200">
                    <a:tc>
                      <a:txBody>
                        <a:bodyPr/>
                        <a:lstStyle/>
                        <a:p>
                          <a:endParaRPr lang="en-US"/>
                        </a:p>
                      </a:txBody>
                      <a:tcPr>
                        <a:blipFill>
                          <a:blip r:embed="rId3"/>
                          <a:stretch>
                            <a:fillRect t="-310667" r="-373280" b="-230667"/>
                          </a:stretch>
                        </a:blipFill>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457200">
                    <a:tc>
                      <a:txBody>
                        <a:bodyPr/>
                        <a:lstStyle/>
                        <a:p>
                          <a:r>
                            <a:rPr lang="en-US" sz="2400" dirty="0" err="1"/>
                            <a:t>Onl</a:t>
                          </a:r>
                          <a:r>
                            <a:rPr lang="en-US" sz="2400" dirty="0"/>
                            <a:t>. max welfare</a:t>
                          </a:r>
                        </a:p>
                      </a:txBody>
                      <a:tcPr/>
                    </a:tc>
                    <a:tc>
                      <a:txBody>
                        <a:bodyPr/>
                        <a:lstStyle/>
                        <a:p>
                          <a:pPr algn="ctr"/>
                          <a:r>
                            <a:rPr lang="en-US" sz="2400" dirty="0"/>
                            <a:t>10.9</a:t>
                          </a:r>
                        </a:p>
                      </a:txBody>
                      <a:tcPr/>
                    </a:tc>
                    <a:tc>
                      <a:txBody>
                        <a:bodyPr/>
                        <a:lstStyle/>
                        <a:p>
                          <a:pPr algn="ctr"/>
                          <a:r>
                            <a:rPr lang="en-US" sz="2400" dirty="0"/>
                            <a:t>86%</a:t>
                          </a:r>
                        </a:p>
                      </a:txBody>
                      <a:tcPr/>
                    </a:tc>
                    <a:tc>
                      <a:txBody>
                        <a:bodyPr/>
                        <a:lstStyle/>
                        <a:p>
                          <a:pPr algn="ctr"/>
                          <a:r>
                            <a:rPr lang="en-US" sz="2400" dirty="0"/>
                            <a:t>36%</a:t>
                          </a:r>
                        </a:p>
                      </a:txBody>
                      <a:tcPr/>
                    </a:tc>
                    <a:tc>
                      <a:txBody>
                        <a:bodyPr/>
                        <a:lstStyle/>
                        <a:p>
                          <a:pPr algn="ctr"/>
                          <a:r>
                            <a:rPr lang="en-US" sz="2400" dirty="0"/>
                            <a:t>69%</a:t>
                          </a:r>
                        </a:p>
                      </a:txBody>
                      <a:tcPr/>
                    </a:tc>
                    <a:tc>
                      <a:txBody>
                        <a:bodyPr/>
                        <a:lstStyle/>
                        <a:p>
                          <a:pPr algn="ctr"/>
                          <a:r>
                            <a:rPr lang="en-US" sz="2400" dirty="0"/>
                            <a:t>0.1%</a:t>
                          </a:r>
                        </a:p>
                      </a:txBody>
                      <a:tcPr/>
                    </a:tc>
                    <a:extLst>
                      <a:ext uri="{0D108BD9-81ED-4DB2-BD59-A6C34878D82A}">
                        <a16:rowId xmlns:a16="http://schemas.microsoft.com/office/drawing/2014/main" val="3093738952"/>
                      </a:ext>
                    </a:extLst>
                  </a:tr>
                  <a:tr h="457200">
                    <a:tc>
                      <a:txBody>
                        <a:bodyPr/>
                        <a:lstStyle/>
                        <a:p>
                          <a:r>
                            <a:rPr lang="en-US" sz="2400" dirty="0" err="1"/>
                            <a:t>Onl</a:t>
                          </a:r>
                          <a:r>
                            <a:rPr lang="en-US" sz="2400" dirty="0"/>
                            <a:t>. round robin</a:t>
                          </a:r>
                        </a:p>
                      </a:txBody>
                      <a:tcPr/>
                    </a:tc>
                    <a:tc>
                      <a:txBody>
                        <a:bodyPr/>
                        <a:lstStyle/>
                        <a:p>
                          <a:pPr algn="ctr"/>
                          <a:r>
                            <a:rPr lang="en-US" sz="2400" dirty="0"/>
                            <a:t>10.9</a:t>
                          </a:r>
                        </a:p>
                      </a:txBody>
                      <a:tcPr/>
                    </a:tc>
                    <a:tc>
                      <a:txBody>
                        <a:bodyPr/>
                        <a:lstStyle/>
                        <a:p>
                          <a:pPr algn="ctr"/>
                          <a:r>
                            <a:rPr lang="en-US" sz="2400" dirty="0"/>
                            <a:t>93%</a:t>
                          </a:r>
                        </a:p>
                      </a:txBody>
                      <a:tcPr/>
                    </a:tc>
                    <a:tc>
                      <a:txBody>
                        <a:bodyPr/>
                        <a:lstStyle/>
                        <a:p>
                          <a:pPr algn="ctr"/>
                          <a:r>
                            <a:rPr lang="en-US" sz="2400" dirty="0"/>
                            <a:t>57%</a:t>
                          </a:r>
                        </a:p>
                      </a:txBody>
                      <a:tcPr/>
                    </a:tc>
                    <a:tc>
                      <a:txBody>
                        <a:bodyPr/>
                        <a:lstStyle/>
                        <a:p>
                          <a:pPr algn="ctr"/>
                          <a:r>
                            <a:rPr lang="en-US" sz="2400" dirty="0"/>
                            <a:t>72%</a:t>
                          </a:r>
                        </a:p>
                      </a:txBody>
                      <a:tcPr/>
                    </a:tc>
                    <a:tc>
                      <a:txBody>
                        <a:bodyPr/>
                        <a:lstStyle/>
                        <a:p>
                          <a:pPr algn="ctr"/>
                          <a:r>
                            <a:rPr lang="en-US" sz="2400" dirty="0"/>
                            <a:t>0.2%</a:t>
                          </a:r>
                        </a:p>
                      </a:txBody>
                      <a:tcPr/>
                    </a:tc>
                    <a:extLst>
                      <a:ext uri="{0D108BD9-81ED-4DB2-BD59-A6C34878D82A}">
                        <a16:rowId xmlns:a16="http://schemas.microsoft.com/office/drawing/2014/main" val="1990466518"/>
                      </a:ext>
                    </a:extLst>
                  </a:tr>
                </a:tbl>
              </a:graphicData>
            </a:graphic>
          </p:graphicFrame>
        </mc:Fallback>
      </mc:AlternateContent>
      <p:sp>
        <p:nvSpPr>
          <p:cNvPr id="4" name="Slide Number Placeholder 3">
            <a:extLst>
              <a:ext uri="{FF2B5EF4-FFF2-40B4-BE49-F238E27FC236}">
                <a16:creationId xmlns:a16="http://schemas.microsoft.com/office/drawing/2014/main" id="{539D20CC-FC55-482F-ABCD-9C4F74095B85}"/>
              </a:ext>
            </a:extLst>
          </p:cNvPr>
          <p:cNvSpPr>
            <a:spLocks noGrp="1"/>
          </p:cNvSpPr>
          <p:nvPr>
            <p:ph type="sldNum" sz="quarter" idx="12"/>
          </p:nvPr>
        </p:nvSpPr>
        <p:spPr/>
        <p:txBody>
          <a:bodyPr/>
          <a:lstStyle/>
          <a:p>
            <a:fld id="{0C15891D-5D85-41F7-8804-0265A87BC9DB}" type="slidenum">
              <a:rPr lang="en-US" smtClean="0"/>
              <a:pPr/>
              <a:t>34</a:t>
            </a:fld>
            <a:endParaRPr lang="en-US" dirty="0"/>
          </a:p>
        </p:txBody>
      </p:sp>
      <p:sp>
        <p:nvSpPr>
          <p:cNvPr id="6" name="Rectangle 5">
            <a:extLst>
              <a:ext uri="{FF2B5EF4-FFF2-40B4-BE49-F238E27FC236}">
                <a16:creationId xmlns:a16="http://schemas.microsoft.com/office/drawing/2014/main" id="{A9D9D0EB-AB5D-4A29-ABAA-DE915409E32C}"/>
              </a:ext>
            </a:extLst>
          </p:cNvPr>
          <p:cNvSpPr/>
          <p:nvPr/>
        </p:nvSpPr>
        <p:spPr>
          <a:xfrm>
            <a:off x="6486939" y="3016111"/>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A894362-FCE5-4B42-81E9-A85F9953D490}"/>
              </a:ext>
            </a:extLst>
          </p:cNvPr>
          <p:cNvSpPr/>
          <p:nvPr/>
        </p:nvSpPr>
        <p:spPr>
          <a:xfrm>
            <a:off x="9992138" y="2990848"/>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2E45CE-8A49-46A3-A957-A8E75E962AED}"/>
              </a:ext>
            </a:extLst>
          </p:cNvPr>
          <p:cNvSpPr txBox="1"/>
          <p:nvPr/>
        </p:nvSpPr>
        <p:spPr>
          <a:xfrm>
            <a:off x="6327914" y="4539942"/>
            <a:ext cx="9462052" cy="369332"/>
          </a:xfrm>
          <a:prstGeom prst="rect">
            <a:avLst/>
          </a:prstGeom>
          <a:noFill/>
        </p:spPr>
        <p:txBody>
          <a:bodyPr wrap="square" rtlCol="0">
            <a:spAutoFit/>
          </a:bodyPr>
          <a:lstStyle/>
          <a:p>
            <a:r>
              <a:rPr lang="en-US" dirty="0"/>
              <a:t>*Similar results on other datasets, other instance sizes</a:t>
            </a:r>
          </a:p>
        </p:txBody>
      </p:sp>
    </p:spTree>
    <p:extLst>
      <p:ext uri="{BB962C8B-B14F-4D97-AF65-F5344CB8AC3E}">
        <p14:creationId xmlns:p14="http://schemas.microsoft.com/office/powerpoint/2010/main" val="2473622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8222C3C7-DB53-4BC4-A377-D61BA02CDA38}"/>
              </a:ext>
            </a:extLst>
          </p:cNvPr>
          <p:cNvSpPr txBox="1">
            <a:spLocks/>
          </p:cNvSpPr>
          <p:nvPr/>
        </p:nvSpPr>
        <p:spPr>
          <a:xfrm>
            <a:off x="838200" y="1267326"/>
            <a:ext cx="10816388" cy="500964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      Wishlist:</a:t>
            </a:r>
          </a:p>
          <a:p>
            <a:r>
              <a:rPr lang="en-US" dirty="0"/>
              <a:t>A clean characterization of when stability can be guaranteed</a:t>
            </a:r>
          </a:p>
          <a:p>
            <a:r>
              <a:rPr lang="en-US" dirty="0"/>
              <a:t>Efficient algorithms to find stable recommendations (when they exist) </a:t>
            </a:r>
          </a:p>
          <a:p>
            <a:r>
              <a:rPr lang="en-US" dirty="0"/>
              <a:t>Guidance: Is stability the right notion of 2-sided fairness to use here?</a:t>
            </a:r>
          </a:p>
          <a:p>
            <a:pPr marL="0" indent="0">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A82CC655-DF8A-495E-A24C-A698DB09ECF1}"/>
              </a:ext>
            </a:extLst>
          </p:cNvPr>
          <p:cNvSpPr>
            <a:spLocks noGrp="1"/>
          </p:cNvSpPr>
          <p:nvPr>
            <p:ph idx="1"/>
          </p:nvPr>
        </p:nvSpPr>
        <p:spPr>
          <a:xfrm>
            <a:off x="838200" y="403310"/>
            <a:ext cx="10816388" cy="1748875"/>
          </a:xfrm>
        </p:spPr>
        <p:txBody>
          <a:bodyPr>
            <a:normAutofit/>
          </a:bodyPr>
          <a:lstStyle/>
          <a:p>
            <a:pPr marL="0" indent="0" algn="ctr">
              <a:buNone/>
            </a:pPr>
            <a:r>
              <a:rPr lang="en-US" sz="4500" dirty="0"/>
              <a:t>Do recommender system markets unravel?</a:t>
            </a:r>
          </a:p>
        </p:txBody>
      </p:sp>
      <p:sp>
        <p:nvSpPr>
          <p:cNvPr id="4" name="Slide Number Placeholder 3">
            <a:extLst>
              <a:ext uri="{FF2B5EF4-FFF2-40B4-BE49-F238E27FC236}">
                <a16:creationId xmlns:a16="http://schemas.microsoft.com/office/drawing/2014/main" id="{48BB4ED1-B193-43A2-B25B-D614D2C80E2F}"/>
              </a:ext>
            </a:extLst>
          </p:cNvPr>
          <p:cNvSpPr>
            <a:spLocks noGrp="1"/>
          </p:cNvSpPr>
          <p:nvPr>
            <p:ph type="sldNum" sz="quarter" idx="12"/>
          </p:nvPr>
        </p:nvSpPr>
        <p:spPr/>
        <p:txBody>
          <a:bodyPr/>
          <a:lstStyle/>
          <a:p>
            <a:fld id="{0C15891D-5D85-41F7-8804-0265A87BC9DB}" type="slidenum">
              <a:rPr lang="en-US" smtClean="0"/>
              <a:pPr/>
              <a:t>35</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ADA06C-8E35-4C40-97F4-ECCB0C59B042}"/>
                  </a:ext>
                </a:extLst>
              </p:cNvPr>
              <p:cNvSpPr txBox="1"/>
              <p:nvPr/>
            </p:nvSpPr>
            <p:spPr>
              <a:xfrm>
                <a:off x="976312" y="1251770"/>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Without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6" name="TextBox 5">
                <a:extLst>
                  <a:ext uri="{FF2B5EF4-FFF2-40B4-BE49-F238E27FC236}">
                    <a16:creationId xmlns:a16="http://schemas.microsoft.com/office/drawing/2014/main" id="{8BADA06C-8E35-4C40-97F4-ECCB0C59B042}"/>
                  </a:ext>
                </a:extLst>
              </p:cNvPr>
              <p:cNvSpPr txBox="1">
                <a:spLocks noRot="1" noChangeAspect="1" noMove="1" noResize="1" noEditPoints="1" noAdjustHandles="1" noChangeArrowheads="1" noChangeShapeType="1" noTextEdit="1"/>
              </p:cNvSpPr>
              <p:nvPr/>
            </p:nvSpPr>
            <p:spPr>
              <a:xfrm>
                <a:off x="976312" y="1251770"/>
                <a:ext cx="10239375" cy="830997"/>
              </a:xfrm>
              <a:prstGeom prst="rect">
                <a:avLst/>
              </a:prstGeom>
              <a:blipFill>
                <a:blip r:embed="rId3"/>
                <a:stretch>
                  <a:fillRect t="-5839" b="-1532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2EFF75-A291-486C-BF99-15092B8C868E}"/>
              </a:ext>
            </a:extLst>
          </p:cNvPr>
          <p:cNvSpPr txBox="1"/>
          <p:nvPr/>
        </p:nvSpPr>
        <p:spPr>
          <a:xfrm>
            <a:off x="976311" y="2329873"/>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With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pic>
        <p:nvPicPr>
          <p:cNvPr id="9" name="Picture 2" descr="Yes and no signs">
            <a:extLst>
              <a:ext uri="{FF2B5EF4-FFF2-40B4-BE49-F238E27FC236}">
                <a16:creationId xmlns:a16="http://schemas.microsoft.com/office/drawing/2014/main" id="{36637EA2-06B0-478D-9B0E-0577D228053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585" b="97764" l="2396" r="46006">
                        <a14:foregroundMark x1="3355" y1="27955" x2="4792" y2="41374"/>
                        <a14:foregroundMark x1="4792" y1="27796" x2="24441" y2="28754"/>
                        <a14:foregroundMark x1="24441" y1="28754" x2="43131" y2="24441"/>
                        <a14:foregroundMark x1="43131" y1="24441" x2="43131" y2="34505"/>
                        <a14:foregroundMark x1="43131" y1="34505" x2="36113" y2="40247"/>
                        <a14:foregroundMark x1="24544" y1="44137" x2="25391" y2="44031"/>
                        <a14:foregroundMark x1="40256" y1="38658" x2="45527" y2="30511"/>
                        <a14:foregroundMark x1="45527" y1="30511" x2="41374" y2="23482"/>
                        <a14:foregroundMark x1="30711" y1="24950" x2="6550" y2="28275"/>
                        <a14:foregroundMark x1="41374" y1="23482" x2="31653" y2="24820"/>
                        <a14:foregroundMark x1="18850" y1="80990" x2="19225" y2="83519"/>
                        <a14:foregroundMark x1="22746" y1="95074" x2="27955" y2="98083"/>
                        <a14:foregroundMark x1="27955" y1="98083" x2="28435" y2="82588"/>
                        <a14:foregroundMark x1="28435" y1="82588" x2="21406" y2="78435"/>
                        <a14:foregroundMark x1="36102" y1="41214" x2="44728" y2="39617"/>
                        <a14:foregroundMark x1="44728" y1="39617" x2="45367" y2="39776"/>
                        <a14:foregroundMark x1="46166" y1="40735" x2="46166" y2="40735"/>
                        <a14:foregroundMark x1="2396" y1="27316" x2="29872" y2="23962"/>
                        <a14:foregroundMark x1="32828" y1="22780" x2="33067" y2="22684"/>
                        <a14:foregroundMark x1="29872" y1="23962" x2="31702" y2="23230"/>
                        <a14:foregroundMark x1="40096" y1="23482" x2="41374" y2="22045"/>
                        <a14:foregroundMark x1="42492" y1="22204" x2="44569" y2="24760"/>
                        <a14:backgroundMark x1="32109" y1="22524" x2="33067" y2="22364"/>
                        <a14:backgroundMark x1="33067" y1="22684" x2="33067" y2="22684"/>
                        <a14:backgroundMark x1="28594" y1="43770" x2="27955" y2="43291"/>
                        <a14:backgroundMark x1="29073" y1="43450" x2="34345" y2="43131"/>
                        <a14:backgroundMark x1="28594" y1="43930" x2="29393" y2="43930"/>
                        <a14:backgroundMark x1="20927" y1="43770" x2="4792" y2="45367"/>
                        <a14:backgroundMark x1="20607" y1="43930" x2="22204" y2="46645"/>
                        <a14:backgroundMark x1="28594" y1="43610" x2="28754" y2="44409"/>
                        <a14:backgroundMark x1="18371" y1="85463" x2="21885" y2="95367"/>
                        <a14:backgroundMark x1="18690" y1="83706" x2="19329" y2="85463"/>
                      </a14:backgroundRemoval>
                    </a14:imgEffect>
                  </a14:imgLayer>
                </a14:imgProps>
              </a:ext>
              <a:ext uri="{28A0092B-C50C-407E-A947-70E740481C1C}">
                <a14:useLocalDpi xmlns:a14="http://schemas.microsoft.com/office/drawing/2010/main" val="0"/>
              </a:ext>
            </a:extLst>
          </a:blip>
          <a:srcRect r="51555"/>
          <a:stretch/>
        </p:blipFill>
        <p:spPr bwMode="auto">
          <a:xfrm rot="20542089">
            <a:off x="847748" y="1784101"/>
            <a:ext cx="772248" cy="159405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9E3EBE-8EB4-4E3A-AB64-B4ACF015549B}"/>
              </a:ext>
            </a:extLst>
          </p:cNvPr>
          <p:cNvGrpSpPr/>
          <p:nvPr/>
        </p:nvGrpSpPr>
        <p:grpSpPr>
          <a:xfrm>
            <a:off x="10411709" y="938673"/>
            <a:ext cx="949974" cy="1144094"/>
            <a:chOff x="7730684" y="762000"/>
            <a:chExt cx="2989977" cy="3716433"/>
          </a:xfrm>
        </p:grpSpPr>
        <p:pic>
          <p:nvPicPr>
            <p:cNvPr id="13" name="Picture 2" descr="Yes and no signs">
              <a:extLst>
                <a:ext uri="{FF2B5EF4-FFF2-40B4-BE49-F238E27FC236}">
                  <a16:creationId xmlns:a16="http://schemas.microsoft.com/office/drawing/2014/main" id="{EB5E29C9-4339-4042-B030-A9B1D685E360}"/>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413" t="22357" r="142" b="49812"/>
            <a:stretch/>
          </p:blipFill>
          <p:spPr bwMode="auto">
            <a:xfrm>
              <a:off x="7730684" y="762000"/>
              <a:ext cx="2888631" cy="1659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Yes and no signs">
              <a:extLst>
                <a:ext uri="{FF2B5EF4-FFF2-40B4-BE49-F238E27FC236}">
                  <a16:creationId xmlns:a16="http://schemas.microsoft.com/office/drawing/2014/main" id="{80D9F016-4121-41A7-91B8-F6D6C281D1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t="58289" b="5412"/>
            <a:stretch/>
          </p:blipFill>
          <p:spPr bwMode="auto">
            <a:xfrm>
              <a:off x="7832031" y="2314045"/>
              <a:ext cx="2888630" cy="216438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6DB420C3-6621-4F4D-999B-A14D1B203F59}"/>
              </a:ext>
            </a:extLst>
          </p:cNvPr>
          <p:cNvSpPr/>
          <p:nvPr/>
        </p:nvSpPr>
        <p:spPr>
          <a:xfrm>
            <a:off x="1002910" y="3159889"/>
            <a:ext cx="1168400" cy="272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05A6D0C-49BB-4CCB-ABFB-3B05A7508DE2}"/>
              </a:ext>
            </a:extLst>
          </p:cNvPr>
          <p:cNvSpPr txBox="1"/>
          <p:nvPr/>
        </p:nvSpPr>
        <p:spPr>
          <a:xfrm>
            <a:off x="1171903" y="6303055"/>
            <a:ext cx="7557197" cy="369332"/>
          </a:xfrm>
          <a:prstGeom prst="rect">
            <a:avLst/>
          </a:prstGeom>
          <a:noFill/>
        </p:spPr>
        <p:txBody>
          <a:bodyPr wrap="none" rtlCol="0">
            <a:spAutoFit/>
          </a:bodyPr>
          <a:lstStyle/>
          <a:p>
            <a:r>
              <a:rPr lang="en-US" dirty="0">
                <a:solidFill>
                  <a:schemeClr val="bg1">
                    <a:lumMod val="75000"/>
                  </a:schemeClr>
                </a:solidFill>
              </a:rPr>
              <a:t>Credits: </a:t>
            </a:r>
            <a:r>
              <a:rPr lang="en-US" dirty="0" err="1">
                <a:solidFill>
                  <a:schemeClr val="bg1">
                    <a:lumMod val="75000"/>
                  </a:schemeClr>
                </a:solidFill>
              </a:rPr>
              <a:t>wikipedia</a:t>
            </a:r>
            <a:r>
              <a:rPr lang="en-US" dirty="0">
                <a:solidFill>
                  <a:schemeClr val="bg1">
                    <a:lumMod val="75000"/>
                  </a:schemeClr>
                </a:solidFill>
              </a:rPr>
              <a:t>, C Stewart on </a:t>
            </a:r>
            <a:r>
              <a:rPr lang="en-US" dirty="0" err="1">
                <a:solidFill>
                  <a:schemeClr val="bg1">
                    <a:lumMod val="75000"/>
                  </a:schemeClr>
                </a:solidFill>
              </a:rPr>
              <a:t>unsplash</a:t>
            </a:r>
            <a:r>
              <a:rPr lang="en-US" dirty="0">
                <a:solidFill>
                  <a:schemeClr val="bg1">
                    <a:lumMod val="75000"/>
                  </a:schemeClr>
                </a:solidFill>
              </a:rPr>
              <a:t>, </a:t>
            </a:r>
            <a:r>
              <a:rPr lang="en-US" dirty="0" err="1">
                <a:solidFill>
                  <a:schemeClr val="bg1">
                    <a:lumMod val="75000"/>
                  </a:schemeClr>
                </a:solidFill>
              </a:rPr>
              <a:t>maakyzz</a:t>
            </a:r>
            <a:r>
              <a:rPr lang="en-US" dirty="0">
                <a:solidFill>
                  <a:schemeClr val="bg1">
                    <a:lumMod val="75000"/>
                  </a:schemeClr>
                </a:solidFill>
              </a:rPr>
              <a:t> &amp; rawpixel.com on </a:t>
            </a:r>
            <a:r>
              <a:rPr lang="en-US" dirty="0" err="1">
                <a:solidFill>
                  <a:schemeClr val="bg1">
                    <a:lumMod val="75000"/>
                  </a:schemeClr>
                </a:solidFill>
              </a:rPr>
              <a:t>FreePik</a:t>
            </a:r>
            <a:endParaRPr lang="en-US" dirty="0">
              <a:solidFill>
                <a:schemeClr val="bg1">
                  <a:lumMod val="75000"/>
                </a:schemeClr>
              </a:solidFill>
            </a:endParaRPr>
          </a:p>
        </p:txBody>
      </p:sp>
      <p:pic>
        <p:nvPicPr>
          <p:cNvPr id="18" name="Picture 17">
            <a:extLst>
              <a:ext uri="{FF2B5EF4-FFF2-40B4-BE49-F238E27FC236}">
                <a16:creationId xmlns:a16="http://schemas.microsoft.com/office/drawing/2014/main" id="{CDCC4DCB-C901-430A-8B27-D5ECF7368DA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030" b="89967" l="9975" r="89776">
                        <a14:foregroundMark x1="47382" y1="10368" x2="48130" y2="9030"/>
                        <a14:foregroundMark x1="46384" y1="74916" x2="45137" y2="72074"/>
                        <a14:foregroundMark x1="44389" y1="52174" x2="45636" y2="50000"/>
                        <a14:backgroundMark x1="82544" y1="85284" x2="80798" y2="84783"/>
                      </a14:backgroundRemoval>
                    </a14:imgEffect>
                    <a14:imgEffect>
                      <a14:saturation sat="400000"/>
                    </a14:imgEffect>
                  </a14:imgLayer>
                </a14:imgProps>
              </a:ext>
            </a:extLst>
          </a:blip>
          <a:stretch>
            <a:fillRect/>
          </a:stretch>
        </p:blipFill>
        <p:spPr>
          <a:xfrm>
            <a:off x="867017" y="4286598"/>
            <a:ext cx="508172" cy="757822"/>
          </a:xfrm>
          <a:prstGeom prst="rect">
            <a:avLst/>
          </a:prstGeom>
        </p:spPr>
      </p:pic>
      <p:sp>
        <p:nvSpPr>
          <p:cNvPr id="19" name="Star: 5 Points 18">
            <a:extLst>
              <a:ext uri="{FF2B5EF4-FFF2-40B4-BE49-F238E27FC236}">
                <a16:creationId xmlns:a16="http://schemas.microsoft.com/office/drawing/2014/main" id="{175C872D-B8EE-4F78-9C50-31B58178248D}"/>
              </a:ext>
            </a:extLst>
          </p:cNvPr>
          <p:cNvSpPr/>
          <p:nvPr/>
        </p:nvSpPr>
        <p:spPr>
          <a:xfrm>
            <a:off x="1057603" y="4215320"/>
            <a:ext cx="127000" cy="12700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53C9F00-4266-4812-A386-08271002711B}"/>
              </a:ext>
            </a:extLst>
          </p:cNvPr>
          <p:cNvSpPr txBox="1"/>
          <p:nvPr/>
        </p:nvSpPr>
        <p:spPr>
          <a:xfrm>
            <a:off x="976310" y="3412107"/>
            <a:ext cx="10239375" cy="830997"/>
          </a:xfrm>
          <a:prstGeom prst="rect">
            <a:avLst/>
          </a:prstGeom>
          <a:solidFill>
            <a:schemeClr val="accent1">
              <a:lumMod val="20000"/>
              <a:lumOff val="80000"/>
              <a:alpha val="69000"/>
            </a:schemeClr>
          </a:solidFill>
        </p:spPr>
        <p:txBody>
          <a:bodyPr wrap="square" rtlCol="0">
            <a:spAutoFit/>
          </a:bodyPr>
          <a:lstStyle/>
          <a:p>
            <a:pPr algn="ctr"/>
            <a:r>
              <a:rPr lang="en-US" sz="2400" b="1" dirty="0"/>
              <a:t>Maximizing buyer welfare </a:t>
            </a:r>
          </a:p>
          <a:p>
            <a:pPr algn="ctr"/>
            <a:r>
              <a:rPr lang="en-US" sz="2400" dirty="0">
                <a:latin typeface="Calibri" panose="020F0502020204030204" pitchFamily="34" charset="0"/>
                <a:cs typeface="Calibri" panose="020F0502020204030204" pitchFamily="34" charset="0"/>
              </a:rPr>
              <a:t>Provably stable in some cases, small incentive to deviate in experiments</a:t>
            </a:r>
          </a:p>
        </p:txBody>
      </p:sp>
    </p:spTree>
    <p:extLst>
      <p:ext uri="{BB962C8B-B14F-4D97-AF65-F5344CB8AC3E}">
        <p14:creationId xmlns:p14="http://schemas.microsoft.com/office/powerpoint/2010/main" val="393996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77405B-C364-4DD8-A0D3-4CEF9F0E7AB4}"/>
              </a:ext>
            </a:extLst>
          </p:cNvPr>
          <p:cNvSpPr>
            <a:spLocks noGrp="1"/>
          </p:cNvSpPr>
          <p:nvPr>
            <p:ph type="sldNum" sz="quarter" idx="12"/>
          </p:nvPr>
        </p:nvSpPr>
        <p:spPr/>
        <p:txBody>
          <a:bodyPr/>
          <a:lstStyle/>
          <a:p>
            <a:fld id="{0C15891D-5D85-41F7-8804-0265A87BC9DB}" type="slidenum">
              <a:rPr lang="en-US" smtClean="0"/>
              <a:t>36</a:t>
            </a:fld>
            <a:endParaRPr lang="en-US"/>
          </a:p>
        </p:txBody>
      </p:sp>
      <p:pic>
        <p:nvPicPr>
          <p:cNvPr id="2050" name="Picture 2" descr="Human rights doodle vector hand drawn style">
            <a:extLst>
              <a:ext uri="{FF2B5EF4-FFF2-40B4-BE49-F238E27FC236}">
                <a16:creationId xmlns:a16="http://schemas.microsoft.com/office/drawing/2014/main" id="{8154AF4F-B89A-49F4-A859-5BCFE94C4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876847"/>
            <a:ext cx="8978900" cy="598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94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General exposure constraints</a:t>
            </a:r>
          </a:p>
        </p:txBody>
      </p:sp>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p:txBody>
          <a:bodyPr>
            <a:normAutofit/>
          </a:bodyPr>
          <a:lstStyle/>
          <a:p>
            <a:endParaRPr lang="en-US" dirty="0"/>
          </a:p>
          <a:p>
            <a:endParaRPr lang="en-US" dirty="0"/>
          </a:p>
          <a:p>
            <a:pPr marL="0" indent="0">
              <a:buNone/>
            </a:pPr>
            <a:r>
              <a:rPr lang="en-US" dirty="0"/>
              <a:t>General exposure constraints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Maybe this to appendix, mention</a:t>
            </a:r>
          </a:p>
        </p:txBody>
      </p:sp>
      <p:sp>
        <p:nvSpPr>
          <p:cNvPr id="4" name="TextBox 3">
            <a:extLst>
              <a:ext uri="{FF2B5EF4-FFF2-40B4-BE49-F238E27FC236}">
                <a16:creationId xmlns:a16="http://schemas.microsoft.com/office/drawing/2014/main" id="{EE1DE891-960B-43D0-A0AC-816F3CE090AC}"/>
              </a:ext>
            </a:extLst>
          </p:cNvPr>
          <p:cNvSpPr txBox="1"/>
          <p:nvPr/>
        </p:nvSpPr>
        <p:spPr>
          <a:xfrm>
            <a:off x="914399" y="1332017"/>
            <a:ext cx="10067925"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a:t>
            </a:r>
            <a:r>
              <a:rPr lang="en-US" sz="2400" dirty="0">
                <a:solidFill>
                  <a:srgbClr val="C00000"/>
                </a:solidFill>
              </a:rPr>
              <a:t>unit exposure constraints </a:t>
            </a:r>
            <a:r>
              <a:rPr lang="en-US" sz="2400" dirty="0"/>
              <a:t>and </a:t>
            </a:r>
            <a:r>
              <a:rPr lang="en-US" sz="2400" dirty="0">
                <a:solidFill>
                  <a:schemeClr val="accent6">
                    <a:lumMod val="75000"/>
                  </a:schemeClr>
                </a:solidFill>
              </a:rPr>
              <a:t>identical buyers</a:t>
            </a:r>
            <a:r>
              <a:rPr lang="en-US" sz="2400" dirty="0"/>
              <a:t> or </a:t>
            </a:r>
            <a:r>
              <a:rPr lang="en-US" sz="2400" dirty="0">
                <a:solidFill>
                  <a:schemeClr val="accent5">
                    <a:lumMod val="75000"/>
                  </a:schemeClr>
                </a:solidFill>
              </a:rPr>
              <a:t>dichotomous values</a:t>
            </a:r>
            <a:r>
              <a:rPr lang="en-US" sz="2400" dirty="0"/>
              <a:t>,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37</a:t>
            </a:fld>
            <a:endParaRPr lang="en-US" dirty="0"/>
          </a:p>
        </p:txBody>
      </p:sp>
      <p:sp>
        <p:nvSpPr>
          <p:cNvPr id="6" name="TextBox 5">
            <a:extLst>
              <a:ext uri="{FF2B5EF4-FFF2-40B4-BE49-F238E27FC236}">
                <a16:creationId xmlns:a16="http://schemas.microsoft.com/office/drawing/2014/main" id="{7F17A30A-1632-49DC-BAF3-F6AFF7CCDF40}"/>
              </a:ext>
            </a:extLst>
          </p:cNvPr>
          <p:cNvSpPr txBox="1"/>
          <p:nvPr/>
        </p:nvSpPr>
        <p:spPr>
          <a:xfrm>
            <a:off x="1600198" y="2944394"/>
            <a:ext cx="8696325"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a:t>
            </a:r>
            <a:r>
              <a:rPr lang="en-US" sz="2400" dirty="0">
                <a:solidFill>
                  <a:schemeClr val="accent6">
                    <a:lumMod val="75000"/>
                  </a:schemeClr>
                </a:solidFill>
              </a:rPr>
              <a:t>identical buyers</a:t>
            </a:r>
            <a:r>
              <a:rPr lang="en-US" sz="2400" dirty="0"/>
              <a:t> and </a:t>
            </a:r>
            <a:r>
              <a:rPr lang="en-US" sz="2400" dirty="0">
                <a:solidFill>
                  <a:srgbClr val="C00000"/>
                </a:solidFill>
              </a:rPr>
              <a:t>general exposure constraints</a:t>
            </a:r>
            <a:r>
              <a:rPr lang="en-US" sz="2400" dirty="0"/>
              <a:t>, maximizing expected buyer welfare is SEF1 and PO</a:t>
            </a:r>
            <a:endParaRPr lang="en-US" sz="2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84A2427-FCCB-4B81-A53C-C3DD0D701FE8}"/>
              </a:ext>
            </a:extLst>
          </p:cNvPr>
          <p:cNvSpPr txBox="1"/>
          <p:nvPr/>
        </p:nvSpPr>
        <p:spPr>
          <a:xfrm>
            <a:off x="1600197" y="3932087"/>
            <a:ext cx="8696325"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a:t>
            </a:r>
            <a:r>
              <a:rPr lang="en-US" sz="2400" dirty="0">
                <a:solidFill>
                  <a:schemeClr val="accent5">
                    <a:lumMod val="75000"/>
                  </a:schemeClr>
                </a:solidFill>
              </a:rPr>
              <a:t>dichotomous buyers</a:t>
            </a:r>
            <a:r>
              <a:rPr lang="en-US" sz="2400" dirty="0"/>
              <a:t> and </a:t>
            </a:r>
            <a:r>
              <a:rPr lang="en-US" sz="2400" dirty="0">
                <a:solidFill>
                  <a:srgbClr val="C00000"/>
                </a:solidFill>
              </a:rPr>
              <a:t>general exposure constraints</a:t>
            </a:r>
            <a:r>
              <a:rPr lang="en-US" sz="2400" dirty="0"/>
              <a:t>, maximizing expected buyer welfare is stable and PO</a:t>
            </a:r>
            <a:endParaRPr lang="en-US" sz="24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47531AB-0F39-4141-A888-EC0167989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7347" y="-85865"/>
            <a:ext cx="1570229" cy="1570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24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DFA00B-4703-4FB6-B3E2-1FA1F894DCF0}"/>
              </a:ext>
            </a:extLst>
          </p:cNvPr>
          <p:cNvPicPr>
            <a:picLocks noChangeAspect="1"/>
          </p:cNvPicPr>
          <p:nvPr/>
        </p:nvPicPr>
        <p:blipFill rotWithShape="1">
          <a:blip r:embed="rId3"/>
          <a:srcRect b="26531"/>
          <a:stretch/>
        </p:blipFill>
        <p:spPr>
          <a:xfrm>
            <a:off x="2594643" y="2280126"/>
            <a:ext cx="6304459" cy="3724067"/>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38</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9603" y="3429000"/>
            <a:ext cx="882637" cy="1191883"/>
          </a:xfrm>
          <a:prstGeom prst="rect">
            <a:avLst/>
          </a:prstGeom>
        </p:spPr>
      </p:pic>
      <p:pic>
        <p:nvPicPr>
          <p:cNvPr id="2050" name="Picture 2" descr="Yelp icon - Agent Pest Control">
            <a:extLst>
              <a:ext uri="{FF2B5EF4-FFF2-40B4-BE49-F238E27FC236}">
                <a16:creationId xmlns:a16="http://schemas.microsoft.com/office/drawing/2014/main" id="{5AB9043E-47BC-4B1E-B33C-671D30952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039" y="3456827"/>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2064" name="Group 2063">
            <a:extLst>
              <a:ext uri="{FF2B5EF4-FFF2-40B4-BE49-F238E27FC236}">
                <a16:creationId xmlns:a16="http://schemas.microsoft.com/office/drawing/2014/main" id="{6A2A4101-13DD-483E-BA55-6DCC805DD9DF}"/>
              </a:ext>
            </a:extLst>
          </p:cNvPr>
          <p:cNvGrpSpPr/>
          <p:nvPr/>
        </p:nvGrpSpPr>
        <p:grpSpPr>
          <a:xfrm>
            <a:off x="1890734" y="3916968"/>
            <a:ext cx="763200" cy="639000"/>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1" name="Ink 40">
                  <a:extLst>
                    <a:ext uri="{FF2B5EF4-FFF2-40B4-BE49-F238E27FC236}">
                      <a16:creationId xmlns:a16="http://schemas.microsoft.com/office/drawing/2014/main" id="{7A3E671C-84FE-460C-AD4B-57C4111716FB}"/>
                    </a:ext>
                  </a:extLst>
                </p14:cNvPr>
                <p14:cNvContentPartPr/>
                <p14:nvPr/>
              </p14:nvContentPartPr>
              <p14:xfrm>
                <a:off x="2317334" y="3944328"/>
                <a:ext cx="16200" cy="23400"/>
              </p14:xfrm>
            </p:contentPart>
          </mc:Choice>
          <mc:Fallback xmlns="">
            <p:pic>
              <p:nvPicPr>
                <p:cNvPr id="41" name="Ink 40">
                  <a:extLst>
                    <a:ext uri="{FF2B5EF4-FFF2-40B4-BE49-F238E27FC236}">
                      <a16:creationId xmlns:a16="http://schemas.microsoft.com/office/drawing/2014/main" id="{7A3E671C-84FE-460C-AD4B-57C4111716FB}"/>
                    </a:ext>
                  </a:extLst>
                </p:cNvPr>
                <p:cNvPicPr/>
                <p:nvPr/>
              </p:nvPicPr>
              <p:blipFill>
                <a:blip r:embed="rId8"/>
                <a:stretch>
                  <a:fillRect/>
                </a:stretch>
              </p:blipFill>
              <p:spPr>
                <a:xfrm>
                  <a:off x="2308334" y="3935328"/>
                  <a:ext cx="33840" cy="4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4" name="Ink 53">
                  <a:extLst>
                    <a:ext uri="{FF2B5EF4-FFF2-40B4-BE49-F238E27FC236}">
                      <a16:creationId xmlns:a16="http://schemas.microsoft.com/office/drawing/2014/main" id="{CB0B6CB3-7CD6-4FA6-B922-C7DCE567EE66}"/>
                    </a:ext>
                  </a:extLst>
                </p14:cNvPr>
                <p14:cNvContentPartPr/>
                <p14:nvPr/>
              </p14:nvContentPartPr>
              <p14:xfrm>
                <a:off x="2048414" y="4128288"/>
                <a:ext cx="7200" cy="72360"/>
              </p14:xfrm>
            </p:contentPart>
          </mc:Choice>
          <mc:Fallback xmlns="">
            <p:pic>
              <p:nvPicPr>
                <p:cNvPr id="54" name="Ink 53">
                  <a:extLst>
                    <a:ext uri="{FF2B5EF4-FFF2-40B4-BE49-F238E27FC236}">
                      <a16:creationId xmlns:a16="http://schemas.microsoft.com/office/drawing/2014/main" id="{CB0B6CB3-7CD6-4FA6-B922-C7DCE567EE66}"/>
                    </a:ext>
                  </a:extLst>
                </p:cNvPr>
                <p:cNvPicPr/>
                <p:nvPr/>
              </p:nvPicPr>
              <p:blipFill>
                <a:blip r:embed="rId10"/>
                <a:stretch>
                  <a:fillRect/>
                </a:stretch>
              </p:blipFill>
              <p:spPr>
                <a:xfrm>
                  <a:off x="2039414" y="4119648"/>
                  <a:ext cx="24840" cy="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8" name="Ink 37">
                  <a:extLst>
                    <a:ext uri="{FF2B5EF4-FFF2-40B4-BE49-F238E27FC236}">
                      <a16:creationId xmlns:a16="http://schemas.microsoft.com/office/drawing/2014/main" id="{EB97BAB5-BDBC-4F96-82FF-0669C1507E3C}"/>
                    </a:ext>
                  </a:extLst>
                </p14:cNvPr>
                <p14:cNvContentPartPr/>
                <p14:nvPr/>
              </p14:nvContentPartPr>
              <p14:xfrm>
                <a:off x="2113574" y="3916968"/>
                <a:ext cx="42840" cy="66240"/>
              </p14:xfrm>
            </p:contentPart>
          </mc:Choice>
          <mc:Fallback xmlns="">
            <p:pic>
              <p:nvPicPr>
                <p:cNvPr id="38" name="Ink 37">
                  <a:extLst>
                    <a:ext uri="{FF2B5EF4-FFF2-40B4-BE49-F238E27FC236}">
                      <a16:creationId xmlns:a16="http://schemas.microsoft.com/office/drawing/2014/main" id="{EB97BAB5-BDBC-4F96-82FF-0669C1507E3C}"/>
                    </a:ext>
                  </a:extLst>
                </p:cNvPr>
                <p:cNvPicPr/>
                <p:nvPr/>
              </p:nvPicPr>
              <p:blipFill>
                <a:blip r:embed="rId12"/>
                <a:stretch>
                  <a:fillRect/>
                </a:stretch>
              </p:blipFill>
              <p:spPr>
                <a:xfrm>
                  <a:off x="2104934" y="3908328"/>
                  <a:ext cx="60480" cy="8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9" name="Ink 38">
                  <a:extLst>
                    <a:ext uri="{FF2B5EF4-FFF2-40B4-BE49-F238E27FC236}">
                      <a16:creationId xmlns:a16="http://schemas.microsoft.com/office/drawing/2014/main" id="{280AC3BF-C72B-4A23-A8A9-889AAD703A8E}"/>
                    </a:ext>
                  </a:extLst>
                </p14:cNvPr>
                <p14:cNvContentPartPr/>
                <p14:nvPr/>
              </p14:nvContentPartPr>
              <p14:xfrm>
                <a:off x="2118974" y="3916968"/>
                <a:ext cx="53280" cy="53640"/>
              </p14:xfrm>
            </p:contentPart>
          </mc:Choice>
          <mc:Fallback xmlns="">
            <p:pic>
              <p:nvPicPr>
                <p:cNvPr id="39" name="Ink 38">
                  <a:extLst>
                    <a:ext uri="{FF2B5EF4-FFF2-40B4-BE49-F238E27FC236}">
                      <a16:creationId xmlns:a16="http://schemas.microsoft.com/office/drawing/2014/main" id="{280AC3BF-C72B-4A23-A8A9-889AAD703A8E}"/>
                    </a:ext>
                  </a:extLst>
                </p:cNvPr>
                <p:cNvPicPr/>
                <p:nvPr/>
              </p:nvPicPr>
              <p:blipFill>
                <a:blip r:embed="rId14"/>
                <a:stretch>
                  <a:fillRect/>
                </a:stretch>
              </p:blipFill>
              <p:spPr>
                <a:xfrm>
                  <a:off x="2110334" y="3907968"/>
                  <a:ext cx="70920" cy="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42" name="Ink 41">
                  <a:extLst>
                    <a:ext uri="{FF2B5EF4-FFF2-40B4-BE49-F238E27FC236}">
                      <a16:creationId xmlns:a16="http://schemas.microsoft.com/office/drawing/2014/main" id="{1536AFA6-CAD4-4CCD-B18F-C4EAFB289F1C}"/>
                    </a:ext>
                  </a:extLst>
                </p14:cNvPr>
                <p14:cNvContentPartPr/>
                <p14:nvPr/>
              </p14:nvContentPartPr>
              <p14:xfrm>
                <a:off x="1919534" y="4343208"/>
                <a:ext cx="116640" cy="141120"/>
              </p14:xfrm>
            </p:contentPart>
          </mc:Choice>
          <mc:Fallback xmlns="">
            <p:pic>
              <p:nvPicPr>
                <p:cNvPr id="42" name="Ink 41">
                  <a:extLst>
                    <a:ext uri="{FF2B5EF4-FFF2-40B4-BE49-F238E27FC236}">
                      <a16:creationId xmlns:a16="http://schemas.microsoft.com/office/drawing/2014/main" id="{1536AFA6-CAD4-4CCD-B18F-C4EAFB289F1C}"/>
                    </a:ext>
                  </a:extLst>
                </p:cNvPr>
                <p:cNvPicPr/>
                <p:nvPr/>
              </p:nvPicPr>
              <p:blipFill>
                <a:blip r:embed="rId16"/>
                <a:stretch>
                  <a:fillRect/>
                </a:stretch>
              </p:blipFill>
              <p:spPr>
                <a:xfrm>
                  <a:off x="1910894" y="4334568"/>
                  <a:ext cx="13428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43" name="Ink 42">
                  <a:extLst>
                    <a:ext uri="{FF2B5EF4-FFF2-40B4-BE49-F238E27FC236}">
                      <a16:creationId xmlns:a16="http://schemas.microsoft.com/office/drawing/2014/main" id="{E22151B9-C3CE-445D-81BB-1F7C8FC6875D}"/>
                    </a:ext>
                  </a:extLst>
                </p14:cNvPr>
                <p14:cNvContentPartPr/>
                <p14:nvPr/>
              </p14:nvContentPartPr>
              <p14:xfrm>
                <a:off x="1911254" y="4405128"/>
                <a:ext cx="28440" cy="21960"/>
              </p14:xfrm>
            </p:contentPart>
          </mc:Choice>
          <mc:Fallback xmlns="">
            <p:pic>
              <p:nvPicPr>
                <p:cNvPr id="43" name="Ink 42">
                  <a:extLst>
                    <a:ext uri="{FF2B5EF4-FFF2-40B4-BE49-F238E27FC236}">
                      <a16:creationId xmlns:a16="http://schemas.microsoft.com/office/drawing/2014/main" id="{E22151B9-C3CE-445D-81BB-1F7C8FC6875D}"/>
                    </a:ext>
                  </a:extLst>
                </p:cNvPr>
                <p:cNvPicPr/>
                <p:nvPr/>
              </p:nvPicPr>
              <p:blipFill>
                <a:blip r:embed="rId18"/>
                <a:stretch>
                  <a:fillRect/>
                </a:stretch>
              </p:blipFill>
              <p:spPr>
                <a:xfrm>
                  <a:off x="1902614" y="4396488"/>
                  <a:ext cx="46080" cy="3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55" name="Ink 54">
                  <a:extLst>
                    <a:ext uri="{FF2B5EF4-FFF2-40B4-BE49-F238E27FC236}">
                      <a16:creationId xmlns:a16="http://schemas.microsoft.com/office/drawing/2014/main" id="{F70C9B60-5368-4D62-B971-1FE1CB3D5536}"/>
                    </a:ext>
                  </a:extLst>
                </p14:cNvPr>
                <p14:cNvContentPartPr/>
                <p14:nvPr/>
              </p14:nvContentPartPr>
              <p14:xfrm>
                <a:off x="1890734" y="3949008"/>
                <a:ext cx="199800" cy="445680"/>
              </p14:xfrm>
            </p:contentPart>
          </mc:Choice>
          <mc:Fallback xmlns="">
            <p:pic>
              <p:nvPicPr>
                <p:cNvPr id="55" name="Ink 54">
                  <a:extLst>
                    <a:ext uri="{FF2B5EF4-FFF2-40B4-BE49-F238E27FC236}">
                      <a16:creationId xmlns:a16="http://schemas.microsoft.com/office/drawing/2014/main" id="{F70C9B60-5368-4D62-B971-1FE1CB3D5536}"/>
                    </a:ext>
                  </a:extLst>
                </p:cNvPr>
                <p:cNvPicPr/>
                <p:nvPr/>
              </p:nvPicPr>
              <p:blipFill>
                <a:blip r:embed="rId20"/>
                <a:stretch>
                  <a:fillRect/>
                </a:stretch>
              </p:blipFill>
              <p:spPr>
                <a:xfrm>
                  <a:off x="1881734" y="3940008"/>
                  <a:ext cx="217440" cy="46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45" name="Ink 44">
                  <a:extLst>
                    <a:ext uri="{FF2B5EF4-FFF2-40B4-BE49-F238E27FC236}">
                      <a16:creationId xmlns:a16="http://schemas.microsoft.com/office/drawing/2014/main" id="{1A91839C-485E-4E10-A90A-B34461AA8B50}"/>
                    </a:ext>
                  </a:extLst>
                </p14:cNvPr>
                <p14:cNvContentPartPr/>
                <p14:nvPr/>
              </p14:nvContentPartPr>
              <p14:xfrm>
                <a:off x="2508854" y="4424928"/>
                <a:ext cx="100080" cy="78840"/>
              </p14:xfrm>
            </p:contentPart>
          </mc:Choice>
          <mc:Fallback xmlns="">
            <p:pic>
              <p:nvPicPr>
                <p:cNvPr id="45" name="Ink 44">
                  <a:extLst>
                    <a:ext uri="{FF2B5EF4-FFF2-40B4-BE49-F238E27FC236}">
                      <a16:creationId xmlns:a16="http://schemas.microsoft.com/office/drawing/2014/main" id="{1A91839C-485E-4E10-A90A-B34461AA8B50}"/>
                    </a:ext>
                  </a:extLst>
                </p:cNvPr>
                <p:cNvPicPr/>
                <p:nvPr/>
              </p:nvPicPr>
              <p:blipFill>
                <a:blip r:embed="rId22"/>
                <a:stretch>
                  <a:fillRect/>
                </a:stretch>
              </p:blipFill>
              <p:spPr>
                <a:xfrm>
                  <a:off x="2500214" y="4415928"/>
                  <a:ext cx="117720" cy="9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46" name="Ink 45">
                  <a:extLst>
                    <a:ext uri="{FF2B5EF4-FFF2-40B4-BE49-F238E27FC236}">
                      <a16:creationId xmlns:a16="http://schemas.microsoft.com/office/drawing/2014/main" id="{D5FC5FDC-C5FD-43C2-88FC-CA3C10EE5FAD}"/>
                    </a:ext>
                  </a:extLst>
                </p14:cNvPr>
                <p14:cNvContentPartPr/>
                <p14:nvPr/>
              </p14:nvContentPartPr>
              <p14:xfrm>
                <a:off x="2535854" y="4409088"/>
                <a:ext cx="89640" cy="57600"/>
              </p14:xfrm>
            </p:contentPart>
          </mc:Choice>
          <mc:Fallback xmlns="">
            <p:pic>
              <p:nvPicPr>
                <p:cNvPr id="46" name="Ink 45">
                  <a:extLst>
                    <a:ext uri="{FF2B5EF4-FFF2-40B4-BE49-F238E27FC236}">
                      <a16:creationId xmlns:a16="http://schemas.microsoft.com/office/drawing/2014/main" id="{D5FC5FDC-C5FD-43C2-88FC-CA3C10EE5FAD}"/>
                    </a:ext>
                  </a:extLst>
                </p:cNvPr>
                <p:cNvPicPr/>
                <p:nvPr/>
              </p:nvPicPr>
              <p:blipFill>
                <a:blip r:embed="rId24"/>
                <a:stretch>
                  <a:fillRect/>
                </a:stretch>
              </p:blipFill>
              <p:spPr>
                <a:xfrm>
                  <a:off x="2526854" y="4400088"/>
                  <a:ext cx="107280" cy="7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47" name="Ink 46">
                  <a:extLst>
                    <a:ext uri="{FF2B5EF4-FFF2-40B4-BE49-F238E27FC236}">
                      <a16:creationId xmlns:a16="http://schemas.microsoft.com/office/drawing/2014/main" id="{82127B8C-595B-4C8E-BE20-BB57DE658E85}"/>
                    </a:ext>
                  </a:extLst>
                </p14:cNvPr>
                <p14:cNvContentPartPr/>
                <p14:nvPr/>
              </p14:nvContentPartPr>
              <p14:xfrm>
                <a:off x="2546654" y="4390728"/>
                <a:ext cx="88560" cy="64440"/>
              </p14:xfrm>
            </p:contentPart>
          </mc:Choice>
          <mc:Fallback xmlns="">
            <p:pic>
              <p:nvPicPr>
                <p:cNvPr id="47" name="Ink 46">
                  <a:extLst>
                    <a:ext uri="{FF2B5EF4-FFF2-40B4-BE49-F238E27FC236}">
                      <a16:creationId xmlns:a16="http://schemas.microsoft.com/office/drawing/2014/main" id="{82127B8C-595B-4C8E-BE20-BB57DE658E85}"/>
                    </a:ext>
                  </a:extLst>
                </p:cNvPr>
                <p:cNvPicPr/>
                <p:nvPr/>
              </p:nvPicPr>
              <p:blipFill>
                <a:blip r:embed="rId26"/>
                <a:stretch>
                  <a:fillRect/>
                </a:stretch>
              </p:blipFill>
              <p:spPr>
                <a:xfrm>
                  <a:off x="2538014" y="4381728"/>
                  <a:ext cx="106200" cy="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48" name="Ink 47">
                  <a:extLst>
                    <a:ext uri="{FF2B5EF4-FFF2-40B4-BE49-F238E27FC236}">
                      <a16:creationId xmlns:a16="http://schemas.microsoft.com/office/drawing/2014/main" id="{CF7B1B8C-BA63-460A-999D-EC4EFD55E719}"/>
                    </a:ext>
                  </a:extLst>
                </p14:cNvPr>
                <p14:cNvContentPartPr/>
                <p14:nvPr/>
              </p14:nvContentPartPr>
              <p14:xfrm>
                <a:off x="2621894" y="4454088"/>
                <a:ext cx="21240" cy="32400"/>
              </p14:xfrm>
            </p:contentPart>
          </mc:Choice>
          <mc:Fallback xmlns="">
            <p:pic>
              <p:nvPicPr>
                <p:cNvPr id="48" name="Ink 47">
                  <a:extLst>
                    <a:ext uri="{FF2B5EF4-FFF2-40B4-BE49-F238E27FC236}">
                      <a16:creationId xmlns:a16="http://schemas.microsoft.com/office/drawing/2014/main" id="{CF7B1B8C-BA63-460A-999D-EC4EFD55E719}"/>
                    </a:ext>
                  </a:extLst>
                </p:cNvPr>
                <p:cNvPicPr/>
                <p:nvPr/>
              </p:nvPicPr>
              <p:blipFill>
                <a:blip r:embed="rId28"/>
                <a:stretch>
                  <a:fillRect/>
                </a:stretch>
              </p:blipFill>
              <p:spPr>
                <a:xfrm>
                  <a:off x="2613254" y="4445448"/>
                  <a:ext cx="38880" cy="5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49" name="Ink 48">
                  <a:extLst>
                    <a:ext uri="{FF2B5EF4-FFF2-40B4-BE49-F238E27FC236}">
                      <a16:creationId xmlns:a16="http://schemas.microsoft.com/office/drawing/2014/main" id="{EAAFAB70-861C-4328-8232-1F31FD661D68}"/>
                    </a:ext>
                  </a:extLst>
                </p14:cNvPr>
                <p14:cNvContentPartPr/>
                <p14:nvPr/>
              </p14:nvContentPartPr>
              <p14:xfrm>
                <a:off x="2526134" y="4400088"/>
                <a:ext cx="11520" cy="7560"/>
              </p14:xfrm>
            </p:contentPart>
          </mc:Choice>
          <mc:Fallback xmlns="">
            <p:pic>
              <p:nvPicPr>
                <p:cNvPr id="49" name="Ink 48">
                  <a:extLst>
                    <a:ext uri="{FF2B5EF4-FFF2-40B4-BE49-F238E27FC236}">
                      <a16:creationId xmlns:a16="http://schemas.microsoft.com/office/drawing/2014/main" id="{EAAFAB70-861C-4328-8232-1F31FD661D68}"/>
                    </a:ext>
                  </a:extLst>
                </p:cNvPr>
                <p:cNvPicPr/>
                <p:nvPr/>
              </p:nvPicPr>
              <p:blipFill>
                <a:blip r:embed="rId30"/>
                <a:stretch>
                  <a:fillRect/>
                </a:stretch>
              </p:blipFill>
              <p:spPr>
                <a:xfrm>
                  <a:off x="2517134" y="4391448"/>
                  <a:ext cx="29160" cy="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51" name="Ink 50">
                  <a:extLst>
                    <a:ext uri="{FF2B5EF4-FFF2-40B4-BE49-F238E27FC236}">
                      <a16:creationId xmlns:a16="http://schemas.microsoft.com/office/drawing/2014/main" id="{6602EF9B-1CB5-4949-A020-251F4EE713EF}"/>
                    </a:ext>
                  </a:extLst>
                </p14:cNvPr>
                <p14:cNvContentPartPr/>
                <p14:nvPr/>
              </p14:nvContentPartPr>
              <p14:xfrm>
                <a:off x="2454134" y="4123968"/>
                <a:ext cx="52200" cy="151920"/>
              </p14:xfrm>
            </p:contentPart>
          </mc:Choice>
          <mc:Fallback xmlns="">
            <p:pic>
              <p:nvPicPr>
                <p:cNvPr id="51" name="Ink 50">
                  <a:extLst>
                    <a:ext uri="{FF2B5EF4-FFF2-40B4-BE49-F238E27FC236}">
                      <a16:creationId xmlns:a16="http://schemas.microsoft.com/office/drawing/2014/main" id="{6602EF9B-1CB5-4949-A020-251F4EE713EF}"/>
                    </a:ext>
                  </a:extLst>
                </p:cNvPr>
                <p:cNvPicPr/>
                <p:nvPr/>
              </p:nvPicPr>
              <p:blipFill>
                <a:blip r:embed="rId32"/>
                <a:stretch>
                  <a:fillRect/>
                </a:stretch>
              </p:blipFill>
              <p:spPr>
                <a:xfrm>
                  <a:off x="2445134" y="4114968"/>
                  <a:ext cx="69840" cy="16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52" name="Ink 51">
                  <a:extLst>
                    <a:ext uri="{FF2B5EF4-FFF2-40B4-BE49-F238E27FC236}">
                      <a16:creationId xmlns:a16="http://schemas.microsoft.com/office/drawing/2014/main" id="{2103903A-1139-4511-AA87-C135EC586396}"/>
                    </a:ext>
                  </a:extLst>
                </p14:cNvPr>
                <p14:cNvContentPartPr/>
                <p14:nvPr/>
              </p14:nvContentPartPr>
              <p14:xfrm>
                <a:off x="2469254" y="4111728"/>
                <a:ext cx="54720" cy="177120"/>
              </p14:xfrm>
            </p:contentPart>
          </mc:Choice>
          <mc:Fallback xmlns="">
            <p:pic>
              <p:nvPicPr>
                <p:cNvPr id="52" name="Ink 51">
                  <a:extLst>
                    <a:ext uri="{FF2B5EF4-FFF2-40B4-BE49-F238E27FC236}">
                      <a16:creationId xmlns:a16="http://schemas.microsoft.com/office/drawing/2014/main" id="{2103903A-1139-4511-AA87-C135EC586396}"/>
                    </a:ext>
                  </a:extLst>
                </p:cNvPr>
                <p:cNvPicPr/>
                <p:nvPr/>
              </p:nvPicPr>
              <p:blipFill>
                <a:blip r:embed="rId34"/>
                <a:stretch>
                  <a:fillRect/>
                </a:stretch>
              </p:blipFill>
              <p:spPr>
                <a:xfrm>
                  <a:off x="2460614" y="4103088"/>
                  <a:ext cx="72360" cy="1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57" name="Ink 56">
                  <a:extLst>
                    <a:ext uri="{FF2B5EF4-FFF2-40B4-BE49-F238E27FC236}">
                      <a16:creationId xmlns:a16="http://schemas.microsoft.com/office/drawing/2014/main" id="{80F50884-2E1E-47AE-B1F4-06F18D4D792E}"/>
                    </a:ext>
                  </a:extLst>
                </p14:cNvPr>
                <p14:cNvContentPartPr/>
                <p14:nvPr/>
              </p14:nvContentPartPr>
              <p14:xfrm>
                <a:off x="2356934" y="3955128"/>
                <a:ext cx="297000" cy="473760"/>
              </p14:xfrm>
            </p:contentPart>
          </mc:Choice>
          <mc:Fallback xmlns="">
            <p:pic>
              <p:nvPicPr>
                <p:cNvPr id="57" name="Ink 56">
                  <a:extLst>
                    <a:ext uri="{FF2B5EF4-FFF2-40B4-BE49-F238E27FC236}">
                      <a16:creationId xmlns:a16="http://schemas.microsoft.com/office/drawing/2014/main" id="{80F50884-2E1E-47AE-B1F4-06F18D4D792E}"/>
                    </a:ext>
                  </a:extLst>
                </p:cNvPr>
                <p:cNvPicPr/>
                <p:nvPr/>
              </p:nvPicPr>
              <p:blipFill>
                <a:blip r:embed="rId36"/>
                <a:stretch>
                  <a:fillRect/>
                </a:stretch>
              </p:blipFill>
              <p:spPr>
                <a:xfrm>
                  <a:off x="2347934" y="3946488"/>
                  <a:ext cx="314640" cy="49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59" name="Ink 58">
                  <a:extLst>
                    <a:ext uri="{FF2B5EF4-FFF2-40B4-BE49-F238E27FC236}">
                      <a16:creationId xmlns:a16="http://schemas.microsoft.com/office/drawing/2014/main" id="{A69C5257-F5BD-4D13-9855-AC3A90DD63FE}"/>
                    </a:ext>
                  </a:extLst>
                </p14:cNvPr>
                <p14:cNvContentPartPr/>
                <p14:nvPr/>
              </p14:nvContentPartPr>
              <p14:xfrm>
                <a:off x="1947614" y="4501248"/>
                <a:ext cx="285120" cy="47160"/>
              </p14:xfrm>
            </p:contentPart>
          </mc:Choice>
          <mc:Fallback xmlns="">
            <p:pic>
              <p:nvPicPr>
                <p:cNvPr id="59" name="Ink 58">
                  <a:extLst>
                    <a:ext uri="{FF2B5EF4-FFF2-40B4-BE49-F238E27FC236}">
                      <a16:creationId xmlns:a16="http://schemas.microsoft.com/office/drawing/2014/main" id="{A69C5257-F5BD-4D13-9855-AC3A90DD63FE}"/>
                    </a:ext>
                  </a:extLst>
                </p:cNvPr>
                <p:cNvPicPr/>
                <p:nvPr/>
              </p:nvPicPr>
              <p:blipFill>
                <a:blip r:embed="rId38"/>
                <a:stretch>
                  <a:fillRect/>
                </a:stretch>
              </p:blipFill>
              <p:spPr>
                <a:xfrm>
                  <a:off x="1938974" y="4492248"/>
                  <a:ext cx="302760" cy="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60" name="Ink 59">
                  <a:extLst>
                    <a:ext uri="{FF2B5EF4-FFF2-40B4-BE49-F238E27FC236}">
                      <a16:creationId xmlns:a16="http://schemas.microsoft.com/office/drawing/2014/main" id="{FE14F5A0-BE93-4B67-96D1-2D888A33DD0F}"/>
                    </a:ext>
                  </a:extLst>
                </p14:cNvPr>
                <p14:cNvContentPartPr/>
                <p14:nvPr/>
              </p14:nvContentPartPr>
              <p14:xfrm>
                <a:off x="2382494" y="4539048"/>
                <a:ext cx="107640" cy="16920"/>
              </p14:xfrm>
            </p:contentPart>
          </mc:Choice>
          <mc:Fallback xmlns="">
            <p:pic>
              <p:nvPicPr>
                <p:cNvPr id="60" name="Ink 59">
                  <a:extLst>
                    <a:ext uri="{FF2B5EF4-FFF2-40B4-BE49-F238E27FC236}">
                      <a16:creationId xmlns:a16="http://schemas.microsoft.com/office/drawing/2014/main" id="{FE14F5A0-BE93-4B67-96D1-2D888A33DD0F}"/>
                    </a:ext>
                  </a:extLst>
                </p:cNvPr>
                <p:cNvPicPr/>
                <p:nvPr/>
              </p:nvPicPr>
              <p:blipFill>
                <a:blip r:embed="rId40"/>
                <a:stretch>
                  <a:fillRect/>
                </a:stretch>
              </p:blipFill>
              <p:spPr>
                <a:xfrm>
                  <a:off x="2373494" y="4530048"/>
                  <a:ext cx="125280" cy="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62" name="Ink 61">
                  <a:extLst>
                    <a:ext uri="{FF2B5EF4-FFF2-40B4-BE49-F238E27FC236}">
                      <a16:creationId xmlns:a16="http://schemas.microsoft.com/office/drawing/2014/main" id="{ACF43D09-2959-444C-8AED-F4DBC48277B4}"/>
                    </a:ext>
                  </a:extLst>
                </p14:cNvPr>
                <p14:cNvContentPartPr/>
                <p14:nvPr/>
              </p14:nvContentPartPr>
              <p14:xfrm>
                <a:off x="2177208" y="4025908"/>
                <a:ext cx="62640" cy="300600"/>
              </p14:xfrm>
            </p:contentPart>
          </mc:Choice>
          <mc:Fallback xmlns="">
            <p:pic>
              <p:nvPicPr>
                <p:cNvPr id="62" name="Ink 61">
                  <a:extLst>
                    <a:ext uri="{FF2B5EF4-FFF2-40B4-BE49-F238E27FC236}">
                      <a16:creationId xmlns:a16="http://schemas.microsoft.com/office/drawing/2014/main" id="{ACF43D09-2959-444C-8AED-F4DBC48277B4}"/>
                    </a:ext>
                  </a:extLst>
                </p:cNvPr>
                <p:cNvPicPr/>
                <p:nvPr/>
              </p:nvPicPr>
              <p:blipFill>
                <a:blip r:embed="rId42"/>
                <a:stretch>
                  <a:fillRect/>
                </a:stretch>
              </p:blipFill>
              <p:spPr>
                <a:xfrm>
                  <a:off x="2168568" y="4016908"/>
                  <a:ext cx="8028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63" name="Ink 62">
                  <a:extLst>
                    <a:ext uri="{FF2B5EF4-FFF2-40B4-BE49-F238E27FC236}">
                      <a16:creationId xmlns:a16="http://schemas.microsoft.com/office/drawing/2014/main" id="{E1C6CE2A-A4AD-445E-9F44-E3319056B6FF}"/>
                    </a:ext>
                  </a:extLst>
                </p14:cNvPr>
                <p14:cNvContentPartPr/>
                <p14:nvPr/>
              </p14:nvContentPartPr>
              <p14:xfrm>
                <a:off x="2324808" y="3974068"/>
                <a:ext cx="47160" cy="344880"/>
              </p14:xfrm>
            </p:contentPart>
          </mc:Choice>
          <mc:Fallback xmlns="">
            <p:pic>
              <p:nvPicPr>
                <p:cNvPr id="63" name="Ink 62">
                  <a:extLst>
                    <a:ext uri="{FF2B5EF4-FFF2-40B4-BE49-F238E27FC236}">
                      <a16:creationId xmlns:a16="http://schemas.microsoft.com/office/drawing/2014/main" id="{E1C6CE2A-A4AD-445E-9F44-E3319056B6FF}"/>
                    </a:ext>
                  </a:extLst>
                </p:cNvPr>
                <p:cNvPicPr/>
                <p:nvPr/>
              </p:nvPicPr>
              <p:blipFill>
                <a:blip r:embed="rId44"/>
                <a:stretch>
                  <a:fillRect/>
                </a:stretch>
              </p:blipFill>
              <p:spPr>
                <a:xfrm>
                  <a:off x="2316168" y="3965428"/>
                  <a:ext cx="64800" cy="36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2048" name="Ink 2047">
                  <a:extLst>
                    <a:ext uri="{FF2B5EF4-FFF2-40B4-BE49-F238E27FC236}">
                      <a16:creationId xmlns:a16="http://schemas.microsoft.com/office/drawing/2014/main" id="{453BC263-2279-4722-8DD4-FAB0D4BD3204}"/>
                    </a:ext>
                  </a:extLst>
                </p14:cNvPr>
                <p14:cNvContentPartPr/>
                <p14:nvPr/>
              </p14:nvContentPartPr>
              <p14:xfrm>
                <a:off x="2078208" y="3962548"/>
                <a:ext cx="87120" cy="92520"/>
              </p14:xfrm>
            </p:contentPart>
          </mc:Choice>
          <mc:Fallback xmlns="">
            <p:pic>
              <p:nvPicPr>
                <p:cNvPr id="2048" name="Ink 2047">
                  <a:extLst>
                    <a:ext uri="{FF2B5EF4-FFF2-40B4-BE49-F238E27FC236}">
                      <a16:creationId xmlns:a16="http://schemas.microsoft.com/office/drawing/2014/main" id="{453BC263-2279-4722-8DD4-FAB0D4BD3204}"/>
                    </a:ext>
                  </a:extLst>
                </p:cNvPr>
                <p:cNvPicPr/>
                <p:nvPr/>
              </p:nvPicPr>
              <p:blipFill>
                <a:blip r:embed="rId46"/>
                <a:stretch>
                  <a:fillRect/>
                </a:stretch>
              </p:blipFill>
              <p:spPr>
                <a:xfrm>
                  <a:off x="2069208" y="3953548"/>
                  <a:ext cx="10476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2049" name="Ink 2048">
                  <a:extLst>
                    <a:ext uri="{FF2B5EF4-FFF2-40B4-BE49-F238E27FC236}">
                      <a16:creationId xmlns:a16="http://schemas.microsoft.com/office/drawing/2014/main" id="{41F58D73-AE93-4BE5-AF8D-0DB2E84947C9}"/>
                    </a:ext>
                  </a:extLst>
                </p14:cNvPr>
                <p14:cNvContentPartPr/>
                <p14:nvPr/>
              </p14:nvContentPartPr>
              <p14:xfrm>
                <a:off x="2331648" y="3985948"/>
                <a:ext cx="39960" cy="45360"/>
              </p14:xfrm>
            </p:contentPart>
          </mc:Choice>
          <mc:Fallback xmlns="">
            <p:pic>
              <p:nvPicPr>
                <p:cNvPr id="2049" name="Ink 2048">
                  <a:extLst>
                    <a:ext uri="{FF2B5EF4-FFF2-40B4-BE49-F238E27FC236}">
                      <a16:creationId xmlns:a16="http://schemas.microsoft.com/office/drawing/2014/main" id="{41F58D73-AE93-4BE5-AF8D-0DB2E84947C9}"/>
                    </a:ext>
                  </a:extLst>
                </p:cNvPr>
                <p:cNvPicPr/>
                <p:nvPr/>
              </p:nvPicPr>
              <p:blipFill>
                <a:blip r:embed="rId48"/>
                <a:stretch>
                  <a:fillRect/>
                </a:stretch>
              </p:blipFill>
              <p:spPr>
                <a:xfrm>
                  <a:off x="2323008" y="3977308"/>
                  <a:ext cx="57600" cy="6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2052" name="Ink 2051">
                  <a:extLst>
                    <a:ext uri="{FF2B5EF4-FFF2-40B4-BE49-F238E27FC236}">
                      <a16:creationId xmlns:a16="http://schemas.microsoft.com/office/drawing/2014/main" id="{C1D012A8-2B68-4F94-A313-748E2020D5EC}"/>
                    </a:ext>
                  </a:extLst>
                </p14:cNvPr>
                <p14:cNvContentPartPr/>
                <p14:nvPr/>
              </p14:nvContentPartPr>
              <p14:xfrm>
                <a:off x="2154528" y="4019788"/>
                <a:ext cx="86400" cy="59040"/>
              </p14:xfrm>
            </p:contentPart>
          </mc:Choice>
          <mc:Fallback xmlns="">
            <p:pic>
              <p:nvPicPr>
                <p:cNvPr id="2052" name="Ink 2051">
                  <a:extLst>
                    <a:ext uri="{FF2B5EF4-FFF2-40B4-BE49-F238E27FC236}">
                      <a16:creationId xmlns:a16="http://schemas.microsoft.com/office/drawing/2014/main" id="{C1D012A8-2B68-4F94-A313-748E2020D5EC}"/>
                    </a:ext>
                  </a:extLst>
                </p:cNvPr>
                <p:cNvPicPr/>
                <p:nvPr/>
              </p:nvPicPr>
              <p:blipFill>
                <a:blip r:embed="rId50"/>
                <a:stretch>
                  <a:fillRect/>
                </a:stretch>
              </p:blipFill>
              <p:spPr>
                <a:xfrm>
                  <a:off x="2145528" y="4011148"/>
                  <a:ext cx="10404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2053" name="Ink 2052">
                  <a:extLst>
                    <a:ext uri="{FF2B5EF4-FFF2-40B4-BE49-F238E27FC236}">
                      <a16:creationId xmlns:a16="http://schemas.microsoft.com/office/drawing/2014/main" id="{A25863A9-110D-4B07-9DB0-A2D56C200F15}"/>
                    </a:ext>
                  </a:extLst>
                </p14:cNvPr>
                <p14:cNvContentPartPr/>
                <p14:nvPr/>
              </p14:nvContentPartPr>
              <p14:xfrm>
                <a:off x="2227968" y="4069828"/>
                <a:ext cx="6840" cy="32040"/>
              </p14:xfrm>
            </p:contentPart>
          </mc:Choice>
          <mc:Fallback xmlns="">
            <p:pic>
              <p:nvPicPr>
                <p:cNvPr id="2053" name="Ink 2052">
                  <a:extLst>
                    <a:ext uri="{FF2B5EF4-FFF2-40B4-BE49-F238E27FC236}">
                      <a16:creationId xmlns:a16="http://schemas.microsoft.com/office/drawing/2014/main" id="{A25863A9-110D-4B07-9DB0-A2D56C200F15}"/>
                    </a:ext>
                  </a:extLst>
                </p:cNvPr>
                <p:cNvPicPr/>
                <p:nvPr/>
              </p:nvPicPr>
              <p:blipFill>
                <a:blip r:embed="rId52"/>
                <a:stretch>
                  <a:fillRect/>
                </a:stretch>
              </p:blipFill>
              <p:spPr>
                <a:xfrm>
                  <a:off x="2218968" y="4061188"/>
                  <a:ext cx="24480" cy="4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2054" name="Ink 2053">
                  <a:extLst>
                    <a:ext uri="{FF2B5EF4-FFF2-40B4-BE49-F238E27FC236}">
                      <a16:creationId xmlns:a16="http://schemas.microsoft.com/office/drawing/2014/main" id="{872C8A4E-C601-46B3-A306-7D9B41987E20}"/>
                    </a:ext>
                  </a:extLst>
                </p14:cNvPr>
                <p14:cNvContentPartPr/>
                <p14:nvPr/>
              </p14:nvContentPartPr>
              <p14:xfrm>
                <a:off x="2305368" y="4017268"/>
                <a:ext cx="29880" cy="19800"/>
              </p14:xfrm>
            </p:contentPart>
          </mc:Choice>
          <mc:Fallback xmlns="">
            <p:pic>
              <p:nvPicPr>
                <p:cNvPr id="2054" name="Ink 2053">
                  <a:extLst>
                    <a:ext uri="{FF2B5EF4-FFF2-40B4-BE49-F238E27FC236}">
                      <a16:creationId xmlns:a16="http://schemas.microsoft.com/office/drawing/2014/main" id="{872C8A4E-C601-46B3-A306-7D9B41987E20}"/>
                    </a:ext>
                  </a:extLst>
                </p:cNvPr>
                <p:cNvPicPr/>
                <p:nvPr/>
              </p:nvPicPr>
              <p:blipFill>
                <a:blip r:embed="rId54"/>
                <a:stretch>
                  <a:fillRect/>
                </a:stretch>
              </p:blipFill>
              <p:spPr>
                <a:xfrm>
                  <a:off x="2296368" y="4008268"/>
                  <a:ext cx="4752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2056" name="Ink 2055">
                  <a:extLst>
                    <a:ext uri="{FF2B5EF4-FFF2-40B4-BE49-F238E27FC236}">
                      <a16:creationId xmlns:a16="http://schemas.microsoft.com/office/drawing/2014/main" id="{1DA100C7-E5A9-4C88-A238-70F32BEE517A}"/>
                    </a:ext>
                  </a:extLst>
                </p14:cNvPr>
                <p14:cNvContentPartPr/>
                <p14:nvPr/>
              </p14:nvContentPartPr>
              <p14:xfrm>
                <a:off x="2366568" y="4287268"/>
                <a:ext cx="130680" cy="30960"/>
              </p14:xfrm>
            </p:contentPart>
          </mc:Choice>
          <mc:Fallback xmlns="">
            <p:pic>
              <p:nvPicPr>
                <p:cNvPr id="2056" name="Ink 2055">
                  <a:extLst>
                    <a:ext uri="{FF2B5EF4-FFF2-40B4-BE49-F238E27FC236}">
                      <a16:creationId xmlns:a16="http://schemas.microsoft.com/office/drawing/2014/main" id="{1DA100C7-E5A9-4C88-A238-70F32BEE517A}"/>
                    </a:ext>
                  </a:extLst>
                </p:cNvPr>
                <p:cNvPicPr/>
                <p:nvPr/>
              </p:nvPicPr>
              <p:blipFill>
                <a:blip r:embed="rId56"/>
                <a:stretch>
                  <a:fillRect/>
                </a:stretch>
              </p:blipFill>
              <p:spPr>
                <a:xfrm>
                  <a:off x="2357928" y="4278628"/>
                  <a:ext cx="148320" cy="4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2057" name="Ink 2056">
                  <a:extLst>
                    <a:ext uri="{FF2B5EF4-FFF2-40B4-BE49-F238E27FC236}">
                      <a16:creationId xmlns:a16="http://schemas.microsoft.com/office/drawing/2014/main" id="{7A9E35FA-4BA2-4439-A9BA-B111B84403DA}"/>
                    </a:ext>
                  </a:extLst>
                </p14:cNvPr>
                <p14:cNvContentPartPr/>
                <p14:nvPr/>
              </p14:nvContentPartPr>
              <p14:xfrm>
                <a:off x="2485368" y="4298788"/>
                <a:ext cx="720" cy="1440"/>
              </p14:xfrm>
            </p:contentPart>
          </mc:Choice>
          <mc:Fallback xmlns="">
            <p:pic>
              <p:nvPicPr>
                <p:cNvPr id="2057" name="Ink 2056">
                  <a:extLst>
                    <a:ext uri="{FF2B5EF4-FFF2-40B4-BE49-F238E27FC236}">
                      <a16:creationId xmlns:a16="http://schemas.microsoft.com/office/drawing/2014/main" id="{7A9E35FA-4BA2-4439-A9BA-B111B84403DA}"/>
                    </a:ext>
                  </a:extLst>
                </p:cNvPr>
                <p:cNvPicPr/>
                <p:nvPr/>
              </p:nvPicPr>
              <p:blipFill>
                <a:blip r:embed="rId58"/>
                <a:stretch>
                  <a:fillRect/>
                </a:stretch>
              </p:blipFill>
              <p:spPr>
                <a:xfrm>
                  <a:off x="2476368" y="4290148"/>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2059" name="Ink 2058">
                  <a:extLst>
                    <a:ext uri="{FF2B5EF4-FFF2-40B4-BE49-F238E27FC236}">
                      <a16:creationId xmlns:a16="http://schemas.microsoft.com/office/drawing/2014/main" id="{AFECE7CC-8E4F-4664-A9AB-3A6AF990A4DD}"/>
                    </a:ext>
                  </a:extLst>
                </p14:cNvPr>
                <p14:cNvContentPartPr/>
                <p14:nvPr/>
              </p14:nvContentPartPr>
              <p14:xfrm>
                <a:off x="2068128" y="4176388"/>
                <a:ext cx="93600" cy="120240"/>
              </p14:xfrm>
            </p:contentPart>
          </mc:Choice>
          <mc:Fallback xmlns="">
            <p:pic>
              <p:nvPicPr>
                <p:cNvPr id="2059" name="Ink 2058">
                  <a:extLst>
                    <a:ext uri="{FF2B5EF4-FFF2-40B4-BE49-F238E27FC236}">
                      <a16:creationId xmlns:a16="http://schemas.microsoft.com/office/drawing/2014/main" id="{AFECE7CC-8E4F-4664-A9AB-3A6AF990A4DD}"/>
                    </a:ext>
                  </a:extLst>
                </p:cNvPr>
                <p:cNvPicPr/>
                <p:nvPr/>
              </p:nvPicPr>
              <p:blipFill>
                <a:blip r:embed="rId60"/>
                <a:stretch>
                  <a:fillRect/>
                </a:stretch>
              </p:blipFill>
              <p:spPr>
                <a:xfrm>
                  <a:off x="2059128" y="4167388"/>
                  <a:ext cx="111240" cy="13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2060" name="Ink 2059">
                  <a:extLst>
                    <a:ext uri="{FF2B5EF4-FFF2-40B4-BE49-F238E27FC236}">
                      <a16:creationId xmlns:a16="http://schemas.microsoft.com/office/drawing/2014/main" id="{5B8E128C-13D3-436E-808C-2DD03E8C51DE}"/>
                    </a:ext>
                  </a:extLst>
                </p14:cNvPr>
                <p14:cNvContentPartPr/>
                <p14:nvPr/>
              </p14:nvContentPartPr>
              <p14:xfrm>
                <a:off x="2057688" y="4109068"/>
                <a:ext cx="150120" cy="210600"/>
              </p14:xfrm>
            </p:contentPart>
          </mc:Choice>
          <mc:Fallback xmlns="">
            <p:pic>
              <p:nvPicPr>
                <p:cNvPr id="2060" name="Ink 2059">
                  <a:extLst>
                    <a:ext uri="{FF2B5EF4-FFF2-40B4-BE49-F238E27FC236}">
                      <a16:creationId xmlns:a16="http://schemas.microsoft.com/office/drawing/2014/main" id="{5B8E128C-13D3-436E-808C-2DD03E8C51DE}"/>
                    </a:ext>
                  </a:extLst>
                </p:cNvPr>
                <p:cNvPicPr/>
                <p:nvPr/>
              </p:nvPicPr>
              <p:blipFill>
                <a:blip r:embed="rId62"/>
                <a:stretch>
                  <a:fillRect/>
                </a:stretch>
              </p:blipFill>
              <p:spPr>
                <a:xfrm>
                  <a:off x="2048688" y="4100428"/>
                  <a:ext cx="167760" cy="22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2061" name="Ink 2060">
                  <a:extLst>
                    <a:ext uri="{FF2B5EF4-FFF2-40B4-BE49-F238E27FC236}">
                      <a16:creationId xmlns:a16="http://schemas.microsoft.com/office/drawing/2014/main" id="{C7A45E4B-A7AE-4A13-8FE3-21529A9A3E9C}"/>
                    </a:ext>
                  </a:extLst>
                </p14:cNvPr>
                <p14:cNvContentPartPr/>
                <p14:nvPr/>
              </p14:nvContentPartPr>
              <p14:xfrm>
                <a:off x="2224368" y="4330828"/>
                <a:ext cx="360" cy="360"/>
              </p14:xfrm>
            </p:contentPart>
          </mc:Choice>
          <mc:Fallback xmlns="">
            <p:pic>
              <p:nvPicPr>
                <p:cNvPr id="2061" name="Ink 2060">
                  <a:extLst>
                    <a:ext uri="{FF2B5EF4-FFF2-40B4-BE49-F238E27FC236}">
                      <a16:creationId xmlns:a16="http://schemas.microsoft.com/office/drawing/2014/main" id="{C7A45E4B-A7AE-4A13-8FE3-21529A9A3E9C}"/>
                    </a:ext>
                  </a:extLst>
                </p:cNvPr>
                <p:cNvPicPr/>
                <p:nvPr/>
              </p:nvPicPr>
              <p:blipFill>
                <a:blip r:embed="rId6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2063" name="Ink 2062">
                  <a:extLst>
                    <a:ext uri="{FF2B5EF4-FFF2-40B4-BE49-F238E27FC236}">
                      <a16:creationId xmlns:a16="http://schemas.microsoft.com/office/drawing/2014/main" id="{13708333-E170-4A22-8804-EAE015FC8BC4}"/>
                    </a:ext>
                  </a:extLst>
                </p14:cNvPr>
                <p14:cNvContentPartPr/>
                <p14:nvPr/>
              </p14:nvContentPartPr>
              <p14:xfrm>
                <a:off x="2400200" y="4120220"/>
                <a:ext cx="35280" cy="20880"/>
              </p14:xfrm>
            </p:contentPart>
          </mc:Choice>
          <mc:Fallback xmlns="">
            <p:pic>
              <p:nvPicPr>
                <p:cNvPr id="2063" name="Ink 2062">
                  <a:extLst>
                    <a:ext uri="{FF2B5EF4-FFF2-40B4-BE49-F238E27FC236}">
                      <a16:creationId xmlns:a16="http://schemas.microsoft.com/office/drawing/2014/main" id="{13708333-E170-4A22-8804-EAE015FC8BC4}"/>
                    </a:ext>
                  </a:extLst>
                </p:cNvPr>
                <p:cNvPicPr/>
                <p:nvPr/>
              </p:nvPicPr>
              <p:blipFill>
                <a:blip r:embed="rId66"/>
                <a:stretch>
                  <a:fillRect/>
                </a:stretch>
              </p:blipFill>
              <p:spPr>
                <a:xfrm>
                  <a:off x="2391200" y="4111580"/>
                  <a:ext cx="52920" cy="38520"/>
                </a:xfrm>
                <a:prstGeom prst="rect">
                  <a:avLst/>
                </a:prstGeom>
              </p:spPr>
            </p:pic>
          </mc:Fallback>
        </mc:AlternateContent>
      </p:grpSp>
    </p:spTree>
    <p:extLst>
      <p:ext uri="{BB962C8B-B14F-4D97-AF65-F5344CB8AC3E}">
        <p14:creationId xmlns:p14="http://schemas.microsoft.com/office/powerpoint/2010/main" val="391196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39</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9603" y="3429000"/>
            <a:ext cx="882637" cy="1191883"/>
          </a:xfrm>
          <a:prstGeom prst="rect">
            <a:avLst/>
          </a:prstGeom>
        </p:spPr>
      </p:pic>
      <p:pic>
        <p:nvPicPr>
          <p:cNvPr id="13" name="Picture 12">
            <a:extLst>
              <a:ext uri="{FF2B5EF4-FFF2-40B4-BE49-F238E27FC236}">
                <a16:creationId xmlns:a16="http://schemas.microsoft.com/office/drawing/2014/main" id="{9BC21490-96E1-445C-B5E1-14BBA61F095C}"/>
              </a:ext>
            </a:extLst>
          </p:cNvPr>
          <p:cNvPicPr>
            <a:picLocks noChangeAspect="1"/>
          </p:cNvPicPr>
          <p:nvPr/>
        </p:nvPicPr>
        <p:blipFill>
          <a:blip r:embed="rId4"/>
          <a:stretch>
            <a:fillRect/>
          </a:stretch>
        </p:blipFill>
        <p:spPr>
          <a:xfrm>
            <a:off x="2858065" y="2448415"/>
            <a:ext cx="5118311" cy="5406305"/>
          </a:xfrm>
          <a:prstGeom prst="rect">
            <a:avLst/>
          </a:prstGeom>
        </p:spPr>
      </p:pic>
      <p:pic>
        <p:nvPicPr>
          <p:cNvPr id="4098" name="Picture 2" descr="DonorsChoose: Support a classroom. Build a future.">
            <a:extLst>
              <a:ext uri="{FF2B5EF4-FFF2-40B4-BE49-F238E27FC236}">
                <a16:creationId xmlns:a16="http://schemas.microsoft.com/office/drawing/2014/main" id="{0A96F910-E293-4A11-9611-486561D564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45" t="2320" r="7403" b="3232"/>
          <a:stretch/>
        </p:blipFill>
        <p:spPr bwMode="auto">
          <a:xfrm>
            <a:off x="8103409" y="3774103"/>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 descr="Yelp icon - Agent Pest Control">
            <a:extLst>
              <a:ext uri="{FF2B5EF4-FFF2-40B4-BE49-F238E27FC236}">
                <a16:creationId xmlns:a16="http://schemas.microsoft.com/office/drawing/2014/main" id="{C1CA4AC0-0479-4156-B555-2D57F787C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0059D332-FD67-408F-9AA6-2ED1757A2001}"/>
              </a:ext>
            </a:extLst>
          </p:cNvPr>
          <p:cNvGrpSpPr/>
          <p:nvPr/>
        </p:nvGrpSpPr>
        <p:grpSpPr>
          <a:xfrm>
            <a:off x="1890734" y="3916968"/>
            <a:ext cx="763200" cy="639000"/>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2" name="Ink 11">
                  <a:extLst>
                    <a:ext uri="{FF2B5EF4-FFF2-40B4-BE49-F238E27FC236}">
                      <a16:creationId xmlns:a16="http://schemas.microsoft.com/office/drawing/2014/main" id="{B026BC59-5D82-4B78-B323-7A7224084A89}"/>
                    </a:ext>
                  </a:extLst>
                </p14:cNvPr>
                <p14:cNvContentPartPr/>
                <p14:nvPr/>
              </p14:nvContentPartPr>
              <p14:xfrm>
                <a:off x="2317334" y="3944328"/>
                <a:ext cx="16200" cy="23400"/>
              </p14:xfrm>
            </p:contentPart>
          </mc:Choice>
          <mc:Fallback xmlns="">
            <p:pic>
              <p:nvPicPr>
                <p:cNvPr id="12" name="Ink 11">
                  <a:extLst>
                    <a:ext uri="{FF2B5EF4-FFF2-40B4-BE49-F238E27FC236}">
                      <a16:creationId xmlns:a16="http://schemas.microsoft.com/office/drawing/2014/main" id="{B026BC59-5D82-4B78-B323-7A7224084A89}"/>
                    </a:ext>
                  </a:extLst>
                </p:cNvPr>
                <p:cNvPicPr/>
                <p:nvPr/>
              </p:nvPicPr>
              <p:blipFill>
                <a:blip r:embed="rId8"/>
                <a:stretch>
                  <a:fillRect/>
                </a:stretch>
              </p:blipFill>
              <p:spPr>
                <a:xfrm>
                  <a:off x="2308334" y="3935328"/>
                  <a:ext cx="33840" cy="4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4" name="Ink 13">
                  <a:extLst>
                    <a:ext uri="{FF2B5EF4-FFF2-40B4-BE49-F238E27FC236}">
                      <a16:creationId xmlns:a16="http://schemas.microsoft.com/office/drawing/2014/main" id="{774DAA15-BEF9-42BD-8818-A43F492296E1}"/>
                    </a:ext>
                  </a:extLst>
                </p14:cNvPr>
                <p14:cNvContentPartPr/>
                <p14:nvPr/>
              </p14:nvContentPartPr>
              <p14:xfrm>
                <a:off x="2048414" y="4128288"/>
                <a:ext cx="7200" cy="72360"/>
              </p14:xfrm>
            </p:contentPart>
          </mc:Choice>
          <mc:Fallback xmlns="">
            <p:pic>
              <p:nvPicPr>
                <p:cNvPr id="14" name="Ink 13">
                  <a:extLst>
                    <a:ext uri="{FF2B5EF4-FFF2-40B4-BE49-F238E27FC236}">
                      <a16:creationId xmlns:a16="http://schemas.microsoft.com/office/drawing/2014/main" id="{774DAA15-BEF9-42BD-8818-A43F492296E1}"/>
                    </a:ext>
                  </a:extLst>
                </p:cNvPr>
                <p:cNvPicPr/>
                <p:nvPr/>
              </p:nvPicPr>
              <p:blipFill>
                <a:blip r:embed="rId10"/>
                <a:stretch>
                  <a:fillRect/>
                </a:stretch>
              </p:blipFill>
              <p:spPr>
                <a:xfrm>
                  <a:off x="2039414" y="4119648"/>
                  <a:ext cx="24840" cy="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5" name="Ink 14">
                  <a:extLst>
                    <a:ext uri="{FF2B5EF4-FFF2-40B4-BE49-F238E27FC236}">
                      <a16:creationId xmlns:a16="http://schemas.microsoft.com/office/drawing/2014/main" id="{BC86F7B1-BE91-46F2-86EA-BFC1D9751423}"/>
                    </a:ext>
                  </a:extLst>
                </p14:cNvPr>
                <p14:cNvContentPartPr/>
                <p14:nvPr/>
              </p14:nvContentPartPr>
              <p14:xfrm>
                <a:off x="2113574" y="3916968"/>
                <a:ext cx="42840" cy="66240"/>
              </p14:xfrm>
            </p:contentPart>
          </mc:Choice>
          <mc:Fallback xmlns="">
            <p:pic>
              <p:nvPicPr>
                <p:cNvPr id="15" name="Ink 14">
                  <a:extLst>
                    <a:ext uri="{FF2B5EF4-FFF2-40B4-BE49-F238E27FC236}">
                      <a16:creationId xmlns:a16="http://schemas.microsoft.com/office/drawing/2014/main" id="{BC86F7B1-BE91-46F2-86EA-BFC1D9751423}"/>
                    </a:ext>
                  </a:extLst>
                </p:cNvPr>
                <p:cNvPicPr/>
                <p:nvPr/>
              </p:nvPicPr>
              <p:blipFill>
                <a:blip r:embed="rId12"/>
                <a:stretch>
                  <a:fillRect/>
                </a:stretch>
              </p:blipFill>
              <p:spPr>
                <a:xfrm>
                  <a:off x="2104934" y="3908328"/>
                  <a:ext cx="60480" cy="8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6" name="Ink 15">
                  <a:extLst>
                    <a:ext uri="{FF2B5EF4-FFF2-40B4-BE49-F238E27FC236}">
                      <a16:creationId xmlns:a16="http://schemas.microsoft.com/office/drawing/2014/main" id="{28AAF49D-7D32-420C-87B9-8F3D886BA543}"/>
                    </a:ext>
                  </a:extLst>
                </p14:cNvPr>
                <p14:cNvContentPartPr/>
                <p14:nvPr/>
              </p14:nvContentPartPr>
              <p14:xfrm>
                <a:off x="2118974" y="3916968"/>
                <a:ext cx="53280" cy="53640"/>
              </p14:xfrm>
            </p:contentPart>
          </mc:Choice>
          <mc:Fallback xmlns="">
            <p:pic>
              <p:nvPicPr>
                <p:cNvPr id="16" name="Ink 15">
                  <a:extLst>
                    <a:ext uri="{FF2B5EF4-FFF2-40B4-BE49-F238E27FC236}">
                      <a16:creationId xmlns:a16="http://schemas.microsoft.com/office/drawing/2014/main" id="{28AAF49D-7D32-420C-87B9-8F3D886BA543}"/>
                    </a:ext>
                  </a:extLst>
                </p:cNvPr>
                <p:cNvPicPr/>
                <p:nvPr/>
              </p:nvPicPr>
              <p:blipFill>
                <a:blip r:embed="rId14"/>
                <a:stretch>
                  <a:fillRect/>
                </a:stretch>
              </p:blipFill>
              <p:spPr>
                <a:xfrm>
                  <a:off x="2110334" y="3907968"/>
                  <a:ext cx="70920" cy="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7" name="Ink 16">
                  <a:extLst>
                    <a:ext uri="{FF2B5EF4-FFF2-40B4-BE49-F238E27FC236}">
                      <a16:creationId xmlns:a16="http://schemas.microsoft.com/office/drawing/2014/main" id="{C20AC38E-8FEC-45C7-9A14-4F8884184AD1}"/>
                    </a:ext>
                  </a:extLst>
                </p14:cNvPr>
                <p14:cNvContentPartPr/>
                <p14:nvPr/>
              </p14:nvContentPartPr>
              <p14:xfrm>
                <a:off x="1919534" y="4343208"/>
                <a:ext cx="116640" cy="141120"/>
              </p14:xfrm>
            </p:contentPart>
          </mc:Choice>
          <mc:Fallback xmlns="">
            <p:pic>
              <p:nvPicPr>
                <p:cNvPr id="17" name="Ink 16">
                  <a:extLst>
                    <a:ext uri="{FF2B5EF4-FFF2-40B4-BE49-F238E27FC236}">
                      <a16:creationId xmlns:a16="http://schemas.microsoft.com/office/drawing/2014/main" id="{C20AC38E-8FEC-45C7-9A14-4F8884184AD1}"/>
                    </a:ext>
                  </a:extLst>
                </p:cNvPr>
                <p:cNvPicPr/>
                <p:nvPr/>
              </p:nvPicPr>
              <p:blipFill>
                <a:blip r:embed="rId16"/>
                <a:stretch>
                  <a:fillRect/>
                </a:stretch>
              </p:blipFill>
              <p:spPr>
                <a:xfrm>
                  <a:off x="1910894" y="4334568"/>
                  <a:ext cx="13428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8" name="Ink 17">
                  <a:extLst>
                    <a:ext uri="{FF2B5EF4-FFF2-40B4-BE49-F238E27FC236}">
                      <a16:creationId xmlns:a16="http://schemas.microsoft.com/office/drawing/2014/main" id="{0E34833D-45F9-4B94-BF29-53ADC2786397}"/>
                    </a:ext>
                  </a:extLst>
                </p14:cNvPr>
                <p14:cNvContentPartPr/>
                <p14:nvPr/>
              </p14:nvContentPartPr>
              <p14:xfrm>
                <a:off x="1911254" y="4405128"/>
                <a:ext cx="28440" cy="21960"/>
              </p14:xfrm>
            </p:contentPart>
          </mc:Choice>
          <mc:Fallback xmlns="">
            <p:pic>
              <p:nvPicPr>
                <p:cNvPr id="18" name="Ink 17">
                  <a:extLst>
                    <a:ext uri="{FF2B5EF4-FFF2-40B4-BE49-F238E27FC236}">
                      <a16:creationId xmlns:a16="http://schemas.microsoft.com/office/drawing/2014/main" id="{0E34833D-45F9-4B94-BF29-53ADC2786397}"/>
                    </a:ext>
                  </a:extLst>
                </p:cNvPr>
                <p:cNvPicPr/>
                <p:nvPr/>
              </p:nvPicPr>
              <p:blipFill>
                <a:blip r:embed="rId18"/>
                <a:stretch>
                  <a:fillRect/>
                </a:stretch>
              </p:blipFill>
              <p:spPr>
                <a:xfrm>
                  <a:off x="1902614" y="4396488"/>
                  <a:ext cx="46080" cy="3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9" name="Ink 18">
                  <a:extLst>
                    <a:ext uri="{FF2B5EF4-FFF2-40B4-BE49-F238E27FC236}">
                      <a16:creationId xmlns:a16="http://schemas.microsoft.com/office/drawing/2014/main" id="{D79BBBEF-49B4-4333-A168-9BF72333A34D}"/>
                    </a:ext>
                  </a:extLst>
                </p14:cNvPr>
                <p14:cNvContentPartPr/>
                <p14:nvPr/>
              </p14:nvContentPartPr>
              <p14:xfrm>
                <a:off x="1890734" y="3949008"/>
                <a:ext cx="199800" cy="445680"/>
              </p14:xfrm>
            </p:contentPart>
          </mc:Choice>
          <mc:Fallback xmlns="">
            <p:pic>
              <p:nvPicPr>
                <p:cNvPr id="19" name="Ink 18">
                  <a:extLst>
                    <a:ext uri="{FF2B5EF4-FFF2-40B4-BE49-F238E27FC236}">
                      <a16:creationId xmlns:a16="http://schemas.microsoft.com/office/drawing/2014/main" id="{D79BBBEF-49B4-4333-A168-9BF72333A34D}"/>
                    </a:ext>
                  </a:extLst>
                </p:cNvPr>
                <p:cNvPicPr/>
                <p:nvPr/>
              </p:nvPicPr>
              <p:blipFill>
                <a:blip r:embed="rId20"/>
                <a:stretch>
                  <a:fillRect/>
                </a:stretch>
              </p:blipFill>
              <p:spPr>
                <a:xfrm>
                  <a:off x="1881734" y="3940008"/>
                  <a:ext cx="217440" cy="46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20" name="Ink 19">
                  <a:extLst>
                    <a:ext uri="{FF2B5EF4-FFF2-40B4-BE49-F238E27FC236}">
                      <a16:creationId xmlns:a16="http://schemas.microsoft.com/office/drawing/2014/main" id="{2DE16BE3-17A8-4161-BD62-9C048398F946}"/>
                    </a:ext>
                  </a:extLst>
                </p14:cNvPr>
                <p14:cNvContentPartPr/>
                <p14:nvPr/>
              </p14:nvContentPartPr>
              <p14:xfrm>
                <a:off x="2508854" y="4424928"/>
                <a:ext cx="100080" cy="78840"/>
              </p14:xfrm>
            </p:contentPart>
          </mc:Choice>
          <mc:Fallback xmlns="">
            <p:pic>
              <p:nvPicPr>
                <p:cNvPr id="20" name="Ink 19">
                  <a:extLst>
                    <a:ext uri="{FF2B5EF4-FFF2-40B4-BE49-F238E27FC236}">
                      <a16:creationId xmlns:a16="http://schemas.microsoft.com/office/drawing/2014/main" id="{2DE16BE3-17A8-4161-BD62-9C048398F946}"/>
                    </a:ext>
                  </a:extLst>
                </p:cNvPr>
                <p:cNvPicPr/>
                <p:nvPr/>
              </p:nvPicPr>
              <p:blipFill>
                <a:blip r:embed="rId22"/>
                <a:stretch>
                  <a:fillRect/>
                </a:stretch>
              </p:blipFill>
              <p:spPr>
                <a:xfrm>
                  <a:off x="2500214" y="4415928"/>
                  <a:ext cx="117720" cy="9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21" name="Ink 20">
                  <a:extLst>
                    <a:ext uri="{FF2B5EF4-FFF2-40B4-BE49-F238E27FC236}">
                      <a16:creationId xmlns:a16="http://schemas.microsoft.com/office/drawing/2014/main" id="{9B0DA44C-91CD-4CE6-8FAE-5E3E88AA53B8}"/>
                    </a:ext>
                  </a:extLst>
                </p14:cNvPr>
                <p14:cNvContentPartPr/>
                <p14:nvPr/>
              </p14:nvContentPartPr>
              <p14:xfrm>
                <a:off x="2535854" y="4409088"/>
                <a:ext cx="89640" cy="57600"/>
              </p14:xfrm>
            </p:contentPart>
          </mc:Choice>
          <mc:Fallback xmlns="">
            <p:pic>
              <p:nvPicPr>
                <p:cNvPr id="21" name="Ink 20">
                  <a:extLst>
                    <a:ext uri="{FF2B5EF4-FFF2-40B4-BE49-F238E27FC236}">
                      <a16:creationId xmlns:a16="http://schemas.microsoft.com/office/drawing/2014/main" id="{9B0DA44C-91CD-4CE6-8FAE-5E3E88AA53B8}"/>
                    </a:ext>
                  </a:extLst>
                </p:cNvPr>
                <p:cNvPicPr/>
                <p:nvPr/>
              </p:nvPicPr>
              <p:blipFill>
                <a:blip r:embed="rId24"/>
                <a:stretch>
                  <a:fillRect/>
                </a:stretch>
              </p:blipFill>
              <p:spPr>
                <a:xfrm>
                  <a:off x="2526854" y="4400088"/>
                  <a:ext cx="107280" cy="7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2" name="Ink 21">
                  <a:extLst>
                    <a:ext uri="{FF2B5EF4-FFF2-40B4-BE49-F238E27FC236}">
                      <a16:creationId xmlns:a16="http://schemas.microsoft.com/office/drawing/2014/main" id="{AAD23C68-A490-479E-A84D-97506A5879FD}"/>
                    </a:ext>
                  </a:extLst>
                </p14:cNvPr>
                <p14:cNvContentPartPr/>
                <p14:nvPr/>
              </p14:nvContentPartPr>
              <p14:xfrm>
                <a:off x="2546654" y="4390728"/>
                <a:ext cx="88560" cy="64440"/>
              </p14:xfrm>
            </p:contentPart>
          </mc:Choice>
          <mc:Fallback xmlns="">
            <p:pic>
              <p:nvPicPr>
                <p:cNvPr id="22" name="Ink 21">
                  <a:extLst>
                    <a:ext uri="{FF2B5EF4-FFF2-40B4-BE49-F238E27FC236}">
                      <a16:creationId xmlns:a16="http://schemas.microsoft.com/office/drawing/2014/main" id="{AAD23C68-A490-479E-A84D-97506A5879FD}"/>
                    </a:ext>
                  </a:extLst>
                </p:cNvPr>
                <p:cNvPicPr/>
                <p:nvPr/>
              </p:nvPicPr>
              <p:blipFill>
                <a:blip r:embed="rId26"/>
                <a:stretch>
                  <a:fillRect/>
                </a:stretch>
              </p:blipFill>
              <p:spPr>
                <a:xfrm>
                  <a:off x="2538014" y="4381728"/>
                  <a:ext cx="106200" cy="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23" name="Ink 22">
                  <a:extLst>
                    <a:ext uri="{FF2B5EF4-FFF2-40B4-BE49-F238E27FC236}">
                      <a16:creationId xmlns:a16="http://schemas.microsoft.com/office/drawing/2014/main" id="{907B66C2-0448-4ACD-AD5F-92147504938D}"/>
                    </a:ext>
                  </a:extLst>
                </p14:cNvPr>
                <p14:cNvContentPartPr/>
                <p14:nvPr/>
              </p14:nvContentPartPr>
              <p14:xfrm>
                <a:off x="2621894" y="4454088"/>
                <a:ext cx="21240" cy="32400"/>
              </p14:xfrm>
            </p:contentPart>
          </mc:Choice>
          <mc:Fallback xmlns="">
            <p:pic>
              <p:nvPicPr>
                <p:cNvPr id="23" name="Ink 22">
                  <a:extLst>
                    <a:ext uri="{FF2B5EF4-FFF2-40B4-BE49-F238E27FC236}">
                      <a16:creationId xmlns:a16="http://schemas.microsoft.com/office/drawing/2014/main" id="{907B66C2-0448-4ACD-AD5F-92147504938D}"/>
                    </a:ext>
                  </a:extLst>
                </p:cNvPr>
                <p:cNvPicPr/>
                <p:nvPr/>
              </p:nvPicPr>
              <p:blipFill>
                <a:blip r:embed="rId28"/>
                <a:stretch>
                  <a:fillRect/>
                </a:stretch>
              </p:blipFill>
              <p:spPr>
                <a:xfrm>
                  <a:off x="2613254" y="4445448"/>
                  <a:ext cx="38880" cy="5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24" name="Ink 23">
                  <a:extLst>
                    <a:ext uri="{FF2B5EF4-FFF2-40B4-BE49-F238E27FC236}">
                      <a16:creationId xmlns:a16="http://schemas.microsoft.com/office/drawing/2014/main" id="{56AA996B-66F7-4D6E-B666-906BCF5FD4AC}"/>
                    </a:ext>
                  </a:extLst>
                </p14:cNvPr>
                <p14:cNvContentPartPr/>
                <p14:nvPr/>
              </p14:nvContentPartPr>
              <p14:xfrm>
                <a:off x="2526134" y="4400088"/>
                <a:ext cx="11520" cy="7560"/>
              </p14:xfrm>
            </p:contentPart>
          </mc:Choice>
          <mc:Fallback xmlns="">
            <p:pic>
              <p:nvPicPr>
                <p:cNvPr id="24" name="Ink 23">
                  <a:extLst>
                    <a:ext uri="{FF2B5EF4-FFF2-40B4-BE49-F238E27FC236}">
                      <a16:creationId xmlns:a16="http://schemas.microsoft.com/office/drawing/2014/main" id="{56AA996B-66F7-4D6E-B666-906BCF5FD4AC}"/>
                    </a:ext>
                  </a:extLst>
                </p:cNvPr>
                <p:cNvPicPr/>
                <p:nvPr/>
              </p:nvPicPr>
              <p:blipFill>
                <a:blip r:embed="rId30"/>
                <a:stretch>
                  <a:fillRect/>
                </a:stretch>
              </p:blipFill>
              <p:spPr>
                <a:xfrm>
                  <a:off x="2517134" y="4391448"/>
                  <a:ext cx="29160" cy="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25" name="Ink 24">
                  <a:extLst>
                    <a:ext uri="{FF2B5EF4-FFF2-40B4-BE49-F238E27FC236}">
                      <a16:creationId xmlns:a16="http://schemas.microsoft.com/office/drawing/2014/main" id="{161144F2-57BE-4C83-977B-1533A40E9DA6}"/>
                    </a:ext>
                  </a:extLst>
                </p14:cNvPr>
                <p14:cNvContentPartPr/>
                <p14:nvPr/>
              </p14:nvContentPartPr>
              <p14:xfrm>
                <a:off x="2454134" y="4123968"/>
                <a:ext cx="52200" cy="151920"/>
              </p14:xfrm>
            </p:contentPart>
          </mc:Choice>
          <mc:Fallback xmlns="">
            <p:pic>
              <p:nvPicPr>
                <p:cNvPr id="25" name="Ink 24">
                  <a:extLst>
                    <a:ext uri="{FF2B5EF4-FFF2-40B4-BE49-F238E27FC236}">
                      <a16:creationId xmlns:a16="http://schemas.microsoft.com/office/drawing/2014/main" id="{161144F2-57BE-4C83-977B-1533A40E9DA6}"/>
                    </a:ext>
                  </a:extLst>
                </p:cNvPr>
                <p:cNvPicPr/>
                <p:nvPr/>
              </p:nvPicPr>
              <p:blipFill>
                <a:blip r:embed="rId32"/>
                <a:stretch>
                  <a:fillRect/>
                </a:stretch>
              </p:blipFill>
              <p:spPr>
                <a:xfrm>
                  <a:off x="2445134" y="4114968"/>
                  <a:ext cx="69840" cy="16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26" name="Ink 25">
                  <a:extLst>
                    <a:ext uri="{FF2B5EF4-FFF2-40B4-BE49-F238E27FC236}">
                      <a16:creationId xmlns:a16="http://schemas.microsoft.com/office/drawing/2014/main" id="{2CC0B625-F828-4512-B801-6EC49FDA9BA0}"/>
                    </a:ext>
                  </a:extLst>
                </p14:cNvPr>
                <p14:cNvContentPartPr/>
                <p14:nvPr/>
              </p14:nvContentPartPr>
              <p14:xfrm>
                <a:off x="2469254" y="4111728"/>
                <a:ext cx="54720" cy="177120"/>
              </p14:xfrm>
            </p:contentPart>
          </mc:Choice>
          <mc:Fallback xmlns="">
            <p:pic>
              <p:nvPicPr>
                <p:cNvPr id="26" name="Ink 25">
                  <a:extLst>
                    <a:ext uri="{FF2B5EF4-FFF2-40B4-BE49-F238E27FC236}">
                      <a16:creationId xmlns:a16="http://schemas.microsoft.com/office/drawing/2014/main" id="{2CC0B625-F828-4512-B801-6EC49FDA9BA0}"/>
                    </a:ext>
                  </a:extLst>
                </p:cNvPr>
                <p:cNvPicPr/>
                <p:nvPr/>
              </p:nvPicPr>
              <p:blipFill>
                <a:blip r:embed="rId34"/>
                <a:stretch>
                  <a:fillRect/>
                </a:stretch>
              </p:blipFill>
              <p:spPr>
                <a:xfrm>
                  <a:off x="2460614" y="4103088"/>
                  <a:ext cx="72360" cy="1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27" name="Ink 26">
                  <a:extLst>
                    <a:ext uri="{FF2B5EF4-FFF2-40B4-BE49-F238E27FC236}">
                      <a16:creationId xmlns:a16="http://schemas.microsoft.com/office/drawing/2014/main" id="{5542B931-06EC-4AA0-8506-85F019DE09C5}"/>
                    </a:ext>
                  </a:extLst>
                </p14:cNvPr>
                <p14:cNvContentPartPr/>
                <p14:nvPr/>
              </p14:nvContentPartPr>
              <p14:xfrm>
                <a:off x="2356934" y="3955128"/>
                <a:ext cx="297000" cy="473760"/>
              </p14:xfrm>
            </p:contentPart>
          </mc:Choice>
          <mc:Fallback xmlns="">
            <p:pic>
              <p:nvPicPr>
                <p:cNvPr id="27" name="Ink 26">
                  <a:extLst>
                    <a:ext uri="{FF2B5EF4-FFF2-40B4-BE49-F238E27FC236}">
                      <a16:creationId xmlns:a16="http://schemas.microsoft.com/office/drawing/2014/main" id="{5542B931-06EC-4AA0-8506-85F019DE09C5}"/>
                    </a:ext>
                  </a:extLst>
                </p:cNvPr>
                <p:cNvPicPr/>
                <p:nvPr/>
              </p:nvPicPr>
              <p:blipFill>
                <a:blip r:embed="rId36"/>
                <a:stretch>
                  <a:fillRect/>
                </a:stretch>
              </p:blipFill>
              <p:spPr>
                <a:xfrm>
                  <a:off x="2347934" y="3946488"/>
                  <a:ext cx="314640" cy="49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28" name="Ink 27">
                  <a:extLst>
                    <a:ext uri="{FF2B5EF4-FFF2-40B4-BE49-F238E27FC236}">
                      <a16:creationId xmlns:a16="http://schemas.microsoft.com/office/drawing/2014/main" id="{251C5B03-630F-4243-AEB6-DF19CEB7943D}"/>
                    </a:ext>
                  </a:extLst>
                </p14:cNvPr>
                <p14:cNvContentPartPr/>
                <p14:nvPr/>
              </p14:nvContentPartPr>
              <p14:xfrm>
                <a:off x="1947614" y="4501248"/>
                <a:ext cx="285120" cy="47160"/>
              </p14:xfrm>
            </p:contentPart>
          </mc:Choice>
          <mc:Fallback xmlns="">
            <p:pic>
              <p:nvPicPr>
                <p:cNvPr id="28" name="Ink 27">
                  <a:extLst>
                    <a:ext uri="{FF2B5EF4-FFF2-40B4-BE49-F238E27FC236}">
                      <a16:creationId xmlns:a16="http://schemas.microsoft.com/office/drawing/2014/main" id="{251C5B03-630F-4243-AEB6-DF19CEB7943D}"/>
                    </a:ext>
                  </a:extLst>
                </p:cNvPr>
                <p:cNvPicPr/>
                <p:nvPr/>
              </p:nvPicPr>
              <p:blipFill>
                <a:blip r:embed="rId38"/>
                <a:stretch>
                  <a:fillRect/>
                </a:stretch>
              </p:blipFill>
              <p:spPr>
                <a:xfrm>
                  <a:off x="1938974" y="4492248"/>
                  <a:ext cx="302760" cy="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29" name="Ink 28">
                  <a:extLst>
                    <a:ext uri="{FF2B5EF4-FFF2-40B4-BE49-F238E27FC236}">
                      <a16:creationId xmlns:a16="http://schemas.microsoft.com/office/drawing/2014/main" id="{B369339E-09EE-4A48-A0BD-29A253BE64B4}"/>
                    </a:ext>
                  </a:extLst>
                </p14:cNvPr>
                <p14:cNvContentPartPr/>
                <p14:nvPr/>
              </p14:nvContentPartPr>
              <p14:xfrm>
                <a:off x="2382494" y="4539048"/>
                <a:ext cx="107640" cy="16920"/>
              </p14:xfrm>
            </p:contentPart>
          </mc:Choice>
          <mc:Fallback xmlns="">
            <p:pic>
              <p:nvPicPr>
                <p:cNvPr id="29" name="Ink 28">
                  <a:extLst>
                    <a:ext uri="{FF2B5EF4-FFF2-40B4-BE49-F238E27FC236}">
                      <a16:creationId xmlns:a16="http://schemas.microsoft.com/office/drawing/2014/main" id="{B369339E-09EE-4A48-A0BD-29A253BE64B4}"/>
                    </a:ext>
                  </a:extLst>
                </p:cNvPr>
                <p:cNvPicPr/>
                <p:nvPr/>
              </p:nvPicPr>
              <p:blipFill>
                <a:blip r:embed="rId40"/>
                <a:stretch>
                  <a:fillRect/>
                </a:stretch>
              </p:blipFill>
              <p:spPr>
                <a:xfrm>
                  <a:off x="2373494" y="4530048"/>
                  <a:ext cx="125280" cy="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0" name="Ink 29">
                  <a:extLst>
                    <a:ext uri="{FF2B5EF4-FFF2-40B4-BE49-F238E27FC236}">
                      <a16:creationId xmlns:a16="http://schemas.microsoft.com/office/drawing/2014/main" id="{AC3A7AC2-A827-4F36-BED5-2EB4A577F127}"/>
                    </a:ext>
                  </a:extLst>
                </p14:cNvPr>
                <p14:cNvContentPartPr/>
                <p14:nvPr/>
              </p14:nvContentPartPr>
              <p14:xfrm>
                <a:off x="2177208" y="4025908"/>
                <a:ext cx="62640" cy="300600"/>
              </p14:xfrm>
            </p:contentPart>
          </mc:Choice>
          <mc:Fallback xmlns="">
            <p:pic>
              <p:nvPicPr>
                <p:cNvPr id="30" name="Ink 29">
                  <a:extLst>
                    <a:ext uri="{FF2B5EF4-FFF2-40B4-BE49-F238E27FC236}">
                      <a16:creationId xmlns:a16="http://schemas.microsoft.com/office/drawing/2014/main" id="{AC3A7AC2-A827-4F36-BED5-2EB4A577F127}"/>
                    </a:ext>
                  </a:extLst>
                </p:cNvPr>
                <p:cNvPicPr/>
                <p:nvPr/>
              </p:nvPicPr>
              <p:blipFill>
                <a:blip r:embed="rId42"/>
                <a:stretch>
                  <a:fillRect/>
                </a:stretch>
              </p:blipFill>
              <p:spPr>
                <a:xfrm>
                  <a:off x="2168568" y="4016908"/>
                  <a:ext cx="8028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1" name="Ink 30">
                  <a:extLst>
                    <a:ext uri="{FF2B5EF4-FFF2-40B4-BE49-F238E27FC236}">
                      <a16:creationId xmlns:a16="http://schemas.microsoft.com/office/drawing/2014/main" id="{180C9AEF-EBB9-4EBC-828F-BAA55279DB27}"/>
                    </a:ext>
                  </a:extLst>
                </p14:cNvPr>
                <p14:cNvContentPartPr/>
                <p14:nvPr/>
              </p14:nvContentPartPr>
              <p14:xfrm>
                <a:off x="2324808" y="3974068"/>
                <a:ext cx="47160" cy="344880"/>
              </p14:xfrm>
            </p:contentPart>
          </mc:Choice>
          <mc:Fallback xmlns="">
            <p:pic>
              <p:nvPicPr>
                <p:cNvPr id="31" name="Ink 30">
                  <a:extLst>
                    <a:ext uri="{FF2B5EF4-FFF2-40B4-BE49-F238E27FC236}">
                      <a16:creationId xmlns:a16="http://schemas.microsoft.com/office/drawing/2014/main" id="{180C9AEF-EBB9-4EBC-828F-BAA55279DB27}"/>
                    </a:ext>
                  </a:extLst>
                </p:cNvPr>
                <p:cNvPicPr/>
                <p:nvPr/>
              </p:nvPicPr>
              <p:blipFill>
                <a:blip r:embed="rId44"/>
                <a:stretch>
                  <a:fillRect/>
                </a:stretch>
              </p:blipFill>
              <p:spPr>
                <a:xfrm>
                  <a:off x="2316168" y="3965428"/>
                  <a:ext cx="64800" cy="36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2" name="Ink 31">
                  <a:extLst>
                    <a:ext uri="{FF2B5EF4-FFF2-40B4-BE49-F238E27FC236}">
                      <a16:creationId xmlns:a16="http://schemas.microsoft.com/office/drawing/2014/main" id="{84A64660-1C9F-46B4-A1B3-F1AD5A8CFD42}"/>
                    </a:ext>
                  </a:extLst>
                </p14:cNvPr>
                <p14:cNvContentPartPr/>
                <p14:nvPr/>
              </p14:nvContentPartPr>
              <p14:xfrm>
                <a:off x="2078208" y="3962548"/>
                <a:ext cx="87120" cy="92520"/>
              </p14:xfrm>
            </p:contentPart>
          </mc:Choice>
          <mc:Fallback xmlns="">
            <p:pic>
              <p:nvPicPr>
                <p:cNvPr id="32" name="Ink 31">
                  <a:extLst>
                    <a:ext uri="{FF2B5EF4-FFF2-40B4-BE49-F238E27FC236}">
                      <a16:creationId xmlns:a16="http://schemas.microsoft.com/office/drawing/2014/main" id="{84A64660-1C9F-46B4-A1B3-F1AD5A8CFD42}"/>
                    </a:ext>
                  </a:extLst>
                </p:cNvPr>
                <p:cNvPicPr/>
                <p:nvPr/>
              </p:nvPicPr>
              <p:blipFill>
                <a:blip r:embed="rId46"/>
                <a:stretch>
                  <a:fillRect/>
                </a:stretch>
              </p:blipFill>
              <p:spPr>
                <a:xfrm>
                  <a:off x="2069208" y="3953548"/>
                  <a:ext cx="10476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3" name="Ink 32">
                  <a:extLst>
                    <a:ext uri="{FF2B5EF4-FFF2-40B4-BE49-F238E27FC236}">
                      <a16:creationId xmlns:a16="http://schemas.microsoft.com/office/drawing/2014/main" id="{DDF1C63B-222C-4843-BFBA-8D63A6D1C5E4}"/>
                    </a:ext>
                  </a:extLst>
                </p14:cNvPr>
                <p14:cNvContentPartPr/>
                <p14:nvPr/>
              </p14:nvContentPartPr>
              <p14:xfrm>
                <a:off x="2331648" y="3985948"/>
                <a:ext cx="39960" cy="45360"/>
              </p14:xfrm>
            </p:contentPart>
          </mc:Choice>
          <mc:Fallback xmlns="">
            <p:pic>
              <p:nvPicPr>
                <p:cNvPr id="33" name="Ink 32">
                  <a:extLst>
                    <a:ext uri="{FF2B5EF4-FFF2-40B4-BE49-F238E27FC236}">
                      <a16:creationId xmlns:a16="http://schemas.microsoft.com/office/drawing/2014/main" id="{DDF1C63B-222C-4843-BFBA-8D63A6D1C5E4}"/>
                    </a:ext>
                  </a:extLst>
                </p:cNvPr>
                <p:cNvPicPr/>
                <p:nvPr/>
              </p:nvPicPr>
              <p:blipFill>
                <a:blip r:embed="rId48"/>
                <a:stretch>
                  <a:fillRect/>
                </a:stretch>
              </p:blipFill>
              <p:spPr>
                <a:xfrm>
                  <a:off x="2323008" y="3977308"/>
                  <a:ext cx="57600" cy="6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34" name="Ink 33">
                  <a:extLst>
                    <a:ext uri="{FF2B5EF4-FFF2-40B4-BE49-F238E27FC236}">
                      <a16:creationId xmlns:a16="http://schemas.microsoft.com/office/drawing/2014/main" id="{A0D5B402-7679-4C81-AD1E-4E78754D3FE4}"/>
                    </a:ext>
                  </a:extLst>
                </p14:cNvPr>
                <p14:cNvContentPartPr/>
                <p14:nvPr/>
              </p14:nvContentPartPr>
              <p14:xfrm>
                <a:off x="2154528" y="4019788"/>
                <a:ext cx="86400" cy="59040"/>
              </p14:xfrm>
            </p:contentPart>
          </mc:Choice>
          <mc:Fallback xmlns="">
            <p:pic>
              <p:nvPicPr>
                <p:cNvPr id="34" name="Ink 33">
                  <a:extLst>
                    <a:ext uri="{FF2B5EF4-FFF2-40B4-BE49-F238E27FC236}">
                      <a16:creationId xmlns:a16="http://schemas.microsoft.com/office/drawing/2014/main" id="{A0D5B402-7679-4C81-AD1E-4E78754D3FE4}"/>
                    </a:ext>
                  </a:extLst>
                </p:cNvPr>
                <p:cNvPicPr/>
                <p:nvPr/>
              </p:nvPicPr>
              <p:blipFill>
                <a:blip r:embed="rId50"/>
                <a:stretch>
                  <a:fillRect/>
                </a:stretch>
              </p:blipFill>
              <p:spPr>
                <a:xfrm>
                  <a:off x="2145528" y="4011148"/>
                  <a:ext cx="10404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35" name="Ink 34">
                  <a:extLst>
                    <a:ext uri="{FF2B5EF4-FFF2-40B4-BE49-F238E27FC236}">
                      <a16:creationId xmlns:a16="http://schemas.microsoft.com/office/drawing/2014/main" id="{B9AAFD6D-392B-423C-9406-FA8F41D902D7}"/>
                    </a:ext>
                  </a:extLst>
                </p14:cNvPr>
                <p14:cNvContentPartPr/>
                <p14:nvPr/>
              </p14:nvContentPartPr>
              <p14:xfrm>
                <a:off x="2227968" y="4069828"/>
                <a:ext cx="6840" cy="32040"/>
              </p14:xfrm>
            </p:contentPart>
          </mc:Choice>
          <mc:Fallback xmlns="">
            <p:pic>
              <p:nvPicPr>
                <p:cNvPr id="35" name="Ink 34">
                  <a:extLst>
                    <a:ext uri="{FF2B5EF4-FFF2-40B4-BE49-F238E27FC236}">
                      <a16:creationId xmlns:a16="http://schemas.microsoft.com/office/drawing/2014/main" id="{B9AAFD6D-392B-423C-9406-FA8F41D902D7}"/>
                    </a:ext>
                  </a:extLst>
                </p:cNvPr>
                <p:cNvPicPr/>
                <p:nvPr/>
              </p:nvPicPr>
              <p:blipFill>
                <a:blip r:embed="rId52"/>
                <a:stretch>
                  <a:fillRect/>
                </a:stretch>
              </p:blipFill>
              <p:spPr>
                <a:xfrm>
                  <a:off x="2218968" y="4061188"/>
                  <a:ext cx="24480" cy="4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36" name="Ink 35">
                  <a:extLst>
                    <a:ext uri="{FF2B5EF4-FFF2-40B4-BE49-F238E27FC236}">
                      <a16:creationId xmlns:a16="http://schemas.microsoft.com/office/drawing/2014/main" id="{E9A39604-F060-41A4-A178-48EDD71A4ADA}"/>
                    </a:ext>
                  </a:extLst>
                </p14:cNvPr>
                <p14:cNvContentPartPr/>
                <p14:nvPr/>
              </p14:nvContentPartPr>
              <p14:xfrm>
                <a:off x="2305368" y="4017268"/>
                <a:ext cx="29880" cy="19800"/>
              </p14:xfrm>
            </p:contentPart>
          </mc:Choice>
          <mc:Fallback xmlns="">
            <p:pic>
              <p:nvPicPr>
                <p:cNvPr id="36" name="Ink 35">
                  <a:extLst>
                    <a:ext uri="{FF2B5EF4-FFF2-40B4-BE49-F238E27FC236}">
                      <a16:creationId xmlns:a16="http://schemas.microsoft.com/office/drawing/2014/main" id="{E9A39604-F060-41A4-A178-48EDD71A4ADA}"/>
                    </a:ext>
                  </a:extLst>
                </p:cNvPr>
                <p:cNvPicPr/>
                <p:nvPr/>
              </p:nvPicPr>
              <p:blipFill>
                <a:blip r:embed="rId54"/>
                <a:stretch>
                  <a:fillRect/>
                </a:stretch>
              </p:blipFill>
              <p:spPr>
                <a:xfrm>
                  <a:off x="2296368" y="4008268"/>
                  <a:ext cx="4752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37" name="Ink 36">
                  <a:extLst>
                    <a:ext uri="{FF2B5EF4-FFF2-40B4-BE49-F238E27FC236}">
                      <a16:creationId xmlns:a16="http://schemas.microsoft.com/office/drawing/2014/main" id="{BB6D8796-3444-4FF5-A621-978F899EA0A3}"/>
                    </a:ext>
                  </a:extLst>
                </p14:cNvPr>
                <p14:cNvContentPartPr/>
                <p14:nvPr/>
              </p14:nvContentPartPr>
              <p14:xfrm>
                <a:off x="2366568" y="4287268"/>
                <a:ext cx="130680" cy="30960"/>
              </p14:xfrm>
            </p:contentPart>
          </mc:Choice>
          <mc:Fallback xmlns="">
            <p:pic>
              <p:nvPicPr>
                <p:cNvPr id="37" name="Ink 36">
                  <a:extLst>
                    <a:ext uri="{FF2B5EF4-FFF2-40B4-BE49-F238E27FC236}">
                      <a16:creationId xmlns:a16="http://schemas.microsoft.com/office/drawing/2014/main" id="{BB6D8796-3444-4FF5-A621-978F899EA0A3}"/>
                    </a:ext>
                  </a:extLst>
                </p:cNvPr>
                <p:cNvPicPr/>
                <p:nvPr/>
              </p:nvPicPr>
              <p:blipFill>
                <a:blip r:embed="rId56"/>
                <a:stretch>
                  <a:fillRect/>
                </a:stretch>
              </p:blipFill>
              <p:spPr>
                <a:xfrm>
                  <a:off x="2357928" y="4278628"/>
                  <a:ext cx="148320" cy="4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38" name="Ink 37">
                  <a:extLst>
                    <a:ext uri="{FF2B5EF4-FFF2-40B4-BE49-F238E27FC236}">
                      <a16:creationId xmlns:a16="http://schemas.microsoft.com/office/drawing/2014/main" id="{8E57A294-F01D-45EC-965F-D427DB1FEDFA}"/>
                    </a:ext>
                  </a:extLst>
                </p14:cNvPr>
                <p14:cNvContentPartPr/>
                <p14:nvPr/>
              </p14:nvContentPartPr>
              <p14:xfrm>
                <a:off x="2485368" y="4298788"/>
                <a:ext cx="720" cy="1440"/>
              </p14:xfrm>
            </p:contentPart>
          </mc:Choice>
          <mc:Fallback xmlns="">
            <p:pic>
              <p:nvPicPr>
                <p:cNvPr id="38" name="Ink 37">
                  <a:extLst>
                    <a:ext uri="{FF2B5EF4-FFF2-40B4-BE49-F238E27FC236}">
                      <a16:creationId xmlns:a16="http://schemas.microsoft.com/office/drawing/2014/main" id="{8E57A294-F01D-45EC-965F-D427DB1FEDFA}"/>
                    </a:ext>
                  </a:extLst>
                </p:cNvPr>
                <p:cNvPicPr/>
                <p:nvPr/>
              </p:nvPicPr>
              <p:blipFill>
                <a:blip r:embed="rId58"/>
                <a:stretch>
                  <a:fillRect/>
                </a:stretch>
              </p:blipFill>
              <p:spPr>
                <a:xfrm>
                  <a:off x="2476368" y="4290148"/>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39" name="Ink 38">
                  <a:extLst>
                    <a:ext uri="{FF2B5EF4-FFF2-40B4-BE49-F238E27FC236}">
                      <a16:creationId xmlns:a16="http://schemas.microsoft.com/office/drawing/2014/main" id="{226534F0-D753-4622-83AB-772C58624DAA}"/>
                    </a:ext>
                  </a:extLst>
                </p14:cNvPr>
                <p14:cNvContentPartPr/>
                <p14:nvPr/>
              </p14:nvContentPartPr>
              <p14:xfrm>
                <a:off x="2068128" y="4176388"/>
                <a:ext cx="93600" cy="120240"/>
              </p14:xfrm>
            </p:contentPart>
          </mc:Choice>
          <mc:Fallback xmlns="">
            <p:pic>
              <p:nvPicPr>
                <p:cNvPr id="39" name="Ink 38">
                  <a:extLst>
                    <a:ext uri="{FF2B5EF4-FFF2-40B4-BE49-F238E27FC236}">
                      <a16:creationId xmlns:a16="http://schemas.microsoft.com/office/drawing/2014/main" id="{226534F0-D753-4622-83AB-772C58624DAA}"/>
                    </a:ext>
                  </a:extLst>
                </p:cNvPr>
                <p:cNvPicPr/>
                <p:nvPr/>
              </p:nvPicPr>
              <p:blipFill>
                <a:blip r:embed="rId60"/>
                <a:stretch>
                  <a:fillRect/>
                </a:stretch>
              </p:blipFill>
              <p:spPr>
                <a:xfrm>
                  <a:off x="2059128" y="4167388"/>
                  <a:ext cx="111240" cy="13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40" name="Ink 39">
                  <a:extLst>
                    <a:ext uri="{FF2B5EF4-FFF2-40B4-BE49-F238E27FC236}">
                      <a16:creationId xmlns:a16="http://schemas.microsoft.com/office/drawing/2014/main" id="{A27A2D27-B405-4C33-BC52-DFA1DEE7679B}"/>
                    </a:ext>
                  </a:extLst>
                </p14:cNvPr>
                <p14:cNvContentPartPr/>
                <p14:nvPr/>
              </p14:nvContentPartPr>
              <p14:xfrm>
                <a:off x="2057688" y="4109068"/>
                <a:ext cx="150120" cy="210600"/>
              </p14:xfrm>
            </p:contentPart>
          </mc:Choice>
          <mc:Fallback xmlns="">
            <p:pic>
              <p:nvPicPr>
                <p:cNvPr id="40" name="Ink 39">
                  <a:extLst>
                    <a:ext uri="{FF2B5EF4-FFF2-40B4-BE49-F238E27FC236}">
                      <a16:creationId xmlns:a16="http://schemas.microsoft.com/office/drawing/2014/main" id="{A27A2D27-B405-4C33-BC52-DFA1DEE7679B}"/>
                    </a:ext>
                  </a:extLst>
                </p:cNvPr>
                <p:cNvPicPr/>
                <p:nvPr/>
              </p:nvPicPr>
              <p:blipFill>
                <a:blip r:embed="rId62"/>
                <a:stretch>
                  <a:fillRect/>
                </a:stretch>
              </p:blipFill>
              <p:spPr>
                <a:xfrm>
                  <a:off x="2048688" y="4100428"/>
                  <a:ext cx="167760" cy="22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41" name="Ink 40">
                  <a:extLst>
                    <a:ext uri="{FF2B5EF4-FFF2-40B4-BE49-F238E27FC236}">
                      <a16:creationId xmlns:a16="http://schemas.microsoft.com/office/drawing/2014/main" id="{0B4CD334-4C1F-46E4-AE92-A1F37F3BB083}"/>
                    </a:ext>
                  </a:extLst>
                </p14:cNvPr>
                <p14:cNvContentPartPr/>
                <p14:nvPr/>
              </p14:nvContentPartPr>
              <p14:xfrm>
                <a:off x="2224368" y="4330828"/>
                <a:ext cx="360" cy="360"/>
              </p14:xfrm>
            </p:contentPart>
          </mc:Choice>
          <mc:Fallback xmlns="">
            <p:pic>
              <p:nvPicPr>
                <p:cNvPr id="41" name="Ink 40">
                  <a:extLst>
                    <a:ext uri="{FF2B5EF4-FFF2-40B4-BE49-F238E27FC236}">
                      <a16:creationId xmlns:a16="http://schemas.microsoft.com/office/drawing/2014/main" id="{0B4CD334-4C1F-46E4-AE92-A1F37F3BB083}"/>
                    </a:ext>
                  </a:extLst>
                </p:cNvPr>
                <p:cNvPicPr/>
                <p:nvPr/>
              </p:nvPicPr>
              <p:blipFill>
                <a:blip r:embed="rId6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42" name="Ink 41">
                  <a:extLst>
                    <a:ext uri="{FF2B5EF4-FFF2-40B4-BE49-F238E27FC236}">
                      <a16:creationId xmlns:a16="http://schemas.microsoft.com/office/drawing/2014/main" id="{0B539780-4028-4D67-B969-0E1419EC72F7}"/>
                    </a:ext>
                  </a:extLst>
                </p14:cNvPr>
                <p14:cNvContentPartPr/>
                <p14:nvPr/>
              </p14:nvContentPartPr>
              <p14:xfrm>
                <a:off x="2400200" y="4120220"/>
                <a:ext cx="35280" cy="20880"/>
              </p14:xfrm>
            </p:contentPart>
          </mc:Choice>
          <mc:Fallback xmlns="">
            <p:pic>
              <p:nvPicPr>
                <p:cNvPr id="42" name="Ink 41">
                  <a:extLst>
                    <a:ext uri="{FF2B5EF4-FFF2-40B4-BE49-F238E27FC236}">
                      <a16:creationId xmlns:a16="http://schemas.microsoft.com/office/drawing/2014/main" id="{0B539780-4028-4D67-B969-0E1419EC72F7}"/>
                    </a:ext>
                  </a:extLst>
                </p:cNvPr>
                <p:cNvPicPr/>
                <p:nvPr/>
              </p:nvPicPr>
              <p:blipFill>
                <a:blip r:embed="rId66"/>
                <a:stretch>
                  <a:fillRect/>
                </a:stretch>
              </p:blipFill>
              <p:spPr>
                <a:xfrm>
                  <a:off x="2391200" y="4111580"/>
                  <a:ext cx="52920" cy="38520"/>
                </a:xfrm>
                <a:prstGeom prst="rect">
                  <a:avLst/>
                </a:prstGeom>
              </p:spPr>
            </p:pic>
          </mc:Fallback>
        </mc:AlternateContent>
      </p:grpSp>
    </p:spTree>
    <p:extLst>
      <p:ext uri="{BB962C8B-B14F-4D97-AF65-F5344CB8AC3E}">
        <p14:creationId xmlns:p14="http://schemas.microsoft.com/office/powerpoint/2010/main" val="322876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CC655-DF8A-495E-A24C-A698DB09ECF1}"/>
              </a:ext>
            </a:extLst>
          </p:cNvPr>
          <p:cNvSpPr>
            <a:spLocks noGrp="1"/>
          </p:cNvSpPr>
          <p:nvPr>
            <p:ph idx="1"/>
          </p:nvPr>
        </p:nvSpPr>
        <p:spPr>
          <a:xfrm>
            <a:off x="838200" y="403310"/>
            <a:ext cx="10816388" cy="1748875"/>
          </a:xfrm>
        </p:spPr>
        <p:txBody>
          <a:bodyPr>
            <a:normAutofit/>
          </a:bodyPr>
          <a:lstStyle/>
          <a:p>
            <a:pPr marL="0" indent="0" algn="ctr">
              <a:buNone/>
            </a:pPr>
            <a:r>
              <a:rPr lang="en-US" sz="4500" dirty="0"/>
              <a:t>Do recommender system markets unravel?</a:t>
            </a:r>
          </a:p>
        </p:txBody>
      </p:sp>
      <p:sp>
        <p:nvSpPr>
          <p:cNvPr id="4" name="Slide Number Placeholder 3">
            <a:extLst>
              <a:ext uri="{FF2B5EF4-FFF2-40B4-BE49-F238E27FC236}">
                <a16:creationId xmlns:a16="http://schemas.microsoft.com/office/drawing/2014/main" id="{48BB4ED1-B193-43A2-B25B-D614D2C80E2F}"/>
              </a:ext>
            </a:extLst>
          </p:cNvPr>
          <p:cNvSpPr>
            <a:spLocks noGrp="1"/>
          </p:cNvSpPr>
          <p:nvPr>
            <p:ph type="sldNum" sz="quarter" idx="12"/>
          </p:nvPr>
        </p:nvSpPr>
        <p:spPr/>
        <p:txBody>
          <a:bodyPr/>
          <a:lstStyle/>
          <a:p>
            <a:fld id="{0C15891D-5D85-41F7-8804-0265A87BC9DB}" type="slidenum">
              <a:rPr lang="en-US" smtClean="0"/>
              <a:pPr/>
              <a:t>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ADA06C-8E35-4C40-97F4-ECCB0C59B042}"/>
                  </a:ext>
                </a:extLst>
              </p:cNvPr>
              <p:cNvSpPr txBox="1"/>
              <p:nvPr/>
            </p:nvSpPr>
            <p:spPr>
              <a:xfrm>
                <a:off x="976312" y="1775645"/>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Without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6" name="TextBox 5">
                <a:extLst>
                  <a:ext uri="{FF2B5EF4-FFF2-40B4-BE49-F238E27FC236}">
                    <a16:creationId xmlns:a16="http://schemas.microsoft.com/office/drawing/2014/main" id="{8BADA06C-8E35-4C40-97F4-ECCB0C59B042}"/>
                  </a:ext>
                </a:extLst>
              </p:cNvPr>
              <p:cNvSpPr txBox="1">
                <a:spLocks noRot="1" noChangeAspect="1" noMove="1" noResize="1" noEditPoints="1" noAdjustHandles="1" noChangeArrowheads="1" noChangeShapeType="1" noTextEdit="1"/>
              </p:cNvSpPr>
              <p:nvPr/>
            </p:nvSpPr>
            <p:spPr>
              <a:xfrm>
                <a:off x="976312" y="1775645"/>
                <a:ext cx="10239375" cy="830997"/>
              </a:xfrm>
              <a:prstGeom prst="rect">
                <a:avLst/>
              </a:prstGeom>
              <a:blipFill>
                <a:blip r:embed="rId3"/>
                <a:stretch>
                  <a:fillRect t="-5839" b="-1532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2EFF75-A291-486C-BF99-15092B8C868E}"/>
              </a:ext>
            </a:extLst>
          </p:cNvPr>
          <p:cNvSpPr txBox="1"/>
          <p:nvPr/>
        </p:nvSpPr>
        <p:spPr>
          <a:xfrm>
            <a:off x="976311" y="3177598"/>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With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8" name="TextBox 7">
            <a:extLst>
              <a:ext uri="{FF2B5EF4-FFF2-40B4-BE49-F238E27FC236}">
                <a16:creationId xmlns:a16="http://schemas.microsoft.com/office/drawing/2014/main" id="{810C7801-59D4-4897-A155-708743ED92E9}"/>
              </a:ext>
            </a:extLst>
          </p:cNvPr>
          <p:cNvSpPr txBox="1"/>
          <p:nvPr/>
        </p:nvSpPr>
        <p:spPr>
          <a:xfrm>
            <a:off x="976310" y="4579551"/>
            <a:ext cx="10239375" cy="830997"/>
          </a:xfrm>
          <a:prstGeom prst="rect">
            <a:avLst/>
          </a:prstGeom>
          <a:solidFill>
            <a:schemeClr val="accent1">
              <a:lumMod val="20000"/>
              <a:lumOff val="80000"/>
              <a:alpha val="69000"/>
            </a:schemeClr>
          </a:solidFill>
        </p:spPr>
        <p:txBody>
          <a:bodyPr wrap="square" rtlCol="0">
            <a:spAutoFit/>
          </a:bodyPr>
          <a:lstStyle/>
          <a:p>
            <a:pPr algn="ctr"/>
            <a:r>
              <a:rPr lang="en-US" sz="2400" b="1" dirty="0"/>
              <a:t>Maximizing buyer welfare </a:t>
            </a:r>
          </a:p>
          <a:p>
            <a:pPr algn="ctr"/>
            <a:r>
              <a:rPr lang="en-US" sz="2400" dirty="0">
                <a:latin typeface="Calibri" panose="020F0502020204030204" pitchFamily="34" charset="0"/>
                <a:cs typeface="Calibri" panose="020F0502020204030204" pitchFamily="34" charset="0"/>
              </a:rPr>
              <a:t>Provably stable in some cases, small incentive to deviate in experiments</a:t>
            </a:r>
          </a:p>
        </p:txBody>
      </p:sp>
      <p:pic>
        <p:nvPicPr>
          <p:cNvPr id="9" name="Picture 2" descr="Yes and no signs">
            <a:extLst>
              <a:ext uri="{FF2B5EF4-FFF2-40B4-BE49-F238E27FC236}">
                <a16:creationId xmlns:a16="http://schemas.microsoft.com/office/drawing/2014/main" id="{36637EA2-06B0-478D-9B0E-0577D228053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585" b="97764" l="2396" r="46006">
                        <a14:foregroundMark x1="3355" y1="27955" x2="4792" y2="41374"/>
                        <a14:foregroundMark x1="4792" y1="27796" x2="24441" y2="28754"/>
                        <a14:foregroundMark x1="24441" y1="28754" x2="43131" y2="24441"/>
                        <a14:foregroundMark x1="43131" y1="24441" x2="43131" y2="34505"/>
                        <a14:foregroundMark x1="43131" y1="34505" x2="36113" y2="40247"/>
                        <a14:foregroundMark x1="24544" y1="44137" x2="25391" y2="44031"/>
                        <a14:foregroundMark x1="40256" y1="38658" x2="45527" y2="30511"/>
                        <a14:foregroundMark x1="45527" y1="30511" x2="41374" y2="23482"/>
                        <a14:foregroundMark x1="30711" y1="24950" x2="6550" y2="28275"/>
                        <a14:foregroundMark x1="41374" y1="23482" x2="31653" y2="24820"/>
                        <a14:foregroundMark x1="18850" y1="80990" x2="19225" y2="83519"/>
                        <a14:foregroundMark x1="22746" y1="95074" x2="27955" y2="98083"/>
                        <a14:foregroundMark x1="27955" y1="98083" x2="28435" y2="82588"/>
                        <a14:foregroundMark x1="28435" y1="82588" x2="21406" y2="78435"/>
                        <a14:foregroundMark x1="36102" y1="41214" x2="44728" y2="39617"/>
                        <a14:foregroundMark x1="44728" y1="39617" x2="45367" y2="39776"/>
                        <a14:foregroundMark x1="46166" y1="40735" x2="46166" y2="40735"/>
                        <a14:foregroundMark x1="2396" y1="27316" x2="29872" y2="23962"/>
                        <a14:foregroundMark x1="32828" y1="22780" x2="33067" y2="22684"/>
                        <a14:foregroundMark x1="29872" y1="23962" x2="31702" y2="23230"/>
                        <a14:foregroundMark x1="40096" y1="23482" x2="41374" y2="22045"/>
                        <a14:foregroundMark x1="42492" y1="22204" x2="44569" y2="24760"/>
                        <a14:backgroundMark x1="32109" y1="22524" x2="33067" y2="22364"/>
                        <a14:backgroundMark x1="33067" y1="22684" x2="33067" y2="22684"/>
                        <a14:backgroundMark x1="28594" y1="43770" x2="27955" y2="43291"/>
                        <a14:backgroundMark x1="29073" y1="43450" x2="34345" y2="43131"/>
                        <a14:backgroundMark x1="28594" y1="43930" x2="29393" y2="43930"/>
                        <a14:backgroundMark x1="20927" y1="43770" x2="4792" y2="45367"/>
                        <a14:backgroundMark x1="20607" y1="43930" x2="22204" y2="46645"/>
                        <a14:backgroundMark x1="28594" y1="43610" x2="28754" y2="44409"/>
                        <a14:backgroundMark x1="18371" y1="85463" x2="21885" y2="95367"/>
                        <a14:backgroundMark x1="18690" y1="83706" x2="19329" y2="85463"/>
                      </a14:backgroundRemoval>
                    </a14:imgEffect>
                  </a14:imgLayer>
                </a14:imgProps>
              </a:ext>
              <a:ext uri="{28A0092B-C50C-407E-A947-70E740481C1C}">
                <a14:useLocalDpi xmlns:a14="http://schemas.microsoft.com/office/drawing/2010/main" val="0"/>
              </a:ext>
            </a:extLst>
          </a:blip>
          <a:srcRect r="51555"/>
          <a:stretch/>
        </p:blipFill>
        <p:spPr bwMode="auto">
          <a:xfrm rot="20542089">
            <a:off x="847748" y="2631826"/>
            <a:ext cx="772248" cy="159405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9E3EBE-8EB4-4E3A-AB64-B4ACF015549B}"/>
              </a:ext>
            </a:extLst>
          </p:cNvPr>
          <p:cNvGrpSpPr/>
          <p:nvPr/>
        </p:nvGrpSpPr>
        <p:grpSpPr>
          <a:xfrm>
            <a:off x="10411709" y="1462548"/>
            <a:ext cx="949974" cy="1144094"/>
            <a:chOff x="7730684" y="762000"/>
            <a:chExt cx="2989977" cy="3716433"/>
          </a:xfrm>
        </p:grpSpPr>
        <p:pic>
          <p:nvPicPr>
            <p:cNvPr id="13" name="Picture 2" descr="Yes and no signs">
              <a:extLst>
                <a:ext uri="{FF2B5EF4-FFF2-40B4-BE49-F238E27FC236}">
                  <a16:creationId xmlns:a16="http://schemas.microsoft.com/office/drawing/2014/main" id="{EB5E29C9-4339-4042-B030-A9B1D685E360}"/>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413" t="22357" r="142" b="49812"/>
            <a:stretch/>
          </p:blipFill>
          <p:spPr bwMode="auto">
            <a:xfrm>
              <a:off x="7730684" y="762000"/>
              <a:ext cx="2888631" cy="1659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Yes and no signs">
              <a:extLst>
                <a:ext uri="{FF2B5EF4-FFF2-40B4-BE49-F238E27FC236}">
                  <a16:creationId xmlns:a16="http://schemas.microsoft.com/office/drawing/2014/main" id="{80D9F016-4121-41A7-91B8-F6D6C281D1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t="58289" b="5412"/>
            <a:stretch/>
          </p:blipFill>
          <p:spPr bwMode="auto">
            <a:xfrm>
              <a:off x="7832031" y="2314045"/>
              <a:ext cx="2888630" cy="216438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6DB420C3-6621-4F4D-999B-A14D1B203F59}"/>
              </a:ext>
            </a:extLst>
          </p:cNvPr>
          <p:cNvSpPr/>
          <p:nvPr/>
        </p:nvSpPr>
        <p:spPr>
          <a:xfrm>
            <a:off x="1002910" y="4007614"/>
            <a:ext cx="1168400" cy="272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2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normAutofit/>
          </a:bodyPr>
          <a:lstStyle/>
          <a:p>
            <a:pPr marL="0" indent="0">
              <a:buNone/>
            </a:pPr>
            <a:r>
              <a:rPr lang="en-US" dirty="0"/>
              <a:t>Recommend a subset of items to users, given varying degrees of information about user and item attributes, user selects one (or none)</a:t>
            </a:r>
          </a:p>
          <a:p>
            <a:endParaRPr lang="en-US" dirty="0"/>
          </a:p>
          <a:p>
            <a:endParaRPr lang="en-US" dirty="0"/>
          </a:p>
          <a:p>
            <a:endParaRPr lang="en-US" dirty="0"/>
          </a:p>
          <a:p>
            <a:endParaRPr lang="en-US" dirty="0"/>
          </a:p>
          <a:p>
            <a:endParaRPr lang="en-US" dirty="0"/>
          </a:p>
          <a:p>
            <a:endParaRPr lang="en-US" dirty="0"/>
          </a:p>
          <a:p>
            <a:pPr marL="0" indent="0">
              <a:buNone/>
            </a:pPr>
            <a:r>
              <a:rPr lang="en-US" dirty="0"/>
              <a:t>Most relevant items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40</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DonorsChoose: Support a classroom. Build a future.">
            <a:extLst>
              <a:ext uri="{FF2B5EF4-FFF2-40B4-BE49-F238E27FC236}">
                <a16:creationId xmlns:a16="http://schemas.microsoft.com/office/drawing/2014/main" id="{6EAD7071-0E7F-4818-B6C0-75FD0F8B1D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descr="Amazon logo and symbol, meaning, history, PNG">
            <a:extLst>
              <a:ext uri="{FF2B5EF4-FFF2-40B4-BE49-F238E27FC236}">
                <a16:creationId xmlns:a16="http://schemas.microsoft.com/office/drawing/2014/main" id="{A58C84D4-FDA7-446E-8945-B12357D562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D2EA95A1-AC25-4A75-BB9C-6897E65774A6}"/>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3D01DA3-5907-4F2F-A69B-978254F91F46}"/>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42093DB7-CA93-4654-A95F-0358DEB8F57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5" name="Picture 24">
            <a:extLst>
              <a:ext uri="{FF2B5EF4-FFF2-40B4-BE49-F238E27FC236}">
                <a16:creationId xmlns:a16="http://schemas.microsoft.com/office/drawing/2014/main" id="{2AFC24D9-7493-4703-8074-B9BC1E22E19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pic>
        <p:nvPicPr>
          <p:cNvPr id="26" name="Picture 25">
            <a:extLst>
              <a:ext uri="{FF2B5EF4-FFF2-40B4-BE49-F238E27FC236}">
                <a16:creationId xmlns:a16="http://schemas.microsoft.com/office/drawing/2014/main" id="{D2C4B91C-3B16-4232-914D-4FE17692A7F4}"/>
              </a:ext>
            </a:extLst>
          </p:cNvPr>
          <p:cNvPicPr>
            <a:picLocks noChangeAspect="1"/>
          </p:cNvPicPr>
          <p:nvPr/>
        </p:nvPicPr>
        <p:blipFill>
          <a:blip r:embed="rId12"/>
          <a:stretch>
            <a:fillRect/>
          </a:stretch>
        </p:blipFill>
        <p:spPr>
          <a:xfrm>
            <a:off x="4784563" y="2682392"/>
            <a:ext cx="1016620" cy="794234"/>
          </a:xfrm>
          <a:prstGeom prst="rect">
            <a:avLst/>
          </a:prstGeom>
        </p:spPr>
      </p:pic>
      <p:pic>
        <p:nvPicPr>
          <p:cNvPr id="27" name="Picture 26">
            <a:extLst>
              <a:ext uri="{FF2B5EF4-FFF2-40B4-BE49-F238E27FC236}">
                <a16:creationId xmlns:a16="http://schemas.microsoft.com/office/drawing/2014/main" id="{5ED0F7C4-2F9D-4509-ADBB-17ADE7B2FF37}"/>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8" name="Picture 2" descr="Yelp icon - Agent Pest Control">
            <a:extLst>
              <a:ext uri="{FF2B5EF4-FFF2-40B4-BE49-F238E27FC236}">
                <a16:creationId xmlns:a16="http://schemas.microsoft.com/office/drawing/2014/main" id="{351787D9-6500-4A85-A359-EB9AFC61D61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EE1C289-AA70-4B94-BB3B-35CC72928F7D}"/>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0" name="Ink 29">
                  <a:extLst>
                    <a:ext uri="{FF2B5EF4-FFF2-40B4-BE49-F238E27FC236}">
                      <a16:creationId xmlns:a16="http://schemas.microsoft.com/office/drawing/2014/main" id="{9F1B9ED3-4951-4BAD-8D76-6FABCB05D0B4}"/>
                    </a:ext>
                  </a:extLst>
                </p14:cNvPr>
                <p14:cNvContentPartPr/>
                <p14:nvPr/>
              </p14:nvContentPartPr>
              <p14:xfrm>
                <a:off x="2317334" y="3944328"/>
                <a:ext cx="16200" cy="23400"/>
              </p14:xfrm>
            </p:contentPart>
          </mc:Choice>
          <mc:Fallback xmlns="">
            <p:pic>
              <p:nvPicPr>
                <p:cNvPr id="30" name="Ink 29">
                  <a:extLst>
                    <a:ext uri="{FF2B5EF4-FFF2-40B4-BE49-F238E27FC236}">
                      <a16:creationId xmlns:a16="http://schemas.microsoft.com/office/drawing/2014/main" id="{9F1B9ED3-4951-4BAD-8D76-6FABCB05D0B4}"/>
                    </a:ext>
                  </a:extLst>
                </p:cNvPr>
                <p:cNvPicPr/>
                <p:nvPr/>
              </p:nvPicPr>
              <p:blipFill>
                <a:blip r:embed="rId17"/>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31" name="Ink 30">
                  <a:extLst>
                    <a:ext uri="{FF2B5EF4-FFF2-40B4-BE49-F238E27FC236}">
                      <a16:creationId xmlns:a16="http://schemas.microsoft.com/office/drawing/2014/main" id="{073A43EE-81EB-45EB-8DC0-F70D23B110B6}"/>
                    </a:ext>
                  </a:extLst>
                </p14:cNvPr>
                <p14:cNvContentPartPr/>
                <p14:nvPr/>
              </p14:nvContentPartPr>
              <p14:xfrm>
                <a:off x="2048414" y="4128288"/>
                <a:ext cx="7200" cy="72360"/>
              </p14:xfrm>
            </p:contentPart>
          </mc:Choice>
          <mc:Fallback xmlns="">
            <p:pic>
              <p:nvPicPr>
                <p:cNvPr id="31" name="Ink 30">
                  <a:extLst>
                    <a:ext uri="{FF2B5EF4-FFF2-40B4-BE49-F238E27FC236}">
                      <a16:creationId xmlns:a16="http://schemas.microsoft.com/office/drawing/2014/main" id="{073A43EE-81EB-45EB-8DC0-F70D23B110B6}"/>
                    </a:ext>
                  </a:extLst>
                </p:cNvPr>
                <p:cNvPicPr/>
                <p:nvPr/>
              </p:nvPicPr>
              <p:blipFill>
                <a:blip r:embed="rId19"/>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2" name="Ink 31">
                  <a:extLst>
                    <a:ext uri="{FF2B5EF4-FFF2-40B4-BE49-F238E27FC236}">
                      <a16:creationId xmlns:a16="http://schemas.microsoft.com/office/drawing/2014/main" id="{99A816F9-1519-457C-B9D8-391C26179760}"/>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99A816F9-1519-457C-B9D8-391C26179760}"/>
                    </a:ext>
                  </a:extLst>
                </p:cNvPr>
                <p:cNvPicPr/>
                <p:nvPr/>
              </p:nvPicPr>
              <p:blipFill>
                <a:blip r:embed="rId21"/>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3" name="Ink 32">
                  <a:extLst>
                    <a:ext uri="{FF2B5EF4-FFF2-40B4-BE49-F238E27FC236}">
                      <a16:creationId xmlns:a16="http://schemas.microsoft.com/office/drawing/2014/main" id="{F91C2731-5F14-420D-8BB8-0E92ADC87A40}"/>
                    </a:ext>
                  </a:extLst>
                </p14:cNvPr>
                <p14:cNvContentPartPr/>
                <p14:nvPr/>
              </p14:nvContentPartPr>
              <p14:xfrm>
                <a:off x="2118974" y="3916968"/>
                <a:ext cx="53280" cy="53640"/>
              </p14:xfrm>
            </p:contentPart>
          </mc:Choice>
          <mc:Fallback xmlns="">
            <p:pic>
              <p:nvPicPr>
                <p:cNvPr id="33" name="Ink 32">
                  <a:extLst>
                    <a:ext uri="{FF2B5EF4-FFF2-40B4-BE49-F238E27FC236}">
                      <a16:creationId xmlns:a16="http://schemas.microsoft.com/office/drawing/2014/main" id="{F91C2731-5F14-420D-8BB8-0E92ADC87A40}"/>
                    </a:ext>
                  </a:extLst>
                </p:cNvPr>
                <p:cNvPicPr/>
                <p:nvPr/>
              </p:nvPicPr>
              <p:blipFill>
                <a:blip r:embed="rId23"/>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4" name="Ink 33">
                  <a:extLst>
                    <a:ext uri="{FF2B5EF4-FFF2-40B4-BE49-F238E27FC236}">
                      <a16:creationId xmlns:a16="http://schemas.microsoft.com/office/drawing/2014/main" id="{B906BAFA-3163-45EC-B6C5-81EA37D8BF0A}"/>
                    </a:ext>
                  </a:extLst>
                </p14:cNvPr>
                <p14:cNvContentPartPr/>
                <p14:nvPr/>
              </p14:nvContentPartPr>
              <p14:xfrm>
                <a:off x="1919534" y="4343208"/>
                <a:ext cx="116640" cy="141120"/>
              </p14:xfrm>
            </p:contentPart>
          </mc:Choice>
          <mc:Fallback xmlns="">
            <p:pic>
              <p:nvPicPr>
                <p:cNvPr id="34" name="Ink 33">
                  <a:extLst>
                    <a:ext uri="{FF2B5EF4-FFF2-40B4-BE49-F238E27FC236}">
                      <a16:creationId xmlns:a16="http://schemas.microsoft.com/office/drawing/2014/main" id="{B906BAFA-3163-45EC-B6C5-81EA37D8BF0A}"/>
                    </a:ext>
                  </a:extLst>
                </p:cNvPr>
                <p:cNvPicPr/>
                <p:nvPr/>
              </p:nvPicPr>
              <p:blipFill>
                <a:blip r:embed="rId25"/>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5" name="Ink 34">
                  <a:extLst>
                    <a:ext uri="{FF2B5EF4-FFF2-40B4-BE49-F238E27FC236}">
                      <a16:creationId xmlns:a16="http://schemas.microsoft.com/office/drawing/2014/main" id="{22F6CA02-180C-465E-8CA5-DF7F2C67D151}"/>
                    </a:ext>
                  </a:extLst>
                </p14:cNvPr>
                <p14:cNvContentPartPr/>
                <p14:nvPr/>
              </p14:nvContentPartPr>
              <p14:xfrm>
                <a:off x="1911254" y="4405128"/>
                <a:ext cx="28440" cy="21960"/>
              </p14:xfrm>
            </p:contentPart>
          </mc:Choice>
          <mc:Fallback xmlns="">
            <p:pic>
              <p:nvPicPr>
                <p:cNvPr id="35" name="Ink 34">
                  <a:extLst>
                    <a:ext uri="{FF2B5EF4-FFF2-40B4-BE49-F238E27FC236}">
                      <a16:creationId xmlns:a16="http://schemas.microsoft.com/office/drawing/2014/main" id="{22F6CA02-180C-465E-8CA5-DF7F2C67D151}"/>
                    </a:ext>
                  </a:extLst>
                </p:cNvPr>
                <p:cNvPicPr/>
                <p:nvPr/>
              </p:nvPicPr>
              <p:blipFill>
                <a:blip r:embed="rId27"/>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6" name="Ink 35">
                  <a:extLst>
                    <a:ext uri="{FF2B5EF4-FFF2-40B4-BE49-F238E27FC236}">
                      <a16:creationId xmlns:a16="http://schemas.microsoft.com/office/drawing/2014/main" id="{33FAC9A1-1558-438C-9380-0F8939689F45}"/>
                    </a:ext>
                  </a:extLst>
                </p14:cNvPr>
                <p14:cNvContentPartPr/>
                <p14:nvPr/>
              </p14:nvContentPartPr>
              <p14:xfrm>
                <a:off x="1890734" y="3949008"/>
                <a:ext cx="199800" cy="445680"/>
              </p14:xfrm>
            </p:contentPart>
          </mc:Choice>
          <mc:Fallback xmlns="">
            <p:pic>
              <p:nvPicPr>
                <p:cNvPr id="36" name="Ink 35">
                  <a:extLst>
                    <a:ext uri="{FF2B5EF4-FFF2-40B4-BE49-F238E27FC236}">
                      <a16:creationId xmlns:a16="http://schemas.microsoft.com/office/drawing/2014/main" id="{33FAC9A1-1558-438C-9380-0F8939689F45}"/>
                    </a:ext>
                  </a:extLst>
                </p:cNvPr>
                <p:cNvPicPr/>
                <p:nvPr/>
              </p:nvPicPr>
              <p:blipFill>
                <a:blip r:embed="rId29"/>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7" name="Ink 36">
                  <a:extLst>
                    <a:ext uri="{FF2B5EF4-FFF2-40B4-BE49-F238E27FC236}">
                      <a16:creationId xmlns:a16="http://schemas.microsoft.com/office/drawing/2014/main" id="{1BD94474-41C7-4EEF-BA3C-3ED31BC69E48}"/>
                    </a:ext>
                  </a:extLst>
                </p14:cNvPr>
                <p14:cNvContentPartPr/>
                <p14:nvPr/>
              </p14:nvContentPartPr>
              <p14:xfrm>
                <a:off x="2508854" y="4424928"/>
                <a:ext cx="100080" cy="78840"/>
              </p14:xfrm>
            </p:contentPart>
          </mc:Choice>
          <mc:Fallback xmlns="">
            <p:pic>
              <p:nvPicPr>
                <p:cNvPr id="37" name="Ink 36">
                  <a:extLst>
                    <a:ext uri="{FF2B5EF4-FFF2-40B4-BE49-F238E27FC236}">
                      <a16:creationId xmlns:a16="http://schemas.microsoft.com/office/drawing/2014/main" id="{1BD94474-41C7-4EEF-BA3C-3ED31BC69E48}"/>
                    </a:ext>
                  </a:extLst>
                </p:cNvPr>
                <p:cNvPicPr/>
                <p:nvPr/>
              </p:nvPicPr>
              <p:blipFill>
                <a:blip r:embed="rId31"/>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8" name="Ink 37">
                  <a:extLst>
                    <a:ext uri="{FF2B5EF4-FFF2-40B4-BE49-F238E27FC236}">
                      <a16:creationId xmlns:a16="http://schemas.microsoft.com/office/drawing/2014/main" id="{DBFE86F8-1CBA-43B7-BAF2-CFE98A10C82C}"/>
                    </a:ext>
                  </a:extLst>
                </p14:cNvPr>
                <p14:cNvContentPartPr/>
                <p14:nvPr/>
              </p14:nvContentPartPr>
              <p14:xfrm>
                <a:off x="2535854" y="4409088"/>
                <a:ext cx="89640" cy="57600"/>
              </p14:xfrm>
            </p:contentPart>
          </mc:Choice>
          <mc:Fallback xmlns="">
            <p:pic>
              <p:nvPicPr>
                <p:cNvPr id="38" name="Ink 37">
                  <a:extLst>
                    <a:ext uri="{FF2B5EF4-FFF2-40B4-BE49-F238E27FC236}">
                      <a16:creationId xmlns:a16="http://schemas.microsoft.com/office/drawing/2014/main" id="{DBFE86F8-1CBA-43B7-BAF2-CFE98A10C82C}"/>
                    </a:ext>
                  </a:extLst>
                </p:cNvPr>
                <p:cNvPicPr/>
                <p:nvPr/>
              </p:nvPicPr>
              <p:blipFill>
                <a:blip r:embed="rId33"/>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9" name="Ink 38">
                  <a:extLst>
                    <a:ext uri="{FF2B5EF4-FFF2-40B4-BE49-F238E27FC236}">
                      <a16:creationId xmlns:a16="http://schemas.microsoft.com/office/drawing/2014/main" id="{12A9D5DF-6C68-4CCE-867F-BA48EDE8FE81}"/>
                    </a:ext>
                  </a:extLst>
                </p14:cNvPr>
                <p14:cNvContentPartPr/>
                <p14:nvPr/>
              </p14:nvContentPartPr>
              <p14:xfrm>
                <a:off x="2546654" y="4390728"/>
                <a:ext cx="88560" cy="64440"/>
              </p14:xfrm>
            </p:contentPart>
          </mc:Choice>
          <mc:Fallback xmlns="">
            <p:pic>
              <p:nvPicPr>
                <p:cNvPr id="39" name="Ink 38">
                  <a:extLst>
                    <a:ext uri="{FF2B5EF4-FFF2-40B4-BE49-F238E27FC236}">
                      <a16:creationId xmlns:a16="http://schemas.microsoft.com/office/drawing/2014/main" id="{12A9D5DF-6C68-4CCE-867F-BA48EDE8FE81}"/>
                    </a:ext>
                  </a:extLst>
                </p:cNvPr>
                <p:cNvPicPr/>
                <p:nvPr/>
              </p:nvPicPr>
              <p:blipFill>
                <a:blip r:embed="rId35"/>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0" name="Ink 39">
                  <a:extLst>
                    <a:ext uri="{FF2B5EF4-FFF2-40B4-BE49-F238E27FC236}">
                      <a16:creationId xmlns:a16="http://schemas.microsoft.com/office/drawing/2014/main" id="{319FA6D2-4953-4C7E-8C27-6BF5E101A18E}"/>
                    </a:ext>
                  </a:extLst>
                </p14:cNvPr>
                <p14:cNvContentPartPr/>
                <p14:nvPr/>
              </p14:nvContentPartPr>
              <p14:xfrm>
                <a:off x="2621894" y="4454088"/>
                <a:ext cx="21240" cy="32400"/>
              </p14:xfrm>
            </p:contentPart>
          </mc:Choice>
          <mc:Fallback xmlns="">
            <p:pic>
              <p:nvPicPr>
                <p:cNvPr id="40" name="Ink 39">
                  <a:extLst>
                    <a:ext uri="{FF2B5EF4-FFF2-40B4-BE49-F238E27FC236}">
                      <a16:creationId xmlns:a16="http://schemas.microsoft.com/office/drawing/2014/main" id="{319FA6D2-4953-4C7E-8C27-6BF5E101A18E}"/>
                    </a:ext>
                  </a:extLst>
                </p:cNvPr>
                <p:cNvPicPr/>
                <p:nvPr/>
              </p:nvPicPr>
              <p:blipFill>
                <a:blip r:embed="rId37"/>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41" name="Ink 40">
                  <a:extLst>
                    <a:ext uri="{FF2B5EF4-FFF2-40B4-BE49-F238E27FC236}">
                      <a16:creationId xmlns:a16="http://schemas.microsoft.com/office/drawing/2014/main" id="{9400F8F8-B3EF-4BEE-B1F5-4C7B8B64588F}"/>
                    </a:ext>
                  </a:extLst>
                </p14:cNvPr>
                <p14:cNvContentPartPr/>
                <p14:nvPr/>
              </p14:nvContentPartPr>
              <p14:xfrm>
                <a:off x="2526134" y="4400088"/>
                <a:ext cx="11520" cy="7560"/>
              </p14:xfrm>
            </p:contentPart>
          </mc:Choice>
          <mc:Fallback xmlns="">
            <p:pic>
              <p:nvPicPr>
                <p:cNvPr id="41" name="Ink 40">
                  <a:extLst>
                    <a:ext uri="{FF2B5EF4-FFF2-40B4-BE49-F238E27FC236}">
                      <a16:creationId xmlns:a16="http://schemas.microsoft.com/office/drawing/2014/main" id="{9400F8F8-B3EF-4BEE-B1F5-4C7B8B64588F}"/>
                    </a:ext>
                  </a:extLst>
                </p:cNvPr>
                <p:cNvPicPr/>
                <p:nvPr/>
              </p:nvPicPr>
              <p:blipFill>
                <a:blip r:embed="rId39"/>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2" name="Ink 41">
                  <a:extLst>
                    <a:ext uri="{FF2B5EF4-FFF2-40B4-BE49-F238E27FC236}">
                      <a16:creationId xmlns:a16="http://schemas.microsoft.com/office/drawing/2014/main" id="{4202787E-04FA-4109-AABF-5E1671872390}"/>
                    </a:ext>
                  </a:extLst>
                </p14:cNvPr>
                <p14:cNvContentPartPr/>
                <p14:nvPr/>
              </p14:nvContentPartPr>
              <p14:xfrm>
                <a:off x="2454134" y="4123968"/>
                <a:ext cx="52200" cy="151920"/>
              </p14:xfrm>
            </p:contentPart>
          </mc:Choice>
          <mc:Fallback xmlns="">
            <p:pic>
              <p:nvPicPr>
                <p:cNvPr id="42" name="Ink 41">
                  <a:extLst>
                    <a:ext uri="{FF2B5EF4-FFF2-40B4-BE49-F238E27FC236}">
                      <a16:creationId xmlns:a16="http://schemas.microsoft.com/office/drawing/2014/main" id="{4202787E-04FA-4109-AABF-5E1671872390}"/>
                    </a:ext>
                  </a:extLst>
                </p:cNvPr>
                <p:cNvPicPr/>
                <p:nvPr/>
              </p:nvPicPr>
              <p:blipFill>
                <a:blip r:embed="rId41"/>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3" name="Ink 42">
                  <a:extLst>
                    <a:ext uri="{FF2B5EF4-FFF2-40B4-BE49-F238E27FC236}">
                      <a16:creationId xmlns:a16="http://schemas.microsoft.com/office/drawing/2014/main" id="{2AC292A4-F9A1-4F1D-AB39-A2092BB86766}"/>
                    </a:ext>
                  </a:extLst>
                </p14:cNvPr>
                <p14:cNvContentPartPr/>
                <p14:nvPr/>
              </p14:nvContentPartPr>
              <p14:xfrm>
                <a:off x="2469254" y="4111728"/>
                <a:ext cx="54720" cy="177120"/>
              </p14:xfrm>
            </p:contentPart>
          </mc:Choice>
          <mc:Fallback xmlns="">
            <p:pic>
              <p:nvPicPr>
                <p:cNvPr id="43" name="Ink 42">
                  <a:extLst>
                    <a:ext uri="{FF2B5EF4-FFF2-40B4-BE49-F238E27FC236}">
                      <a16:creationId xmlns:a16="http://schemas.microsoft.com/office/drawing/2014/main" id="{2AC292A4-F9A1-4F1D-AB39-A2092BB86766}"/>
                    </a:ext>
                  </a:extLst>
                </p:cNvPr>
                <p:cNvPicPr/>
                <p:nvPr/>
              </p:nvPicPr>
              <p:blipFill>
                <a:blip r:embed="rId43"/>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4" name="Ink 43">
                  <a:extLst>
                    <a:ext uri="{FF2B5EF4-FFF2-40B4-BE49-F238E27FC236}">
                      <a16:creationId xmlns:a16="http://schemas.microsoft.com/office/drawing/2014/main" id="{A8115B23-0639-4377-A041-1A7636ADF782}"/>
                    </a:ext>
                  </a:extLst>
                </p14:cNvPr>
                <p14:cNvContentPartPr/>
                <p14:nvPr/>
              </p14:nvContentPartPr>
              <p14:xfrm>
                <a:off x="2356934" y="3955128"/>
                <a:ext cx="297000" cy="473760"/>
              </p14:xfrm>
            </p:contentPart>
          </mc:Choice>
          <mc:Fallback xmlns="">
            <p:pic>
              <p:nvPicPr>
                <p:cNvPr id="44" name="Ink 43">
                  <a:extLst>
                    <a:ext uri="{FF2B5EF4-FFF2-40B4-BE49-F238E27FC236}">
                      <a16:creationId xmlns:a16="http://schemas.microsoft.com/office/drawing/2014/main" id="{A8115B23-0639-4377-A041-1A7636ADF782}"/>
                    </a:ext>
                  </a:extLst>
                </p:cNvPr>
                <p:cNvPicPr/>
                <p:nvPr/>
              </p:nvPicPr>
              <p:blipFill>
                <a:blip r:embed="rId45"/>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5" name="Ink 44">
                  <a:extLst>
                    <a:ext uri="{FF2B5EF4-FFF2-40B4-BE49-F238E27FC236}">
                      <a16:creationId xmlns:a16="http://schemas.microsoft.com/office/drawing/2014/main" id="{097182B8-3500-416F-B162-C59C0070FC84}"/>
                    </a:ext>
                  </a:extLst>
                </p14:cNvPr>
                <p14:cNvContentPartPr/>
                <p14:nvPr/>
              </p14:nvContentPartPr>
              <p14:xfrm>
                <a:off x="1947614" y="4501248"/>
                <a:ext cx="285120" cy="47160"/>
              </p14:xfrm>
            </p:contentPart>
          </mc:Choice>
          <mc:Fallback xmlns="">
            <p:pic>
              <p:nvPicPr>
                <p:cNvPr id="45" name="Ink 44">
                  <a:extLst>
                    <a:ext uri="{FF2B5EF4-FFF2-40B4-BE49-F238E27FC236}">
                      <a16:creationId xmlns:a16="http://schemas.microsoft.com/office/drawing/2014/main" id="{097182B8-3500-416F-B162-C59C0070FC84}"/>
                    </a:ext>
                  </a:extLst>
                </p:cNvPr>
                <p:cNvPicPr/>
                <p:nvPr/>
              </p:nvPicPr>
              <p:blipFill>
                <a:blip r:embed="rId47"/>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6" name="Ink 45">
                  <a:extLst>
                    <a:ext uri="{FF2B5EF4-FFF2-40B4-BE49-F238E27FC236}">
                      <a16:creationId xmlns:a16="http://schemas.microsoft.com/office/drawing/2014/main" id="{80D09346-04ED-40F7-85F8-C0530E4A0DBC}"/>
                    </a:ext>
                  </a:extLst>
                </p14:cNvPr>
                <p14:cNvContentPartPr/>
                <p14:nvPr/>
              </p14:nvContentPartPr>
              <p14:xfrm>
                <a:off x="2382494" y="4539048"/>
                <a:ext cx="107640" cy="16920"/>
              </p14:xfrm>
            </p:contentPart>
          </mc:Choice>
          <mc:Fallback xmlns="">
            <p:pic>
              <p:nvPicPr>
                <p:cNvPr id="46" name="Ink 45">
                  <a:extLst>
                    <a:ext uri="{FF2B5EF4-FFF2-40B4-BE49-F238E27FC236}">
                      <a16:creationId xmlns:a16="http://schemas.microsoft.com/office/drawing/2014/main" id="{80D09346-04ED-40F7-85F8-C0530E4A0DBC}"/>
                    </a:ext>
                  </a:extLst>
                </p:cNvPr>
                <p:cNvPicPr/>
                <p:nvPr/>
              </p:nvPicPr>
              <p:blipFill>
                <a:blip r:embed="rId49"/>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7" name="Ink 46">
                  <a:extLst>
                    <a:ext uri="{FF2B5EF4-FFF2-40B4-BE49-F238E27FC236}">
                      <a16:creationId xmlns:a16="http://schemas.microsoft.com/office/drawing/2014/main" id="{ECBF6219-7CBF-4317-BA07-3FBC33600E9C}"/>
                    </a:ext>
                  </a:extLst>
                </p14:cNvPr>
                <p14:cNvContentPartPr/>
                <p14:nvPr/>
              </p14:nvContentPartPr>
              <p14:xfrm>
                <a:off x="2177208" y="4025908"/>
                <a:ext cx="62640" cy="300600"/>
              </p14:xfrm>
            </p:contentPart>
          </mc:Choice>
          <mc:Fallback xmlns="">
            <p:pic>
              <p:nvPicPr>
                <p:cNvPr id="47" name="Ink 46">
                  <a:extLst>
                    <a:ext uri="{FF2B5EF4-FFF2-40B4-BE49-F238E27FC236}">
                      <a16:creationId xmlns:a16="http://schemas.microsoft.com/office/drawing/2014/main" id="{ECBF6219-7CBF-4317-BA07-3FBC33600E9C}"/>
                    </a:ext>
                  </a:extLst>
                </p:cNvPr>
                <p:cNvPicPr/>
                <p:nvPr/>
              </p:nvPicPr>
              <p:blipFill>
                <a:blip r:embed="rId51"/>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8" name="Ink 47">
                  <a:extLst>
                    <a:ext uri="{FF2B5EF4-FFF2-40B4-BE49-F238E27FC236}">
                      <a16:creationId xmlns:a16="http://schemas.microsoft.com/office/drawing/2014/main" id="{45F1C4B6-8FC7-40D2-B151-DBA42C64114B}"/>
                    </a:ext>
                  </a:extLst>
                </p14:cNvPr>
                <p14:cNvContentPartPr/>
                <p14:nvPr/>
              </p14:nvContentPartPr>
              <p14:xfrm>
                <a:off x="2324808" y="3974068"/>
                <a:ext cx="47160" cy="344880"/>
              </p14:xfrm>
            </p:contentPart>
          </mc:Choice>
          <mc:Fallback xmlns="">
            <p:pic>
              <p:nvPicPr>
                <p:cNvPr id="48" name="Ink 47">
                  <a:extLst>
                    <a:ext uri="{FF2B5EF4-FFF2-40B4-BE49-F238E27FC236}">
                      <a16:creationId xmlns:a16="http://schemas.microsoft.com/office/drawing/2014/main" id="{45F1C4B6-8FC7-40D2-B151-DBA42C64114B}"/>
                    </a:ext>
                  </a:extLst>
                </p:cNvPr>
                <p:cNvPicPr/>
                <p:nvPr/>
              </p:nvPicPr>
              <p:blipFill>
                <a:blip r:embed="rId53"/>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9" name="Ink 48">
                  <a:extLst>
                    <a:ext uri="{FF2B5EF4-FFF2-40B4-BE49-F238E27FC236}">
                      <a16:creationId xmlns:a16="http://schemas.microsoft.com/office/drawing/2014/main" id="{F282896F-CF96-4928-B44D-CFF0B969271A}"/>
                    </a:ext>
                  </a:extLst>
                </p14:cNvPr>
                <p14:cNvContentPartPr/>
                <p14:nvPr/>
              </p14:nvContentPartPr>
              <p14:xfrm>
                <a:off x="2078208" y="3962548"/>
                <a:ext cx="87120" cy="92520"/>
              </p14:xfrm>
            </p:contentPart>
          </mc:Choice>
          <mc:Fallback xmlns="">
            <p:pic>
              <p:nvPicPr>
                <p:cNvPr id="49" name="Ink 48">
                  <a:extLst>
                    <a:ext uri="{FF2B5EF4-FFF2-40B4-BE49-F238E27FC236}">
                      <a16:creationId xmlns:a16="http://schemas.microsoft.com/office/drawing/2014/main" id="{F282896F-CF96-4928-B44D-CFF0B969271A}"/>
                    </a:ext>
                  </a:extLst>
                </p:cNvPr>
                <p:cNvPicPr/>
                <p:nvPr/>
              </p:nvPicPr>
              <p:blipFill>
                <a:blip r:embed="rId55"/>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50" name="Ink 49">
                  <a:extLst>
                    <a:ext uri="{FF2B5EF4-FFF2-40B4-BE49-F238E27FC236}">
                      <a16:creationId xmlns:a16="http://schemas.microsoft.com/office/drawing/2014/main" id="{A522D8D1-A0D5-41BC-8EBE-5B3709838305}"/>
                    </a:ext>
                  </a:extLst>
                </p14:cNvPr>
                <p14:cNvContentPartPr/>
                <p14:nvPr/>
              </p14:nvContentPartPr>
              <p14:xfrm>
                <a:off x="2331648" y="3985948"/>
                <a:ext cx="39960" cy="45360"/>
              </p14:xfrm>
            </p:contentPart>
          </mc:Choice>
          <mc:Fallback xmlns="">
            <p:pic>
              <p:nvPicPr>
                <p:cNvPr id="50" name="Ink 49">
                  <a:extLst>
                    <a:ext uri="{FF2B5EF4-FFF2-40B4-BE49-F238E27FC236}">
                      <a16:creationId xmlns:a16="http://schemas.microsoft.com/office/drawing/2014/main" id="{A522D8D1-A0D5-41BC-8EBE-5B3709838305}"/>
                    </a:ext>
                  </a:extLst>
                </p:cNvPr>
                <p:cNvPicPr/>
                <p:nvPr/>
              </p:nvPicPr>
              <p:blipFill>
                <a:blip r:embed="rId57"/>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51" name="Ink 50">
                  <a:extLst>
                    <a:ext uri="{FF2B5EF4-FFF2-40B4-BE49-F238E27FC236}">
                      <a16:creationId xmlns:a16="http://schemas.microsoft.com/office/drawing/2014/main" id="{EA19CC20-9F50-41B7-B12C-B5C8F3AA006E}"/>
                    </a:ext>
                  </a:extLst>
                </p14:cNvPr>
                <p14:cNvContentPartPr/>
                <p14:nvPr/>
              </p14:nvContentPartPr>
              <p14:xfrm>
                <a:off x="2154528" y="4019788"/>
                <a:ext cx="86400" cy="59040"/>
              </p14:xfrm>
            </p:contentPart>
          </mc:Choice>
          <mc:Fallback xmlns="">
            <p:pic>
              <p:nvPicPr>
                <p:cNvPr id="51" name="Ink 50">
                  <a:extLst>
                    <a:ext uri="{FF2B5EF4-FFF2-40B4-BE49-F238E27FC236}">
                      <a16:creationId xmlns:a16="http://schemas.microsoft.com/office/drawing/2014/main" id="{EA19CC20-9F50-41B7-B12C-B5C8F3AA006E}"/>
                    </a:ext>
                  </a:extLst>
                </p:cNvPr>
                <p:cNvPicPr/>
                <p:nvPr/>
              </p:nvPicPr>
              <p:blipFill>
                <a:blip r:embed="rId59"/>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2" name="Ink 51">
                  <a:extLst>
                    <a:ext uri="{FF2B5EF4-FFF2-40B4-BE49-F238E27FC236}">
                      <a16:creationId xmlns:a16="http://schemas.microsoft.com/office/drawing/2014/main" id="{CDFBC8F0-4229-4327-B87B-9D6AE866EE3B}"/>
                    </a:ext>
                  </a:extLst>
                </p14:cNvPr>
                <p14:cNvContentPartPr/>
                <p14:nvPr/>
              </p14:nvContentPartPr>
              <p14:xfrm>
                <a:off x="2227968" y="4069828"/>
                <a:ext cx="6840" cy="32040"/>
              </p14:xfrm>
            </p:contentPart>
          </mc:Choice>
          <mc:Fallback xmlns="">
            <p:pic>
              <p:nvPicPr>
                <p:cNvPr id="52" name="Ink 51">
                  <a:extLst>
                    <a:ext uri="{FF2B5EF4-FFF2-40B4-BE49-F238E27FC236}">
                      <a16:creationId xmlns:a16="http://schemas.microsoft.com/office/drawing/2014/main" id="{CDFBC8F0-4229-4327-B87B-9D6AE866EE3B}"/>
                    </a:ext>
                  </a:extLst>
                </p:cNvPr>
                <p:cNvPicPr/>
                <p:nvPr/>
              </p:nvPicPr>
              <p:blipFill>
                <a:blip r:embed="rId61"/>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53" name="Ink 52">
                  <a:extLst>
                    <a:ext uri="{FF2B5EF4-FFF2-40B4-BE49-F238E27FC236}">
                      <a16:creationId xmlns:a16="http://schemas.microsoft.com/office/drawing/2014/main" id="{07675E3E-77C6-408C-A996-D3964C3527F3}"/>
                    </a:ext>
                  </a:extLst>
                </p14:cNvPr>
                <p14:cNvContentPartPr/>
                <p14:nvPr/>
              </p14:nvContentPartPr>
              <p14:xfrm>
                <a:off x="2305368" y="4017268"/>
                <a:ext cx="29880" cy="19800"/>
              </p14:xfrm>
            </p:contentPart>
          </mc:Choice>
          <mc:Fallback xmlns="">
            <p:pic>
              <p:nvPicPr>
                <p:cNvPr id="53" name="Ink 52">
                  <a:extLst>
                    <a:ext uri="{FF2B5EF4-FFF2-40B4-BE49-F238E27FC236}">
                      <a16:creationId xmlns:a16="http://schemas.microsoft.com/office/drawing/2014/main" id="{07675E3E-77C6-408C-A996-D3964C3527F3}"/>
                    </a:ext>
                  </a:extLst>
                </p:cNvPr>
                <p:cNvPicPr/>
                <p:nvPr/>
              </p:nvPicPr>
              <p:blipFill>
                <a:blip r:embed="rId63"/>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4" name="Ink 53">
                  <a:extLst>
                    <a:ext uri="{FF2B5EF4-FFF2-40B4-BE49-F238E27FC236}">
                      <a16:creationId xmlns:a16="http://schemas.microsoft.com/office/drawing/2014/main" id="{18377FA7-4EF2-4B86-8CB1-FCD74813D54E}"/>
                    </a:ext>
                  </a:extLst>
                </p14:cNvPr>
                <p14:cNvContentPartPr/>
                <p14:nvPr/>
              </p14:nvContentPartPr>
              <p14:xfrm>
                <a:off x="2366568" y="4287268"/>
                <a:ext cx="130680" cy="30960"/>
              </p14:xfrm>
            </p:contentPart>
          </mc:Choice>
          <mc:Fallback xmlns="">
            <p:pic>
              <p:nvPicPr>
                <p:cNvPr id="54" name="Ink 53">
                  <a:extLst>
                    <a:ext uri="{FF2B5EF4-FFF2-40B4-BE49-F238E27FC236}">
                      <a16:creationId xmlns:a16="http://schemas.microsoft.com/office/drawing/2014/main" id="{18377FA7-4EF2-4B86-8CB1-FCD74813D54E}"/>
                    </a:ext>
                  </a:extLst>
                </p:cNvPr>
                <p:cNvPicPr/>
                <p:nvPr/>
              </p:nvPicPr>
              <p:blipFill>
                <a:blip r:embed="rId65"/>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5" name="Ink 54">
                  <a:extLst>
                    <a:ext uri="{FF2B5EF4-FFF2-40B4-BE49-F238E27FC236}">
                      <a16:creationId xmlns:a16="http://schemas.microsoft.com/office/drawing/2014/main" id="{54829CD8-2C3B-46E4-91C8-0EEF30F6672C}"/>
                    </a:ext>
                  </a:extLst>
                </p14:cNvPr>
                <p14:cNvContentPartPr/>
                <p14:nvPr/>
              </p14:nvContentPartPr>
              <p14:xfrm>
                <a:off x="2485368" y="4298788"/>
                <a:ext cx="720" cy="1440"/>
              </p14:xfrm>
            </p:contentPart>
          </mc:Choice>
          <mc:Fallback xmlns="">
            <p:pic>
              <p:nvPicPr>
                <p:cNvPr id="55" name="Ink 54">
                  <a:extLst>
                    <a:ext uri="{FF2B5EF4-FFF2-40B4-BE49-F238E27FC236}">
                      <a16:creationId xmlns:a16="http://schemas.microsoft.com/office/drawing/2014/main" id="{54829CD8-2C3B-46E4-91C8-0EEF30F6672C}"/>
                    </a:ext>
                  </a:extLst>
                </p:cNvPr>
                <p:cNvPicPr/>
                <p:nvPr/>
              </p:nvPicPr>
              <p:blipFill>
                <a:blip r:embed="rId67"/>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6" name="Ink 55">
                  <a:extLst>
                    <a:ext uri="{FF2B5EF4-FFF2-40B4-BE49-F238E27FC236}">
                      <a16:creationId xmlns:a16="http://schemas.microsoft.com/office/drawing/2014/main" id="{F66BC74D-C4BD-4A63-89CA-155506D5DBF2}"/>
                    </a:ext>
                  </a:extLst>
                </p14:cNvPr>
                <p14:cNvContentPartPr/>
                <p14:nvPr/>
              </p14:nvContentPartPr>
              <p14:xfrm>
                <a:off x="2068128" y="4176388"/>
                <a:ext cx="93600" cy="120240"/>
              </p14:xfrm>
            </p:contentPart>
          </mc:Choice>
          <mc:Fallback xmlns="">
            <p:pic>
              <p:nvPicPr>
                <p:cNvPr id="56" name="Ink 55">
                  <a:extLst>
                    <a:ext uri="{FF2B5EF4-FFF2-40B4-BE49-F238E27FC236}">
                      <a16:creationId xmlns:a16="http://schemas.microsoft.com/office/drawing/2014/main" id="{F66BC74D-C4BD-4A63-89CA-155506D5DBF2}"/>
                    </a:ext>
                  </a:extLst>
                </p:cNvPr>
                <p:cNvPicPr/>
                <p:nvPr/>
              </p:nvPicPr>
              <p:blipFill>
                <a:blip r:embed="rId69"/>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7" name="Ink 56">
                  <a:extLst>
                    <a:ext uri="{FF2B5EF4-FFF2-40B4-BE49-F238E27FC236}">
                      <a16:creationId xmlns:a16="http://schemas.microsoft.com/office/drawing/2014/main" id="{B92FDF5A-7DAF-4586-8CB2-94E8B84D8E43}"/>
                    </a:ext>
                  </a:extLst>
                </p14:cNvPr>
                <p14:cNvContentPartPr/>
                <p14:nvPr/>
              </p14:nvContentPartPr>
              <p14:xfrm>
                <a:off x="2057688" y="4109068"/>
                <a:ext cx="150120" cy="210600"/>
              </p14:xfrm>
            </p:contentPart>
          </mc:Choice>
          <mc:Fallback xmlns="">
            <p:pic>
              <p:nvPicPr>
                <p:cNvPr id="57" name="Ink 56">
                  <a:extLst>
                    <a:ext uri="{FF2B5EF4-FFF2-40B4-BE49-F238E27FC236}">
                      <a16:creationId xmlns:a16="http://schemas.microsoft.com/office/drawing/2014/main" id="{B92FDF5A-7DAF-4586-8CB2-94E8B84D8E43}"/>
                    </a:ext>
                  </a:extLst>
                </p:cNvPr>
                <p:cNvPicPr/>
                <p:nvPr/>
              </p:nvPicPr>
              <p:blipFill>
                <a:blip r:embed="rId71"/>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8" name="Ink 57">
                  <a:extLst>
                    <a:ext uri="{FF2B5EF4-FFF2-40B4-BE49-F238E27FC236}">
                      <a16:creationId xmlns:a16="http://schemas.microsoft.com/office/drawing/2014/main" id="{12DEFAF7-87EC-4A7D-9E39-4575EF3D8BB5}"/>
                    </a:ext>
                  </a:extLst>
                </p14:cNvPr>
                <p14:cNvContentPartPr/>
                <p14:nvPr/>
              </p14:nvContentPartPr>
              <p14:xfrm>
                <a:off x="2224368" y="4330828"/>
                <a:ext cx="360" cy="360"/>
              </p14:xfrm>
            </p:contentPart>
          </mc:Choice>
          <mc:Fallback xmlns="">
            <p:pic>
              <p:nvPicPr>
                <p:cNvPr id="58" name="Ink 57">
                  <a:extLst>
                    <a:ext uri="{FF2B5EF4-FFF2-40B4-BE49-F238E27FC236}">
                      <a16:creationId xmlns:a16="http://schemas.microsoft.com/office/drawing/2014/main" id="{12DEFAF7-87EC-4A7D-9E39-4575EF3D8BB5}"/>
                    </a:ext>
                  </a:extLst>
                </p:cNvPr>
                <p:cNvPicPr/>
                <p:nvPr/>
              </p:nvPicPr>
              <p:blipFill>
                <a:blip r:embed="rId73"/>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9" name="Ink 58">
                  <a:extLst>
                    <a:ext uri="{FF2B5EF4-FFF2-40B4-BE49-F238E27FC236}">
                      <a16:creationId xmlns:a16="http://schemas.microsoft.com/office/drawing/2014/main" id="{32D239B7-9F8C-4574-A381-FDC6B8240862}"/>
                    </a:ext>
                  </a:extLst>
                </p14:cNvPr>
                <p14:cNvContentPartPr/>
                <p14:nvPr/>
              </p14:nvContentPartPr>
              <p14:xfrm>
                <a:off x="2400200" y="4120220"/>
                <a:ext cx="35280" cy="20880"/>
              </p14:xfrm>
            </p:contentPart>
          </mc:Choice>
          <mc:Fallback xmlns="">
            <p:pic>
              <p:nvPicPr>
                <p:cNvPr id="59" name="Ink 58">
                  <a:extLst>
                    <a:ext uri="{FF2B5EF4-FFF2-40B4-BE49-F238E27FC236}">
                      <a16:creationId xmlns:a16="http://schemas.microsoft.com/office/drawing/2014/main" id="{32D239B7-9F8C-4574-A381-FDC6B8240862}"/>
                    </a:ext>
                  </a:extLst>
                </p:cNvPr>
                <p:cNvPicPr/>
                <p:nvPr/>
              </p:nvPicPr>
              <p:blipFill>
                <a:blip r:embed="rId75"/>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63" name="Ink 62">
                <a:extLst>
                  <a:ext uri="{FF2B5EF4-FFF2-40B4-BE49-F238E27FC236}">
                    <a16:creationId xmlns:a16="http://schemas.microsoft.com/office/drawing/2014/main" id="{3D3C31A3-A120-444B-A1EC-17967099CD46}"/>
                  </a:ext>
                </a:extLst>
              </p14:cNvPr>
              <p14:cNvContentPartPr/>
              <p14:nvPr/>
            </p14:nvContentPartPr>
            <p14:xfrm>
              <a:off x="2395814" y="4717033"/>
              <a:ext cx="135720" cy="416160"/>
            </p14:xfrm>
          </p:contentPart>
        </mc:Choice>
        <mc:Fallback xmlns="">
          <p:pic>
            <p:nvPicPr>
              <p:cNvPr id="63" name="Ink 62">
                <a:extLst>
                  <a:ext uri="{FF2B5EF4-FFF2-40B4-BE49-F238E27FC236}">
                    <a16:creationId xmlns:a16="http://schemas.microsoft.com/office/drawing/2014/main" id="{3D3C31A3-A120-444B-A1EC-17967099CD46}"/>
                  </a:ext>
                </a:extLst>
              </p:cNvPr>
              <p:cNvPicPr/>
              <p:nvPr/>
            </p:nvPicPr>
            <p:blipFill>
              <a:blip r:embed="rId77"/>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120" name="Ink 5119">
                <a:extLst>
                  <a:ext uri="{FF2B5EF4-FFF2-40B4-BE49-F238E27FC236}">
                    <a16:creationId xmlns:a16="http://schemas.microsoft.com/office/drawing/2014/main" id="{6D77BB0C-8615-4DE4-9F6D-DF38090E83BF}"/>
                  </a:ext>
                </a:extLst>
              </p14:cNvPr>
              <p14:cNvContentPartPr/>
              <p14:nvPr/>
            </p14:nvContentPartPr>
            <p14:xfrm>
              <a:off x="2539454" y="4725313"/>
              <a:ext cx="115920" cy="417600"/>
            </p14:xfrm>
          </p:contentPart>
        </mc:Choice>
        <mc:Fallback xmlns="">
          <p:pic>
            <p:nvPicPr>
              <p:cNvPr id="5120" name="Ink 5119">
                <a:extLst>
                  <a:ext uri="{FF2B5EF4-FFF2-40B4-BE49-F238E27FC236}">
                    <a16:creationId xmlns:a16="http://schemas.microsoft.com/office/drawing/2014/main" id="{6D77BB0C-8615-4DE4-9F6D-DF38090E83BF}"/>
                  </a:ext>
                </a:extLst>
              </p:cNvPr>
              <p:cNvPicPr/>
              <p:nvPr/>
            </p:nvPicPr>
            <p:blipFill>
              <a:blip r:embed="rId79"/>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5121" name="Ink 5120">
                <a:extLst>
                  <a:ext uri="{FF2B5EF4-FFF2-40B4-BE49-F238E27FC236}">
                    <a16:creationId xmlns:a16="http://schemas.microsoft.com/office/drawing/2014/main" id="{25EDC23E-D0FC-48CB-B5E9-A84ACADEF7A1}"/>
                  </a:ext>
                </a:extLst>
              </p14:cNvPr>
              <p14:cNvContentPartPr/>
              <p14:nvPr/>
            </p14:nvContentPartPr>
            <p14:xfrm>
              <a:off x="2521814" y="4844113"/>
              <a:ext cx="11880" cy="292320"/>
            </p14:xfrm>
          </p:contentPart>
        </mc:Choice>
        <mc:Fallback xmlns="">
          <p:pic>
            <p:nvPicPr>
              <p:cNvPr id="5121" name="Ink 5120">
                <a:extLst>
                  <a:ext uri="{FF2B5EF4-FFF2-40B4-BE49-F238E27FC236}">
                    <a16:creationId xmlns:a16="http://schemas.microsoft.com/office/drawing/2014/main" id="{25EDC23E-D0FC-48CB-B5E9-A84ACADEF7A1}"/>
                  </a:ext>
                </a:extLst>
              </p:cNvPr>
              <p:cNvPicPr/>
              <p:nvPr/>
            </p:nvPicPr>
            <p:blipFill>
              <a:blip r:embed="rId81"/>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5123" name="Ink 5122">
                <a:extLst>
                  <a:ext uri="{FF2B5EF4-FFF2-40B4-BE49-F238E27FC236}">
                    <a16:creationId xmlns:a16="http://schemas.microsoft.com/office/drawing/2014/main" id="{8A1D02EC-A4B8-451F-B1AF-542FCAB6284C}"/>
                  </a:ext>
                </a:extLst>
              </p14:cNvPr>
              <p14:cNvContentPartPr/>
              <p14:nvPr/>
            </p14:nvContentPartPr>
            <p14:xfrm>
              <a:off x="2488334" y="4840513"/>
              <a:ext cx="5400" cy="299520"/>
            </p14:xfrm>
          </p:contentPart>
        </mc:Choice>
        <mc:Fallback xmlns="">
          <p:pic>
            <p:nvPicPr>
              <p:cNvPr id="5123" name="Ink 5122">
                <a:extLst>
                  <a:ext uri="{FF2B5EF4-FFF2-40B4-BE49-F238E27FC236}">
                    <a16:creationId xmlns:a16="http://schemas.microsoft.com/office/drawing/2014/main" id="{8A1D02EC-A4B8-451F-B1AF-542FCAB6284C}"/>
                  </a:ext>
                </a:extLst>
              </p:cNvPr>
              <p:cNvPicPr/>
              <p:nvPr/>
            </p:nvPicPr>
            <p:blipFill>
              <a:blip r:embed="rId83"/>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5125" name="Ink 5124">
                <a:extLst>
                  <a:ext uri="{FF2B5EF4-FFF2-40B4-BE49-F238E27FC236}">
                    <a16:creationId xmlns:a16="http://schemas.microsoft.com/office/drawing/2014/main" id="{A99FF1D0-62CB-42F0-B1C4-B95A0DCC9546}"/>
                  </a:ext>
                </a:extLst>
              </p14:cNvPr>
              <p14:cNvContentPartPr/>
              <p14:nvPr/>
            </p14:nvContentPartPr>
            <p14:xfrm>
              <a:off x="2513174" y="4717753"/>
              <a:ext cx="24480" cy="27720"/>
            </p14:xfrm>
          </p:contentPart>
        </mc:Choice>
        <mc:Fallback xmlns="">
          <p:pic>
            <p:nvPicPr>
              <p:cNvPr id="5125" name="Ink 5124">
                <a:extLst>
                  <a:ext uri="{FF2B5EF4-FFF2-40B4-BE49-F238E27FC236}">
                    <a16:creationId xmlns:a16="http://schemas.microsoft.com/office/drawing/2014/main" id="{A99FF1D0-62CB-42F0-B1C4-B95A0DCC9546}"/>
                  </a:ext>
                </a:extLst>
              </p:cNvPr>
              <p:cNvPicPr/>
              <p:nvPr/>
            </p:nvPicPr>
            <p:blipFill>
              <a:blip r:embed="rId85"/>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5126" name="Ink 5125">
                <a:extLst>
                  <a:ext uri="{FF2B5EF4-FFF2-40B4-BE49-F238E27FC236}">
                    <a16:creationId xmlns:a16="http://schemas.microsoft.com/office/drawing/2014/main" id="{955A8330-E5C7-4193-AC80-D0196F791155}"/>
                  </a:ext>
                </a:extLst>
              </p14:cNvPr>
              <p14:cNvContentPartPr/>
              <p14:nvPr/>
            </p14:nvContentPartPr>
            <p14:xfrm>
              <a:off x="2524334" y="4711993"/>
              <a:ext cx="15120" cy="16200"/>
            </p14:xfrm>
          </p:contentPart>
        </mc:Choice>
        <mc:Fallback xmlns="">
          <p:pic>
            <p:nvPicPr>
              <p:cNvPr id="5126" name="Ink 5125">
                <a:extLst>
                  <a:ext uri="{FF2B5EF4-FFF2-40B4-BE49-F238E27FC236}">
                    <a16:creationId xmlns:a16="http://schemas.microsoft.com/office/drawing/2014/main" id="{955A8330-E5C7-4193-AC80-D0196F791155}"/>
                  </a:ext>
                </a:extLst>
              </p:cNvPr>
              <p:cNvPicPr/>
              <p:nvPr/>
            </p:nvPicPr>
            <p:blipFill>
              <a:blip r:embed="rId87"/>
              <a:stretch>
                <a:fillRect/>
              </a:stretch>
            </p:blipFill>
            <p:spPr>
              <a:xfrm>
                <a:off x="2515334" y="4703353"/>
                <a:ext cx="32760" cy="33840"/>
              </a:xfrm>
              <a:prstGeom prst="rect">
                <a:avLst/>
              </a:prstGeom>
            </p:spPr>
          </p:pic>
        </mc:Fallback>
      </mc:AlternateContent>
      <p:grpSp>
        <p:nvGrpSpPr>
          <p:cNvPr id="5158" name="Group 5157">
            <a:extLst>
              <a:ext uri="{FF2B5EF4-FFF2-40B4-BE49-F238E27FC236}">
                <a16:creationId xmlns:a16="http://schemas.microsoft.com/office/drawing/2014/main" id="{D20C2A9F-C3D3-4755-9111-3C15EB785F5B}"/>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5133" name="Ink 5132">
                  <a:extLst>
                    <a:ext uri="{FF2B5EF4-FFF2-40B4-BE49-F238E27FC236}">
                      <a16:creationId xmlns:a16="http://schemas.microsoft.com/office/drawing/2014/main" id="{847455CF-B018-4D91-9FD4-B1C43AFAD453}"/>
                    </a:ext>
                  </a:extLst>
                </p14:cNvPr>
                <p14:cNvContentPartPr/>
                <p14:nvPr/>
              </p14:nvContentPartPr>
              <p14:xfrm>
                <a:off x="2607854" y="4719553"/>
                <a:ext cx="17640" cy="20160"/>
              </p14:xfrm>
            </p:contentPart>
          </mc:Choice>
          <mc:Fallback xmlns="">
            <p:pic>
              <p:nvPicPr>
                <p:cNvPr id="5133" name="Ink 5132">
                  <a:extLst>
                    <a:ext uri="{FF2B5EF4-FFF2-40B4-BE49-F238E27FC236}">
                      <a16:creationId xmlns:a16="http://schemas.microsoft.com/office/drawing/2014/main" id="{847455CF-B018-4D91-9FD4-B1C43AFAD453}"/>
                    </a:ext>
                  </a:extLst>
                </p:cNvPr>
                <p:cNvPicPr/>
                <p:nvPr/>
              </p:nvPicPr>
              <p:blipFill>
                <a:blip r:embed="rId89"/>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5134" name="Ink 5133">
                  <a:extLst>
                    <a:ext uri="{FF2B5EF4-FFF2-40B4-BE49-F238E27FC236}">
                      <a16:creationId xmlns:a16="http://schemas.microsoft.com/office/drawing/2014/main" id="{44442A32-99EE-412A-BDCF-017CE932A219}"/>
                    </a:ext>
                  </a:extLst>
                </p14:cNvPr>
                <p14:cNvContentPartPr/>
                <p14:nvPr/>
              </p14:nvContentPartPr>
              <p14:xfrm>
                <a:off x="2632694" y="4736473"/>
                <a:ext cx="23040" cy="34920"/>
              </p14:xfrm>
            </p:contentPart>
          </mc:Choice>
          <mc:Fallback xmlns="">
            <p:pic>
              <p:nvPicPr>
                <p:cNvPr id="5134" name="Ink 5133">
                  <a:extLst>
                    <a:ext uri="{FF2B5EF4-FFF2-40B4-BE49-F238E27FC236}">
                      <a16:creationId xmlns:a16="http://schemas.microsoft.com/office/drawing/2014/main" id="{44442A32-99EE-412A-BDCF-017CE932A219}"/>
                    </a:ext>
                  </a:extLst>
                </p:cNvPr>
                <p:cNvPicPr/>
                <p:nvPr/>
              </p:nvPicPr>
              <p:blipFill>
                <a:blip r:embed="rId91"/>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5139" name="Ink 5138">
                  <a:extLst>
                    <a:ext uri="{FF2B5EF4-FFF2-40B4-BE49-F238E27FC236}">
                      <a16:creationId xmlns:a16="http://schemas.microsoft.com/office/drawing/2014/main" id="{CB9E3EB5-FE64-4878-8D36-9F016B027D36}"/>
                    </a:ext>
                  </a:extLst>
                </p14:cNvPr>
                <p14:cNvContentPartPr/>
                <p14:nvPr/>
              </p14:nvContentPartPr>
              <p14:xfrm>
                <a:off x="2725214" y="4738273"/>
                <a:ext cx="2520" cy="26280"/>
              </p14:xfrm>
            </p:contentPart>
          </mc:Choice>
          <mc:Fallback xmlns="">
            <p:pic>
              <p:nvPicPr>
                <p:cNvPr id="5139" name="Ink 5138">
                  <a:extLst>
                    <a:ext uri="{FF2B5EF4-FFF2-40B4-BE49-F238E27FC236}">
                      <a16:creationId xmlns:a16="http://schemas.microsoft.com/office/drawing/2014/main" id="{CB9E3EB5-FE64-4878-8D36-9F016B027D36}"/>
                    </a:ext>
                  </a:extLst>
                </p:cNvPr>
                <p:cNvPicPr/>
                <p:nvPr/>
              </p:nvPicPr>
              <p:blipFill>
                <a:blip r:embed="rId93"/>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5140" name="Ink 5139">
                  <a:extLst>
                    <a:ext uri="{FF2B5EF4-FFF2-40B4-BE49-F238E27FC236}">
                      <a16:creationId xmlns:a16="http://schemas.microsoft.com/office/drawing/2014/main" id="{B173B499-A9E2-400F-B631-67D879F5D8C7}"/>
                    </a:ext>
                  </a:extLst>
                </p14:cNvPr>
                <p14:cNvContentPartPr/>
                <p14:nvPr/>
              </p14:nvContentPartPr>
              <p14:xfrm>
                <a:off x="2736734" y="4735033"/>
                <a:ext cx="3600" cy="720"/>
              </p14:xfrm>
            </p:contentPart>
          </mc:Choice>
          <mc:Fallback xmlns="">
            <p:pic>
              <p:nvPicPr>
                <p:cNvPr id="5140" name="Ink 5139">
                  <a:extLst>
                    <a:ext uri="{FF2B5EF4-FFF2-40B4-BE49-F238E27FC236}">
                      <a16:creationId xmlns:a16="http://schemas.microsoft.com/office/drawing/2014/main" id="{B173B499-A9E2-400F-B631-67D879F5D8C7}"/>
                    </a:ext>
                  </a:extLst>
                </p:cNvPr>
                <p:cNvPicPr/>
                <p:nvPr/>
              </p:nvPicPr>
              <p:blipFill>
                <a:blip r:embed="rId95"/>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5141" name="Ink 5140">
                  <a:extLst>
                    <a:ext uri="{FF2B5EF4-FFF2-40B4-BE49-F238E27FC236}">
                      <a16:creationId xmlns:a16="http://schemas.microsoft.com/office/drawing/2014/main" id="{161B0904-6AB2-4918-8950-808C8928C87B}"/>
                    </a:ext>
                  </a:extLst>
                </p14:cNvPr>
                <p14:cNvContentPartPr/>
                <p14:nvPr/>
              </p14:nvContentPartPr>
              <p14:xfrm>
                <a:off x="2746094" y="4724593"/>
                <a:ext cx="720" cy="720"/>
              </p14:xfrm>
            </p:contentPart>
          </mc:Choice>
          <mc:Fallback xmlns="">
            <p:pic>
              <p:nvPicPr>
                <p:cNvPr id="5141" name="Ink 5140">
                  <a:extLst>
                    <a:ext uri="{FF2B5EF4-FFF2-40B4-BE49-F238E27FC236}">
                      <a16:creationId xmlns:a16="http://schemas.microsoft.com/office/drawing/2014/main" id="{161B0904-6AB2-4918-8950-808C8928C87B}"/>
                    </a:ext>
                  </a:extLst>
                </p:cNvPr>
                <p:cNvPicPr/>
                <p:nvPr/>
              </p:nvPicPr>
              <p:blipFill>
                <a:blip r:embed="rId97"/>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5142" name="Ink 5141">
                  <a:extLst>
                    <a:ext uri="{FF2B5EF4-FFF2-40B4-BE49-F238E27FC236}">
                      <a16:creationId xmlns:a16="http://schemas.microsoft.com/office/drawing/2014/main" id="{CE0F36D9-31BF-46DA-ACB1-B8E6674281BD}"/>
                    </a:ext>
                  </a:extLst>
                </p14:cNvPr>
                <p14:cNvContentPartPr/>
                <p14:nvPr/>
              </p14:nvContentPartPr>
              <p14:xfrm>
                <a:off x="2728454" y="4763833"/>
                <a:ext cx="720" cy="12960"/>
              </p14:xfrm>
            </p:contentPart>
          </mc:Choice>
          <mc:Fallback xmlns="">
            <p:pic>
              <p:nvPicPr>
                <p:cNvPr id="5142" name="Ink 5141">
                  <a:extLst>
                    <a:ext uri="{FF2B5EF4-FFF2-40B4-BE49-F238E27FC236}">
                      <a16:creationId xmlns:a16="http://schemas.microsoft.com/office/drawing/2014/main" id="{CE0F36D9-31BF-46DA-ACB1-B8E6674281BD}"/>
                    </a:ext>
                  </a:extLst>
                </p:cNvPr>
                <p:cNvPicPr/>
                <p:nvPr/>
              </p:nvPicPr>
              <p:blipFill>
                <a:blip r:embed="rId99"/>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5143" name="Ink 5142">
                  <a:extLst>
                    <a:ext uri="{FF2B5EF4-FFF2-40B4-BE49-F238E27FC236}">
                      <a16:creationId xmlns:a16="http://schemas.microsoft.com/office/drawing/2014/main" id="{16267F26-2F6A-44E9-925B-B0266F784205}"/>
                    </a:ext>
                  </a:extLst>
                </p14:cNvPr>
                <p14:cNvContentPartPr/>
                <p14:nvPr/>
              </p14:nvContentPartPr>
              <p14:xfrm>
                <a:off x="2737094" y="4758433"/>
                <a:ext cx="3240" cy="3240"/>
              </p14:xfrm>
            </p:contentPart>
          </mc:Choice>
          <mc:Fallback xmlns="">
            <p:pic>
              <p:nvPicPr>
                <p:cNvPr id="5143" name="Ink 5142">
                  <a:extLst>
                    <a:ext uri="{FF2B5EF4-FFF2-40B4-BE49-F238E27FC236}">
                      <a16:creationId xmlns:a16="http://schemas.microsoft.com/office/drawing/2014/main" id="{16267F26-2F6A-44E9-925B-B0266F784205}"/>
                    </a:ext>
                  </a:extLst>
                </p:cNvPr>
                <p:cNvPicPr/>
                <p:nvPr/>
              </p:nvPicPr>
              <p:blipFill>
                <a:blip r:embed="rId101"/>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5144" name="Ink 5143">
                  <a:extLst>
                    <a:ext uri="{FF2B5EF4-FFF2-40B4-BE49-F238E27FC236}">
                      <a16:creationId xmlns:a16="http://schemas.microsoft.com/office/drawing/2014/main" id="{2F39C4BC-DB89-41F8-B4DE-78857BC2231F}"/>
                    </a:ext>
                  </a:extLst>
                </p14:cNvPr>
                <p14:cNvContentPartPr/>
                <p14:nvPr/>
              </p14:nvContentPartPr>
              <p14:xfrm>
                <a:off x="2746094" y="4729633"/>
                <a:ext cx="4320" cy="3600"/>
              </p14:xfrm>
            </p:contentPart>
          </mc:Choice>
          <mc:Fallback xmlns="">
            <p:pic>
              <p:nvPicPr>
                <p:cNvPr id="5144" name="Ink 5143">
                  <a:extLst>
                    <a:ext uri="{FF2B5EF4-FFF2-40B4-BE49-F238E27FC236}">
                      <a16:creationId xmlns:a16="http://schemas.microsoft.com/office/drawing/2014/main" id="{2F39C4BC-DB89-41F8-B4DE-78857BC2231F}"/>
                    </a:ext>
                  </a:extLst>
                </p:cNvPr>
                <p:cNvPicPr/>
                <p:nvPr/>
              </p:nvPicPr>
              <p:blipFill>
                <a:blip r:embed="rId101"/>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5145" name="Ink 5144">
                  <a:extLst>
                    <a:ext uri="{FF2B5EF4-FFF2-40B4-BE49-F238E27FC236}">
                      <a16:creationId xmlns:a16="http://schemas.microsoft.com/office/drawing/2014/main" id="{C340F4AF-831B-43B3-AAAC-FDAD29934887}"/>
                    </a:ext>
                  </a:extLst>
                </p14:cNvPr>
                <p14:cNvContentPartPr/>
                <p14:nvPr/>
              </p14:nvContentPartPr>
              <p14:xfrm>
                <a:off x="2743934" y="4727833"/>
                <a:ext cx="720" cy="1440"/>
              </p14:xfrm>
            </p:contentPart>
          </mc:Choice>
          <mc:Fallback xmlns="">
            <p:pic>
              <p:nvPicPr>
                <p:cNvPr id="5145" name="Ink 5144">
                  <a:extLst>
                    <a:ext uri="{FF2B5EF4-FFF2-40B4-BE49-F238E27FC236}">
                      <a16:creationId xmlns:a16="http://schemas.microsoft.com/office/drawing/2014/main" id="{C340F4AF-831B-43B3-AAAC-FDAD29934887}"/>
                    </a:ext>
                  </a:extLst>
                </p:cNvPr>
                <p:cNvPicPr/>
                <p:nvPr/>
              </p:nvPicPr>
              <p:blipFill>
                <a:blip r:embed="rId67"/>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5146" name="Ink 5145">
                  <a:extLst>
                    <a:ext uri="{FF2B5EF4-FFF2-40B4-BE49-F238E27FC236}">
                      <a16:creationId xmlns:a16="http://schemas.microsoft.com/office/drawing/2014/main" id="{B12B09D1-C8D2-4021-B12C-B330F6BE2B6E}"/>
                    </a:ext>
                  </a:extLst>
                </p14:cNvPr>
                <p14:cNvContentPartPr/>
                <p14:nvPr/>
              </p14:nvContentPartPr>
              <p14:xfrm>
                <a:off x="2739974" y="4757353"/>
                <a:ext cx="720" cy="1800"/>
              </p14:xfrm>
            </p:contentPart>
          </mc:Choice>
          <mc:Fallback xmlns="">
            <p:pic>
              <p:nvPicPr>
                <p:cNvPr id="5146" name="Ink 5145">
                  <a:extLst>
                    <a:ext uri="{FF2B5EF4-FFF2-40B4-BE49-F238E27FC236}">
                      <a16:creationId xmlns:a16="http://schemas.microsoft.com/office/drawing/2014/main" id="{B12B09D1-C8D2-4021-B12C-B330F6BE2B6E}"/>
                    </a:ext>
                  </a:extLst>
                </p:cNvPr>
                <p:cNvPicPr/>
                <p:nvPr/>
              </p:nvPicPr>
              <p:blipFill>
                <a:blip r:embed="rId67"/>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5150" name="Ink 5149">
                  <a:extLst>
                    <a:ext uri="{FF2B5EF4-FFF2-40B4-BE49-F238E27FC236}">
                      <a16:creationId xmlns:a16="http://schemas.microsoft.com/office/drawing/2014/main" id="{07F438AA-1F98-49CC-9AD2-DACE01453D37}"/>
                    </a:ext>
                  </a:extLst>
                </p14:cNvPr>
                <p14:cNvContentPartPr/>
                <p14:nvPr/>
              </p14:nvContentPartPr>
              <p14:xfrm>
                <a:off x="2742134" y="5087113"/>
                <a:ext cx="1800" cy="4680"/>
              </p14:xfrm>
            </p:contentPart>
          </mc:Choice>
          <mc:Fallback xmlns="">
            <p:pic>
              <p:nvPicPr>
                <p:cNvPr id="5150" name="Ink 5149">
                  <a:extLst>
                    <a:ext uri="{FF2B5EF4-FFF2-40B4-BE49-F238E27FC236}">
                      <a16:creationId xmlns:a16="http://schemas.microsoft.com/office/drawing/2014/main" id="{07F438AA-1F98-49CC-9AD2-DACE01453D37}"/>
                    </a:ext>
                  </a:extLst>
                </p:cNvPr>
                <p:cNvPicPr/>
                <p:nvPr/>
              </p:nvPicPr>
              <p:blipFill>
                <a:blip r:embed="rId106"/>
                <a:stretch>
                  <a:fillRect/>
                </a:stretch>
              </p:blipFill>
              <p:spPr>
                <a:xfrm>
                  <a:off x="2733494" y="5078473"/>
                  <a:ext cx="19440" cy="22320"/>
                </a:xfrm>
                <a:prstGeom prst="rect">
                  <a:avLst/>
                </a:prstGeom>
              </p:spPr>
            </p:pic>
          </mc:Fallback>
        </mc:AlternateContent>
      </p:grpSp>
      <p:grpSp>
        <p:nvGrpSpPr>
          <p:cNvPr id="5173" name="Group 5172">
            <a:extLst>
              <a:ext uri="{FF2B5EF4-FFF2-40B4-BE49-F238E27FC236}">
                <a16:creationId xmlns:a16="http://schemas.microsoft.com/office/drawing/2014/main" id="{0883E204-01EC-42E0-BB93-2355AAFE62EC}"/>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10" name="Ink 9">
                  <a:extLst>
                    <a:ext uri="{FF2B5EF4-FFF2-40B4-BE49-F238E27FC236}">
                      <a16:creationId xmlns:a16="http://schemas.microsoft.com/office/drawing/2014/main" id="{17046F79-7418-42DA-9AA6-BC10454E66F8}"/>
                    </a:ext>
                  </a:extLst>
                </p14:cNvPr>
                <p14:cNvContentPartPr/>
                <p14:nvPr/>
              </p14:nvContentPartPr>
              <p14:xfrm>
                <a:off x="2736734" y="4860673"/>
                <a:ext cx="56520" cy="281160"/>
              </p14:xfrm>
            </p:contentPart>
          </mc:Choice>
          <mc:Fallback xmlns="">
            <p:pic>
              <p:nvPicPr>
                <p:cNvPr id="10" name="Ink 9">
                  <a:extLst>
                    <a:ext uri="{FF2B5EF4-FFF2-40B4-BE49-F238E27FC236}">
                      <a16:creationId xmlns:a16="http://schemas.microsoft.com/office/drawing/2014/main" id="{17046F79-7418-42DA-9AA6-BC10454E66F8}"/>
                    </a:ext>
                  </a:extLst>
                </p:cNvPr>
                <p:cNvPicPr/>
                <p:nvPr/>
              </p:nvPicPr>
              <p:blipFill>
                <a:blip r:embed="rId108"/>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12" name="Ink 11">
                  <a:extLst>
                    <a:ext uri="{FF2B5EF4-FFF2-40B4-BE49-F238E27FC236}">
                      <a16:creationId xmlns:a16="http://schemas.microsoft.com/office/drawing/2014/main" id="{E63D31B9-C6F9-4533-A699-219CB1355723}"/>
                    </a:ext>
                  </a:extLst>
                </p14:cNvPr>
                <p14:cNvContentPartPr/>
                <p14:nvPr/>
              </p14:nvContentPartPr>
              <p14:xfrm>
                <a:off x="2743214" y="4789753"/>
                <a:ext cx="74520" cy="70920"/>
              </p14:xfrm>
            </p:contentPart>
          </mc:Choice>
          <mc:Fallback xmlns="">
            <p:pic>
              <p:nvPicPr>
                <p:cNvPr id="12" name="Ink 11">
                  <a:extLst>
                    <a:ext uri="{FF2B5EF4-FFF2-40B4-BE49-F238E27FC236}">
                      <a16:creationId xmlns:a16="http://schemas.microsoft.com/office/drawing/2014/main" id="{E63D31B9-C6F9-4533-A699-219CB1355723}"/>
                    </a:ext>
                  </a:extLst>
                </p:cNvPr>
                <p:cNvPicPr/>
                <p:nvPr/>
              </p:nvPicPr>
              <p:blipFill>
                <a:blip r:embed="rId110"/>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5128" name="Ink 5127">
                  <a:extLst>
                    <a:ext uri="{FF2B5EF4-FFF2-40B4-BE49-F238E27FC236}">
                      <a16:creationId xmlns:a16="http://schemas.microsoft.com/office/drawing/2014/main" id="{37F19AFE-186D-4E09-954A-ED25713A8798}"/>
                    </a:ext>
                  </a:extLst>
                </p14:cNvPr>
                <p14:cNvContentPartPr/>
                <p14:nvPr/>
              </p14:nvContentPartPr>
              <p14:xfrm>
                <a:off x="2805854" y="4746913"/>
                <a:ext cx="9720" cy="40680"/>
              </p14:xfrm>
            </p:contentPart>
          </mc:Choice>
          <mc:Fallback xmlns="">
            <p:pic>
              <p:nvPicPr>
                <p:cNvPr id="5128" name="Ink 5127">
                  <a:extLst>
                    <a:ext uri="{FF2B5EF4-FFF2-40B4-BE49-F238E27FC236}">
                      <a16:creationId xmlns:a16="http://schemas.microsoft.com/office/drawing/2014/main" id="{37F19AFE-186D-4E09-954A-ED25713A8798}"/>
                    </a:ext>
                  </a:extLst>
                </p:cNvPr>
                <p:cNvPicPr/>
                <p:nvPr/>
              </p:nvPicPr>
              <p:blipFill>
                <a:blip r:embed="rId112"/>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5129" name="Ink 5128">
                  <a:extLst>
                    <a:ext uri="{FF2B5EF4-FFF2-40B4-BE49-F238E27FC236}">
                      <a16:creationId xmlns:a16="http://schemas.microsoft.com/office/drawing/2014/main" id="{EA2E0FBF-BBC9-42E6-94DC-12570DAEEB77}"/>
                    </a:ext>
                  </a:extLst>
                </p14:cNvPr>
                <p14:cNvContentPartPr/>
                <p14:nvPr/>
              </p14:nvContentPartPr>
              <p14:xfrm>
                <a:off x="2818094" y="4755193"/>
                <a:ext cx="12240" cy="22680"/>
              </p14:xfrm>
            </p:contentPart>
          </mc:Choice>
          <mc:Fallback xmlns="">
            <p:pic>
              <p:nvPicPr>
                <p:cNvPr id="5129" name="Ink 5128">
                  <a:extLst>
                    <a:ext uri="{FF2B5EF4-FFF2-40B4-BE49-F238E27FC236}">
                      <a16:creationId xmlns:a16="http://schemas.microsoft.com/office/drawing/2014/main" id="{EA2E0FBF-BBC9-42E6-94DC-12570DAEEB77}"/>
                    </a:ext>
                  </a:extLst>
                </p:cNvPr>
                <p:cNvPicPr/>
                <p:nvPr/>
              </p:nvPicPr>
              <p:blipFill>
                <a:blip r:embed="rId114"/>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5130" name="Ink 5129">
                  <a:extLst>
                    <a:ext uri="{FF2B5EF4-FFF2-40B4-BE49-F238E27FC236}">
                      <a16:creationId xmlns:a16="http://schemas.microsoft.com/office/drawing/2014/main" id="{1E23720C-7BD5-49D4-9E90-3687E50CA886}"/>
                    </a:ext>
                  </a:extLst>
                </p14:cNvPr>
                <p14:cNvContentPartPr/>
                <p14:nvPr/>
              </p14:nvContentPartPr>
              <p14:xfrm>
                <a:off x="2826374" y="4759873"/>
                <a:ext cx="1080" cy="4320"/>
              </p14:xfrm>
            </p:contentPart>
          </mc:Choice>
          <mc:Fallback xmlns="">
            <p:pic>
              <p:nvPicPr>
                <p:cNvPr id="5130" name="Ink 5129">
                  <a:extLst>
                    <a:ext uri="{FF2B5EF4-FFF2-40B4-BE49-F238E27FC236}">
                      <a16:creationId xmlns:a16="http://schemas.microsoft.com/office/drawing/2014/main" id="{1E23720C-7BD5-49D4-9E90-3687E50CA886}"/>
                    </a:ext>
                  </a:extLst>
                </p:cNvPr>
                <p:cNvPicPr/>
                <p:nvPr/>
              </p:nvPicPr>
              <p:blipFill>
                <a:blip r:embed="rId116"/>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5131" name="Ink 5130">
                  <a:extLst>
                    <a:ext uri="{FF2B5EF4-FFF2-40B4-BE49-F238E27FC236}">
                      <a16:creationId xmlns:a16="http://schemas.microsoft.com/office/drawing/2014/main" id="{482912E7-9C78-4CE2-AC0F-F1633FF55D77}"/>
                    </a:ext>
                  </a:extLst>
                </p14:cNvPr>
                <p14:cNvContentPartPr/>
                <p14:nvPr/>
              </p14:nvContentPartPr>
              <p14:xfrm>
                <a:off x="2817014" y="4773193"/>
                <a:ext cx="2520" cy="1440"/>
              </p14:xfrm>
            </p:contentPart>
          </mc:Choice>
          <mc:Fallback xmlns="">
            <p:pic>
              <p:nvPicPr>
                <p:cNvPr id="5131" name="Ink 5130">
                  <a:extLst>
                    <a:ext uri="{FF2B5EF4-FFF2-40B4-BE49-F238E27FC236}">
                      <a16:creationId xmlns:a16="http://schemas.microsoft.com/office/drawing/2014/main" id="{482912E7-9C78-4CE2-AC0F-F1633FF55D77}"/>
                    </a:ext>
                  </a:extLst>
                </p:cNvPr>
                <p:cNvPicPr/>
                <p:nvPr/>
              </p:nvPicPr>
              <p:blipFill>
                <a:blip r:embed="rId118"/>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5160" name="Ink 5159">
                  <a:extLst>
                    <a:ext uri="{FF2B5EF4-FFF2-40B4-BE49-F238E27FC236}">
                      <a16:creationId xmlns:a16="http://schemas.microsoft.com/office/drawing/2014/main" id="{D1F6E53A-76A6-4C2F-B624-80AF9C4428A1}"/>
                    </a:ext>
                  </a:extLst>
                </p14:cNvPr>
                <p14:cNvContentPartPr/>
                <p14:nvPr/>
              </p14:nvContentPartPr>
              <p14:xfrm>
                <a:off x="2735654" y="4859233"/>
                <a:ext cx="4680" cy="47520"/>
              </p14:xfrm>
            </p:contentPart>
          </mc:Choice>
          <mc:Fallback xmlns="">
            <p:pic>
              <p:nvPicPr>
                <p:cNvPr id="5160" name="Ink 5159">
                  <a:extLst>
                    <a:ext uri="{FF2B5EF4-FFF2-40B4-BE49-F238E27FC236}">
                      <a16:creationId xmlns:a16="http://schemas.microsoft.com/office/drawing/2014/main" id="{D1F6E53A-76A6-4C2F-B624-80AF9C4428A1}"/>
                    </a:ext>
                  </a:extLst>
                </p:cNvPr>
                <p:cNvPicPr/>
                <p:nvPr/>
              </p:nvPicPr>
              <p:blipFill>
                <a:blip r:embed="rId120"/>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5161" name="Ink 5160">
                  <a:extLst>
                    <a:ext uri="{FF2B5EF4-FFF2-40B4-BE49-F238E27FC236}">
                      <a16:creationId xmlns:a16="http://schemas.microsoft.com/office/drawing/2014/main" id="{CB22F32A-392C-4441-9DAB-A46507BB45BC}"/>
                    </a:ext>
                  </a:extLst>
                </p14:cNvPr>
                <p14:cNvContentPartPr/>
                <p14:nvPr/>
              </p14:nvContentPartPr>
              <p14:xfrm>
                <a:off x="2736734" y="4863553"/>
                <a:ext cx="7560" cy="28800"/>
              </p14:xfrm>
            </p:contentPart>
          </mc:Choice>
          <mc:Fallback xmlns="">
            <p:pic>
              <p:nvPicPr>
                <p:cNvPr id="5161" name="Ink 5160">
                  <a:extLst>
                    <a:ext uri="{FF2B5EF4-FFF2-40B4-BE49-F238E27FC236}">
                      <a16:creationId xmlns:a16="http://schemas.microsoft.com/office/drawing/2014/main" id="{CB22F32A-392C-4441-9DAB-A46507BB45BC}"/>
                    </a:ext>
                  </a:extLst>
                </p:cNvPr>
                <p:cNvPicPr/>
                <p:nvPr/>
              </p:nvPicPr>
              <p:blipFill>
                <a:blip r:embed="rId122"/>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5165" name="Ink 5164">
                  <a:extLst>
                    <a:ext uri="{FF2B5EF4-FFF2-40B4-BE49-F238E27FC236}">
                      <a16:creationId xmlns:a16="http://schemas.microsoft.com/office/drawing/2014/main" id="{E5F3BC97-8A1A-4336-91B6-FFEE12C134A7}"/>
                    </a:ext>
                  </a:extLst>
                </p14:cNvPr>
                <p14:cNvContentPartPr/>
                <p14:nvPr/>
              </p14:nvContentPartPr>
              <p14:xfrm>
                <a:off x="2811614" y="4745473"/>
                <a:ext cx="109440" cy="393840"/>
              </p14:xfrm>
            </p:contentPart>
          </mc:Choice>
          <mc:Fallback xmlns="">
            <p:pic>
              <p:nvPicPr>
                <p:cNvPr id="5165" name="Ink 5164">
                  <a:extLst>
                    <a:ext uri="{FF2B5EF4-FFF2-40B4-BE49-F238E27FC236}">
                      <a16:creationId xmlns:a16="http://schemas.microsoft.com/office/drawing/2014/main" id="{E5F3BC97-8A1A-4336-91B6-FFEE12C134A7}"/>
                    </a:ext>
                  </a:extLst>
                </p:cNvPr>
                <p:cNvPicPr/>
                <p:nvPr/>
              </p:nvPicPr>
              <p:blipFill>
                <a:blip r:embed="rId124"/>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5166" name="Ink 5165">
                  <a:extLst>
                    <a:ext uri="{FF2B5EF4-FFF2-40B4-BE49-F238E27FC236}">
                      <a16:creationId xmlns:a16="http://schemas.microsoft.com/office/drawing/2014/main" id="{E1B9D3C5-AF79-4AE2-8652-85554DC2FD22}"/>
                    </a:ext>
                  </a:extLst>
                </p14:cNvPr>
                <p14:cNvContentPartPr/>
                <p14:nvPr/>
              </p14:nvContentPartPr>
              <p14:xfrm>
                <a:off x="2827094" y="4848073"/>
                <a:ext cx="50760" cy="302760"/>
              </p14:xfrm>
            </p:contentPart>
          </mc:Choice>
          <mc:Fallback xmlns="">
            <p:pic>
              <p:nvPicPr>
                <p:cNvPr id="5166" name="Ink 5165">
                  <a:extLst>
                    <a:ext uri="{FF2B5EF4-FFF2-40B4-BE49-F238E27FC236}">
                      <a16:creationId xmlns:a16="http://schemas.microsoft.com/office/drawing/2014/main" id="{E1B9D3C5-AF79-4AE2-8652-85554DC2FD22}"/>
                    </a:ext>
                  </a:extLst>
                </p:cNvPr>
                <p:cNvPicPr/>
                <p:nvPr/>
              </p:nvPicPr>
              <p:blipFill>
                <a:blip r:embed="rId126"/>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5168" name="Ink 5167">
                  <a:extLst>
                    <a:ext uri="{FF2B5EF4-FFF2-40B4-BE49-F238E27FC236}">
                      <a16:creationId xmlns:a16="http://schemas.microsoft.com/office/drawing/2014/main" id="{9755800B-D705-4106-BF10-C455F1B923BE}"/>
                    </a:ext>
                  </a:extLst>
                </p14:cNvPr>
                <p14:cNvContentPartPr/>
                <p14:nvPr/>
              </p14:nvContentPartPr>
              <p14:xfrm>
                <a:off x="2811254" y="4854193"/>
                <a:ext cx="39240" cy="277560"/>
              </p14:xfrm>
            </p:contentPart>
          </mc:Choice>
          <mc:Fallback xmlns="">
            <p:pic>
              <p:nvPicPr>
                <p:cNvPr id="5168" name="Ink 5167">
                  <a:extLst>
                    <a:ext uri="{FF2B5EF4-FFF2-40B4-BE49-F238E27FC236}">
                      <a16:creationId xmlns:a16="http://schemas.microsoft.com/office/drawing/2014/main" id="{9755800B-D705-4106-BF10-C455F1B923BE}"/>
                    </a:ext>
                  </a:extLst>
                </p:cNvPr>
                <p:cNvPicPr/>
                <p:nvPr/>
              </p:nvPicPr>
              <p:blipFill>
                <a:blip r:embed="rId128"/>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5170" name="Ink 5169">
                  <a:extLst>
                    <a:ext uri="{FF2B5EF4-FFF2-40B4-BE49-F238E27FC236}">
                      <a16:creationId xmlns:a16="http://schemas.microsoft.com/office/drawing/2014/main" id="{08AA4064-06B9-4063-A4A7-84CCA8981D69}"/>
                    </a:ext>
                  </a:extLst>
                </p14:cNvPr>
                <p14:cNvContentPartPr/>
                <p14:nvPr/>
              </p14:nvContentPartPr>
              <p14:xfrm>
                <a:off x="2745734" y="4844473"/>
                <a:ext cx="9000" cy="15840"/>
              </p14:xfrm>
            </p:contentPart>
          </mc:Choice>
          <mc:Fallback xmlns="">
            <p:pic>
              <p:nvPicPr>
                <p:cNvPr id="5170" name="Ink 5169">
                  <a:extLst>
                    <a:ext uri="{FF2B5EF4-FFF2-40B4-BE49-F238E27FC236}">
                      <a16:creationId xmlns:a16="http://schemas.microsoft.com/office/drawing/2014/main" id="{08AA4064-06B9-4063-A4A7-84CCA8981D69}"/>
                    </a:ext>
                  </a:extLst>
                </p:cNvPr>
                <p:cNvPicPr/>
                <p:nvPr/>
              </p:nvPicPr>
              <p:blipFill>
                <a:blip r:embed="rId130"/>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5172" name="Ink 5171">
                  <a:extLst>
                    <a:ext uri="{FF2B5EF4-FFF2-40B4-BE49-F238E27FC236}">
                      <a16:creationId xmlns:a16="http://schemas.microsoft.com/office/drawing/2014/main" id="{6633F743-C815-4F0D-B529-763B536222DB}"/>
                    </a:ext>
                  </a:extLst>
                </p14:cNvPr>
                <p14:cNvContentPartPr/>
                <p14:nvPr/>
              </p14:nvContentPartPr>
              <p14:xfrm>
                <a:off x="2643494" y="4850593"/>
                <a:ext cx="33480" cy="82080"/>
              </p14:xfrm>
            </p:contentPart>
          </mc:Choice>
          <mc:Fallback xmlns="">
            <p:pic>
              <p:nvPicPr>
                <p:cNvPr id="5172" name="Ink 5171">
                  <a:extLst>
                    <a:ext uri="{FF2B5EF4-FFF2-40B4-BE49-F238E27FC236}">
                      <a16:creationId xmlns:a16="http://schemas.microsoft.com/office/drawing/2014/main" id="{6633F743-C815-4F0D-B529-763B536222DB}"/>
                    </a:ext>
                  </a:extLst>
                </p:cNvPr>
                <p:cNvPicPr/>
                <p:nvPr/>
              </p:nvPicPr>
              <p:blipFill>
                <a:blip r:embed="rId132"/>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25882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normAutofit/>
          </a:bodyPr>
          <a:lstStyle/>
          <a:p>
            <a:pPr marL="0" indent="0">
              <a:buNone/>
            </a:pPr>
            <a:r>
              <a:rPr lang="en-US" dirty="0"/>
              <a:t>Recommend a subset of items to users, given varying degrees of information about user and item attributes, user selects one (or none)</a:t>
            </a:r>
          </a:p>
          <a:p>
            <a:endParaRPr lang="en-US" dirty="0"/>
          </a:p>
          <a:p>
            <a:endParaRPr lang="en-US" dirty="0"/>
          </a:p>
          <a:p>
            <a:endParaRPr lang="en-US" dirty="0"/>
          </a:p>
          <a:p>
            <a:endParaRPr lang="en-US" dirty="0"/>
          </a:p>
          <a:p>
            <a:endParaRPr lang="en-US" dirty="0"/>
          </a:p>
          <a:p>
            <a:endParaRPr lang="en-US" dirty="0"/>
          </a:p>
          <a:p>
            <a:pPr marL="0" indent="0">
              <a:buNone/>
            </a:pPr>
            <a:r>
              <a:rPr lang="en-US" dirty="0"/>
              <a:t>Most relevant items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41</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Amazon logo and symbol, meaning, history, PNG">
            <a:extLst>
              <a:ext uri="{FF2B5EF4-FFF2-40B4-BE49-F238E27FC236}">
                <a16:creationId xmlns:a16="http://schemas.microsoft.com/office/drawing/2014/main" id="{A58C84D4-FDA7-446E-8945-B12357D562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3ABC3B48-A687-4716-BE75-153A50BBFC17}"/>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2EA95A1-AC25-4A75-BB9C-6897E65774A6}"/>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8DC4CD1D-7EA7-4D04-9E27-522C5B777E3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1" name="Picture 20">
            <a:extLst>
              <a:ext uri="{FF2B5EF4-FFF2-40B4-BE49-F238E27FC236}">
                <a16:creationId xmlns:a16="http://schemas.microsoft.com/office/drawing/2014/main" id="{F660F92B-BA6A-4F5B-B235-372C717805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pic>
        <p:nvPicPr>
          <p:cNvPr id="25" name="Picture 24">
            <a:extLst>
              <a:ext uri="{FF2B5EF4-FFF2-40B4-BE49-F238E27FC236}">
                <a16:creationId xmlns:a16="http://schemas.microsoft.com/office/drawing/2014/main" id="{CB58608F-9107-4F33-87A6-56539546D63F}"/>
              </a:ext>
            </a:extLst>
          </p:cNvPr>
          <p:cNvPicPr>
            <a:picLocks noChangeAspect="1"/>
          </p:cNvPicPr>
          <p:nvPr/>
        </p:nvPicPr>
        <p:blipFill>
          <a:blip r:embed="rId11"/>
          <a:stretch>
            <a:fillRect/>
          </a:stretch>
        </p:blipFill>
        <p:spPr>
          <a:xfrm>
            <a:off x="4784563" y="2682392"/>
            <a:ext cx="1016620" cy="794234"/>
          </a:xfrm>
          <a:prstGeom prst="rect">
            <a:avLst/>
          </a:prstGeom>
        </p:spPr>
      </p:pic>
      <p:pic>
        <p:nvPicPr>
          <p:cNvPr id="27" name="Picture 26">
            <a:extLst>
              <a:ext uri="{FF2B5EF4-FFF2-40B4-BE49-F238E27FC236}">
                <a16:creationId xmlns:a16="http://schemas.microsoft.com/office/drawing/2014/main" id="{82F99241-CAEB-47E6-BBE1-7C413F6C1E6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9" name="Picture 2" descr="DonorsChoose: Support a classroom. Build a future.">
            <a:extLst>
              <a:ext uri="{FF2B5EF4-FFF2-40B4-BE49-F238E27FC236}">
                <a16:creationId xmlns:a16="http://schemas.microsoft.com/office/drawing/2014/main" id="{8E7C99AC-DEF9-488C-93AE-C6F9687C91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Yelp icon - Agent Pest Control">
            <a:extLst>
              <a:ext uri="{FF2B5EF4-FFF2-40B4-BE49-F238E27FC236}">
                <a16:creationId xmlns:a16="http://schemas.microsoft.com/office/drawing/2014/main" id="{60BAE6C4-88B3-43B9-87B5-7A12C86B0EB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44F2BCD-7623-435E-BCAF-9C8861369C21}"/>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4" name="Ink 23">
                  <a:extLst>
                    <a:ext uri="{FF2B5EF4-FFF2-40B4-BE49-F238E27FC236}">
                      <a16:creationId xmlns:a16="http://schemas.microsoft.com/office/drawing/2014/main" id="{7BE7F82B-FB81-4064-84C8-E03609FD57F7}"/>
                    </a:ext>
                  </a:extLst>
                </p14:cNvPr>
                <p14:cNvContentPartPr/>
                <p14:nvPr/>
              </p14:nvContentPartPr>
              <p14:xfrm>
                <a:off x="2317334" y="3944328"/>
                <a:ext cx="16200" cy="23400"/>
              </p14:xfrm>
            </p:contentPart>
          </mc:Choice>
          <mc:Fallback xmlns="">
            <p:pic>
              <p:nvPicPr>
                <p:cNvPr id="24" name="Ink 23">
                  <a:extLst>
                    <a:ext uri="{FF2B5EF4-FFF2-40B4-BE49-F238E27FC236}">
                      <a16:creationId xmlns:a16="http://schemas.microsoft.com/office/drawing/2014/main" id="{7BE7F82B-FB81-4064-84C8-E03609FD57F7}"/>
                    </a:ext>
                  </a:extLst>
                </p:cNvPr>
                <p:cNvPicPr/>
                <p:nvPr/>
              </p:nvPicPr>
              <p:blipFill>
                <a:blip r:embed="rId17"/>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6" name="Ink 25">
                  <a:extLst>
                    <a:ext uri="{FF2B5EF4-FFF2-40B4-BE49-F238E27FC236}">
                      <a16:creationId xmlns:a16="http://schemas.microsoft.com/office/drawing/2014/main" id="{E789A246-9CE2-42D1-97A4-AC44E81F6CBD}"/>
                    </a:ext>
                  </a:extLst>
                </p14:cNvPr>
                <p14:cNvContentPartPr/>
                <p14:nvPr/>
              </p14:nvContentPartPr>
              <p14:xfrm>
                <a:off x="2048414" y="4128288"/>
                <a:ext cx="7200" cy="72360"/>
              </p14:xfrm>
            </p:contentPart>
          </mc:Choice>
          <mc:Fallback xmlns="">
            <p:pic>
              <p:nvPicPr>
                <p:cNvPr id="26" name="Ink 25">
                  <a:extLst>
                    <a:ext uri="{FF2B5EF4-FFF2-40B4-BE49-F238E27FC236}">
                      <a16:creationId xmlns:a16="http://schemas.microsoft.com/office/drawing/2014/main" id="{E789A246-9CE2-42D1-97A4-AC44E81F6CBD}"/>
                    </a:ext>
                  </a:extLst>
                </p:cNvPr>
                <p:cNvPicPr/>
                <p:nvPr/>
              </p:nvPicPr>
              <p:blipFill>
                <a:blip r:embed="rId19"/>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8" name="Ink 27">
                  <a:extLst>
                    <a:ext uri="{FF2B5EF4-FFF2-40B4-BE49-F238E27FC236}">
                      <a16:creationId xmlns:a16="http://schemas.microsoft.com/office/drawing/2014/main" id="{17E01DA0-9E5F-45BE-9F8A-B830A6C8C9B5}"/>
                    </a:ext>
                  </a:extLst>
                </p14:cNvPr>
                <p14:cNvContentPartPr/>
                <p14:nvPr/>
              </p14:nvContentPartPr>
              <p14:xfrm>
                <a:off x="2113574" y="3916968"/>
                <a:ext cx="42840" cy="66240"/>
              </p14:xfrm>
            </p:contentPart>
          </mc:Choice>
          <mc:Fallback xmlns="">
            <p:pic>
              <p:nvPicPr>
                <p:cNvPr id="28" name="Ink 27">
                  <a:extLst>
                    <a:ext uri="{FF2B5EF4-FFF2-40B4-BE49-F238E27FC236}">
                      <a16:creationId xmlns:a16="http://schemas.microsoft.com/office/drawing/2014/main" id="{17E01DA0-9E5F-45BE-9F8A-B830A6C8C9B5}"/>
                    </a:ext>
                  </a:extLst>
                </p:cNvPr>
                <p:cNvPicPr/>
                <p:nvPr/>
              </p:nvPicPr>
              <p:blipFill>
                <a:blip r:embed="rId21"/>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0" name="Ink 29">
                  <a:extLst>
                    <a:ext uri="{FF2B5EF4-FFF2-40B4-BE49-F238E27FC236}">
                      <a16:creationId xmlns:a16="http://schemas.microsoft.com/office/drawing/2014/main" id="{3323AEBF-451F-471B-A492-A16DE82E75C8}"/>
                    </a:ext>
                  </a:extLst>
                </p14:cNvPr>
                <p14:cNvContentPartPr/>
                <p14:nvPr/>
              </p14:nvContentPartPr>
              <p14:xfrm>
                <a:off x="2118974" y="3916968"/>
                <a:ext cx="53280" cy="53640"/>
              </p14:xfrm>
            </p:contentPart>
          </mc:Choice>
          <mc:Fallback xmlns="">
            <p:pic>
              <p:nvPicPr>
                <p:cNvPr id="30" name="Ink 29">
                  <a:extLst>
                    <a:ext uri="{FF2B5EF4-FFF2-40B4-BE49-F238E27FC236}">
                      <a16:creationId xmlns:a16="http://schemas.microsoft.com/office/drawing/2014/main" id="{3323AEBF-451F-471B-A492-A16DE82E75C8}"/>
                    </a:ext>
                  </a:extLst>
                </p:cNvPr>
                <p:cNvPicPr/>
                <p:nvPr/>
              </p:nvPicPr>
              <p:blipFill>
                <a:blip r:embed="rId23"/>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1" name="Ink 30">
                  <a:extLst>
                    <a:ext uri="{FF2B5EF4-FFF2-40B4-BE49-F238E27FC236}">
                      <a16:creationId xmlns:a16="http://schemas.microsoft.com/office/drawing/2014/main" id="{CA9AF8F6-734E-41C9-8597-A2EC65B94CCC}"/>
                    </a:ext>
                  </a:extLst>
                </p14:cNvPr>
                <p14:cNvContentPartPr/>
                <p14:nvPr/>
              </p14:nvContentPartPr>
              <p14:xfrm>
                <a:off x="1919534" y="4343208"/>
                <a:ext cx="116640" cy="141120"/>
              </p14:xfrm>
            </p:contentPart>
          </mc:Choice>
          <mc:Fallback xmlns="">
            <p:pic>
              <p:nvPicPr>
                <p:cNvPr id="31" name="Ink 30">
                  <a:extLst>
                    <a:ext uri="{FF2B5EF4-FFF2-40B4-BE49-F238E27FC236}">
                      <a16:creationId xmlns:a16="http://schemas.microsoft.com/office/drawing/2014/main" id="{CA9AF8F6-734E-41C9-8597-A2EC65B94CCC}"/>
                    </a:ext>
                  </a:extLst>
                </p:cNvPr>
                <p:cNvPicPr/>
                <p:nvPr/>
              </p:nvPicPr>
              <p:blipFill>
                <a:blip r:embed="rId25"/>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3" name="Ink 32">
                  <a:extLst>
                    <a:ext uri="{FF2B5EF4-FFF2-40B4-BE49-F238E27FC236}">
                      <a16:creationId xmlns:a16="http://schemas.microsoft.com/office/drawing/2014/main" id="{7735FCBD-CF0D-41A6-A818-AD72EAF9A5A8}"/>
                    </a:ext>
                  </a:extLst>
                </p14:cNvPr>
                <p14:cNvContentPartPr/>
                <p14:nvPr/>
              </p14:nvContentPartPr>
              <p14:xfrm>
                <a:off x="1911254" y="4405128"/>
                <a:ext cx="28440" cy="21960"/>
              </p14:xfrm>
            </p:contentPart>
          </mc:Choice>
          <mc:Fallback xmlns="">
            <p:pic>
              <p:nvPicPr>
                <p:cNvPr id="33" name="Ink 32">
                  <a:extLst>
                    <a:ext uri="{FF2B5EF4-FFF2-40B4-BE49-F238E27FC236}">
                      <a16:creationId xmlns:a16="http://schemas.microsoft.com/office/drawing/2014/main" id="{7735FCBD-CF0D-41A6-A818-AD72EAF9A5A8}"/>
                    </a:ext>
                  </a:extLst>
                </p:cNvPr>
                <p:cNvPicPr/>
                <p:nvPr/>
              </p:nvPicPr>
              <p:blipFill>
                <a:blip r:embed="rId27"/>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4" name="Ink 33">
                  <a:extLst>
                    <a:ext uri="{FF2B5EF4-FFF2-40B4-BE49-F238E27FC236}">
                      <a16:creationId xmlns:a16="http://schemas.microsoft.com/office/drawing/2014/main" id="{C280FA8B-3C8F-4205-B7E3-FE56C1A95981}"/>
                    </a:ext>
                  </a:extLst>
                </p14:cNvPr>
                <p14:cNvContentPartPr/>
                <p14:nvPr/>
              </p14:nvContentPartPr>
              <p14:xfrm>
                <a:off x="1890734" y="3949008"/>
                <a:ext cx="199800" cy="445680"/>
              </p14:xfrm>
            </p:contentPart>
          </mc:Choice>
          <mc:Fallback xmlns="">
            <p:pic>
              <p:nvPicPr>
                <p:cNvPr id="34" name="Ink 33">
                  <a:extLst>
                    <a:ext uri="{FF2B5EF4-FFF2-40B4-BE49-F238E27FC236}">
                      <a16:creationId xmlns:a16="http://schemas.microsoft.com/office/drawing/2014/main" id="{C280FA8B-3C8F-4205-B7E3-FE56C1A95981}"/>
                    </a:ext>
                  </a:extLst>
                </p:cNvPr>
                <p:cNvPicPr/>
                <p:nvPr/>
              </p:nvPicPr>
              <p:blipFill>
                <a:blip r:embed="rId29"/>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5" name="Ink 34">
                  <a:extLst>
                    <a:ext uri="{FF2B5EF4-FFF2-40B4-BE49-F238E27FC236}">
                      <a16:creationId xmlns:a16="http://schemas.microsoft.com/office/drawing/2014/main" id="{42DFD334-E625-4011-86FF-C4A6B5328A6D}"/>
                    </a:ext>
                  </a:extLst>
                </p14:cNvPr>
                <p14:cNvContentPartPr/>
                <p14:nvPr/>
              </p14:nvContentPartPr>
              <p14:xfrm>
                <a:off x="2508854" y="4424928"/>
                <a:ext cx="100080" cy="78840"/>
              </p14:xfrm>
            </p:contentPart>
          </mc:Choice>
          <mc:Fallback xmlns="">
            <p:pic>
              <p:nvPicPr>
                <p:cNvPr id="35" name="Ink 34">
                  <a:extLst>
                    <a:ext uri="{FF2B5EF4-FFF2-40B4-BE49-F238E27FC236}">
                      <a16:creationId xmlns:a16="http://schemas.microsoft.com/office/drawing/2014/main" id="{42DFD334-E625-4011-86FF-C4A6B5328A6D}"/>
                    </a:ext>
                  </a:extLst>
                </p:cNvPr>
                <p:cNvPicPr/>
                <p:nvPr/>
              </p:nvPicPr>
              <p:blipFill>
                <a:blip r:embed="rId31"/>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6" name="Ink 35">
                  <a:extLst>
                    <a:ext uri="{FF2B5EF4-FFF2-40B4-BE49-F238E27FC236}">
                      <a16:creationId xmlns:a16="http://schemas.microsoft.com/office/drawing/2014/main" id="{1317CC0D-E45A-4446-A3CE-FA6CE75C4ED5}"/>
                    </a:ext>
                  </a:extLst>
                </p14:cNvPr>
                <p14:cNvContentPartPr/>
                <p14:nvPr/>
              </p14:nvContentPartPr>
              <p14:xfrm>
                <a:off x="2535854" y="4409088"/>
                <a:ext cx="89640" cy="57600"/>
              </p14:xfrm>
            </p:contentPart>
          </mc:Choice>
          <mc:Fallback xmlns="">
            <p:pic>
              <p:nvPicPr>
                <p:cNvPr id="36" name="Ink 35">
                  <a:extLst>
                    <a:ext uri="{FF2B5EF4-FFF2-40B4-BE49-F238E27FC236}">
                      <a16:creationId xmlns:a16="http://schemas.microsoft.com/office/drawing/2014/main" id="{1317CC0D-E45A-4446-A3CE-FA6CE75C4ED5}"/>
                    </a:ext>
                  </a:extLst>
                </p:cNvPr>
                <p:cNvPicPr/>
                <p:nvPr/>
              </p:nvPicPr>
              <p:blipFill>
                <a:blip r:embed="rId33"/>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7" name="Ink 36">
                  <a:extLst>
                    <a:ext uri="{FF2B5EF4-FFF2-40B4-BE49-F238E27FC236}">
                      <a16:creationId xmlns:a16="http://schemas.microsoft.com/office/drawing/2014/main" id="{5F696E6C-F998-401C-B1DA-95B00FE66B1E}"/>
                    </a:ext>
                  </a:extLst>
                </p14:cNvPr>
                <p14:cNvContentPartPr/>
                <p14:nvPr/>
              </p14:nvContentPartPr>
              <p14:xfrm>
                <a:off x="2546654" y="4390728"/>
                <a:ext cx="88560" cy="64440"/>
              </p14:xfrm>
            </p:contentPart>
          </mc:Choice>
          <mc:Fallback xmlns="">
            <p:pic>
              <p:nvPicPr>
                <p:cNvPr id="37" name="Ink 36">
                  <a:extLst>
                    <a:ext uri="{FF2B5EF4-FFF2-40B4-BE49-F238E27FC236}">
                      <a16:creationId xmlns:a16="http://schemas.microsoft.com/office/drawing/2014/main" id="{5F696E6C-F998-401C-B1DA-95B00FE66B1E}"/>
                    </a:ext>
                  </a:extLst>
                </p:cNvPr>
                <p:cNvPicPr/>
                <p:nvPr/>
              </p:nvPicPr>
              <p:blipFill>
                <a:blip r:embed="rId35"/>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38" name="Ink 37">
                  <a:extLst>
                    <a:ext uri="{FF2B5EF4-FFF2-40B4-BE49-F238E27FC236}">
                      <a16:creationId xmlns:a16="http://schemas.microsoft.com/office/drawing/2014/main" id="{0B7D9133-6FFE-473E-9304-DA9EDA87B418}"/>
                    </a:ext>
                  </a:extLst>
                </p14:cNvPr>
                <p14:cNvContentPartPr/>
                <p14:nvPr/>
              </p14:nvContentPartPr>
              <p14:xfrm>
                <a:off x="2621894" y="4454088"/>
                <a:ext cx="21240" cy="32400"/>
              </p14:xfrm>
            </p:contentPart>
          </mc:Choice>
          <mc:Fallback xmlns="">
            <p:pic>
              <p:nvPicPr>
                <p:cNvPr id="38" name="Ink 37">
                  <a:extLst>
                    <a:ext uri="{FF2B5EF4-FFF2-40B4-BE49-F238E27FC236}">
                      <a16:creationId xmlns:a16="http://schemas.microsoft.com/office/drawing/2014/main" id="{0B7D9133-6FFE-473E-9304-DA9EDA87B418}"/>
                    </a:ext>
                  </a:extLst>
                </p:cNvPr>
                <p:cNvPicPr/>
                <p:nvPr/>
              </p:nvPicPr>
              <p:blipFill>
                <a:blip r:embed="rId37"/>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39" name="Ink 38">
                  <a:extLst>
                    <a:ext uri="{FF2B5EF4-FFF2-40B4-BE49-F238E27FC236}">
                      <a16:creationId xmlns:a16="http://schemas.microsoft.com/office/drawing/2014/main" id="{488B69CD-5B7B-400D-B8C4-870E50608D64}"/>
                    </a:ext>
                  </a:extLst>
                </p14:cNvPr>
                <p14:cNvContentPartPr/>
                <p14:nvPr/>
              </p14:nvContentPartPr>
              <p14:xfrm>
                <a:off x="2526134" y="4400088"/>
                <a:ext cx="11520" cy="7560"/>
              </p14:xfrm>
            </p:contentPart>
          </mc:Choice>
          <mc:Fallback xmlns="">
            <p:pic>
              <p:nvPicPr>
                <p:cNvPr id="39" name="Ink 38">
                  <a:extLst>
                    <a:ext uri="{FF2B5EF4-FFF2-40B4-BE49-F238E27FC236}">
                      <a16:creationId xmlns:a16="http://schemas.microsoft.com/office/drawing/2014/main" id="{488B69CD-5B7B-400D-B8C4-870E50608D64}"/>
                    </a:ext>
                  </a:extLst>
                </p:cNvPr>
                <p:cNvPicPr/>
                <p:nvPr/>
              </p:nvPicPr>
              <p:blipFill>
                <a:blip r:embed="rId39"/>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0" name="Ink 39">
                  <a:extLst>
                    <a:ext uri="{FF2B5EF4-FFF2-40B4-BE49-F238E27FC236}">
                      <a16:creationId xmlns:a16="http://schemas.microsoft.com/office/drawing/2014/main" id="{CD81D484-C5AA-45E1-833C-E14F00DEBF8D}"/>
                    </a:ext>
                  </a:extLst>
                </p14:cNvPr>
                <p14:cNvContentPartPr/>
                <p14:nvPr/>
              </p14:nvContentPartPr>
              <p14:xfrm>
                <a:off x="2454134" y="4123968"/>
                <a:ext cx="52200" cy="151920"/>
              </p14:xfrm>
            </p:contentPart>
          </mc:Choice>
          <mc:Fallback xmlns="">
            <p:pic>
              <p:nvPicPr>
                <p:cNvPr id="40" name="Ink 39">
                  <a:extLst>
                    <a:ext uri="{FF2B5EF4-FFF2-40B4-BE49-F238E27FC236}">
                      <a16:creationId xmlns:a16="http://schemas.microsoft.com/office/drawing/2014/main" id="{CD81D484-C5AA-45E1-833C-E14F00DEBF8D}"/>
                    </a:ext>
                  </a:extLst>
                </p:cNvPr>
                <p:cNvPicPr/>
                <p:nvPr/>
              </p:nvPicPr>
              <p:blipFill>
                <a:blip r:embed="rId41"/>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1" name="Ink 40">
                  <a:extLst>
                    <a:ext uri="{FF2B5EF4-FFF2-40B4-BE49-F238E27FC236}">
                      <a16:creationId xmlns:a16="http://schemas.microsoft.com/office/drawing/2014/main" id="{7670AB1A-7B34-455C-8C41-232745BC1BA9}"/>
                    </a:ext>
                  </a:extLst>
                </p14:cNvPr>
                <p14:cNvContentPartPr/>
                <p14:nvPr/>
              </p14:nvContentPartPr>
              <p14:xfrm>
                <a:off x="2469254" y="4111728"/>
                <a:ext cx="54720" cy="177120"/>
              </p14:xfrm>
            </p:contentPart>
          </mc:Choice>
          <mc:Fallback xmlns="">
            <p:pic>
              <p:nvPicPr>
                <p:cNvPr id="41" name="Ink 40">
                  <a:extLst>
                    <a:ext uri="{FF2B5EF4-FFF2-40B4-BE49-F238E27FC236}">
                      <a16:creationId xmlns:a16="http://schemas.microsoft.com/office/drawing/2014/main" id="{7670AB1A-7B34-455C-8C41-232745BC1BA9}"/>
                    </a:ext>
                  </a:extLst>
                </p:cNvPr>
                <p:cNvPicPr/>
                <p:nvPr/>
              </p:nvPicPr>
              <p:blipFill>
                <a:blip r:embed="rId43"/>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2" name="Ink 41">
                  <a:extLst>
                    <a:ext uri="{FF2B5EF4-FFF2-40B4-BE49-F238E27FC236}">
                      <a16:creationId xmlns:a16="http://schemas.microsoft.com/office/drawing/2014/main" id="{7691CF08-CC12-471D-B83A-EB7FA6904669}"/>
                    </a:ext>
                  </a:extLst>
                </p14:cNvPr>
                <p14:cNvContentPartPr/>
                <p14:nvPr/>
              </p14:nvContentPartPr>
              <p14:xfrm>
                <a:off x="2356934" y="3955128"/>
                <a:ext cx="297000" cy="473760"/>
              </p14:xfrm>
            </p:contentPart>
          </mc:Choice>
          <mc:Fallback xmlns="">
            <p:pic>
              <p:nvPicPr>
                <p:cNvPr id="42" name="Ink 41">
                  <a:extLst>
                    <a:ext uri="{FF2B5EF4-FFF2-40B4-BE49-F238E27FC236}">
                      <a16:creationId xmlns:a16="http://schemas.microsoft.com/office/drawing/2014/main" id="{7691CF08-CC12-471D-B83A-EB7FA6904669}"/>
                    </a:ext>
                  </a:extLst>
                </p:cNvPr>
                <p:cNvPicPr/>
                <p:nvPr/>
              </p:nvPicPr>
              <p:blipFill>
                <a:blip r:embed="rId45"/>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3" name="Ink 42">
                  <a:extLst>
                    <a:ext uri="{FF2B5EF4-FFF2-40B4-BE49-F238E27FC236}">
                      <a16:creationId xmlns:a16="http://schemas.microsoft.com/office/drawing/2014/main" id="{DE95DF3C-0458-4A1F-BD9B-BD34531FA0A7}"/>
                    </a:ext>
                  </a:extLst>
                </p14:cNvPr>
                <p14:cNvContentPartPr/>
                <p14:nvPr/>
              </p14:nvContentPartPr>
              <p14:xfrm>
                <a:off x="1947614" y="4501248"/>
                <a:ext cx="285120" cy="47160"/>
              </p14:xfrm>
            </p:contentPart>
          </mc:Choice>
          <mc:Fallback xmlns="">
            <p:pic>
              <p:nvPicPr>
                <p:cNvPr id="43" name="Ink 42">
                  <a:extLst>
                    <a:ext uri="{FF2B5EF4-FFF2-40B4-BE49-F238E27FC236}">
                      <a16:creationId xmlns:a16="http://schemas.microsoft.com/office/drawing/2014/main" id="{DE95DF3C-0458-4A1F-BD9B-BD34531FA0A7}"/>
                    </a:ext>
                  </a:extLst>
                </p:cNvPr>
                <p:cNvPicPr/>
                <p:nvPr/>
              </p:nvPicPr>
              <p:blipFill>
                <a:blip r:embed="rId47"/>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4" name="Ink 43">
                  <a:extLst>
                    <a:ext uri="{FF2B5EF4-FFF2-40B4-BE49-F238E27FC236}">
                      <a16:creationId xmlns:a16="http://schemas.microsoft.com/office/drawing/2014/main" id="{EC50BC16-BAED-47C9-AC73-89814B9074E0}"/>
                    </a:ext>
                  </a:extLst>
                </p14:cNvPr>
                <p14:cNvContentPartPr/>
                <p14:nvPr/>
              </p14:nvContentPartPr>
              <p14:xfrm>
                <a:off x="2382494" y="4539048"/>
                <a:ext cx="107640" cy="16920"/>
              </p14:xfrm>
            </p:contentPart>
          </mc:Choice>
          <mc:Fallback xmlns="">
            <p:pic>
              <p:nvPicPr>
                <p:cNvPr id="44" name="Ink 43">
                  <a:extLst>
                    <a:ext uri="{FF2B5EF4-FFF2-40B4-BE49-F238E27FC236}">
                      <a16:creationId xmlns:a16="http://schemas.microsoft.com/office/drawing/2014/main" id="{EC50BC16-BAED-47C9-AC73-89814B9074E0}"/>
                    </a:ext>
                  </a:extLst>
                </p:cNvPr>
                <p:cNvPicPr/>
                <p:nvPr/>
              </p:nvPicPr>
              <p:blipFill>
                <a:blip r:embed="rId49"/>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5" name="Ink 44">
                  <a:extLst>
                    <a:ext uri="{FF2B5EF4-FFF2-40B4-BE49-F238E27FC236}">
                      <a16:creationId xmlns:a16="http://schemas.microsoft.com/office/drawing/2014/main" id="{3CFC3EC8-6903-4F8F-94A4-73895D09DEBC}"/>
                    </a:ext>
                  </a:extLst>
                </p14:cNvPr>
                <p14:cNvContentPartPr/>
                <p14:nvPr/>
              </p14:nvContentPartPr>
              <p14:xfrm>
                <a:off x="2177208" y="4025908"/>
                <a:ext cx="62640" cy="300600"/>
              </p14:xfrm>
            </p:contentPart>
          </mc:Choice>
          <mc:Fallback xmlns="">
            <p:pic>
              <p:nvPicPr>
                <p:cNvPr id="45" name="Ink 44">
                  <a:extLst>
                    <a:ext uri="{FF2B5EF4-FFF2-40B4-BE49-F238E27FC236}">
                      <a16:creationId xmlns:a16="http://schemas.microsoft.com/office/drawing/2014/main" id="{3CFC3EC8-6903-4F8F-94A4-73895D09DEBC}"/>
                    </a:ext>
                  </a:extLst>
                </p:cNvPr>
                <p:cNvPicPr/>
                <p:nvPr/>
              </p:nvPicPr>
              <p:blipFill>
                <a:blip r:embed="rId51"/>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6" name="Ink 45">
                  <a:extLst>
                    <a:ext uri="{FF2B5EF4-FFF2-40B4-BE49-F238E27FC236}">
                      <a16:creationId xmlns:a16="http://schemas.microsoft.com/office/drawing/2014/main" id="{8EEE8677-1900-4914-80E5-D961A48221F8}"/>
                    </a:ext>
                  </a:extLst>
                </p14:cNvPr>
                <p14:cNvContentPartPr/>
                <p14:nvPr/>
              </p14:nvContentPartPr>
              <p14:xfrm>
                <a:off x="2324808" y="3974068"/>
                <a:ext cx="47160" cy="344880"/>
              </p14:xfrm>
            </p:contentPart>
          </mc:Choice>
          <mc:Fallback xmlns="">
            <p:pic>
              <p:nvPicPr>
                <p:cNvPr id="46" name="Ink 45">
                  <a:extLst>
                    <a:ext uri="{FF2B5EF4-FFF2-40B4-BE49-F238E27FC236}">
                      <a16:creationId xmlns:a16="http://schemas.microsoft.com/office/drawing/2014/main" id="{8EEE8677-1900-4914-80E5-D961A48221F8}"/>
                    </a:ext>
                  </a:extLst>
                </p:cNvPr>
                <p:cNvPicPr/>
                <p:nvPr/>
              </p:nvPicPr>
              <p:blipFill>
                <a:blip r:embed="rId53"/>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7" name="Ink 46">
                  <a:extLst>
                    <a:ext uri="{FF2B5EF4-FFF2-40B4-BE49-F238E27FC236}">
                      <a16:creationId xmlns:a16="http://schemas.microsoft.com/office/drawing/2014/main" id="{1A97DDCB-F118-477E-B2C5-F4C6376C3552}"/>
                    </a:ext>
                  </a:extLst>
                </p14:cNvPr>
                <p14:cNvContentPartPr/>
                <p14:nvPr/>
              </p14:nvContentPartPr>
              <p14:xfrm>
                <a:off x="2078208" y="3962548"/>
                <a:ext cx="87120" cy="92520"/>
              </p14:xfrm>
            </p:contentPart>
          </mc:Choice>
          <mc:Fallback xmlns="">
            <p:pic>
              <p:nvPicPr>
                <p:cNvPr id="47" name="Ink 46">
                  <a:extLst>
                    <a:ext uri="{FF2B5EF4-FFF2-40B4-BE49-F238E27FC236}">
                      <a16:creationId xmlns:a16="http://schemas.microsoft.com/office/drawing/2014/main" id="{1A97DDCB-F118-477E-B2C5-F4C6376C3552}"/>
                    </a:ext>
                  </a:extLst>
                </p:cNvPr>
                <p:cNvPicPr/>
                <p:nvPr/>
              </p:nvPicPr>
              <p:blipFill>
                <a:blip r:embed="rId55"/>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48" name="Ink 47">
                  <a:extLst>
                    <a:ext uri="{FF2B5EF4-FFF2-40B4-BE49-F238E27FC236}">
                      <a16:creationId xmlns:a16="http://schemas.microsoft.com/office/drawing/2014/main" id="{AE51BD64-7CAF-4EC3-B149-0487F6AE03C2}"/>
                    </a:ext>
                  </a:extLst>
                </p14:cNvPr>
                <p14:cNvContentPartPr/>
                <p14:nvPr/>
              </p14:nvContentPartPr>
              <p14:xfrm>
                <a:off x="2331648" y="3985948"/>
                <a:ext cx="39960" cy="45360"/>
              </p14:xfrm>
            </p:contentPart>
          </mc:Choice>
          <mc:Fallback xmlns="">
            <p:pic>
              <p:nvPicPr>
                <p:cNvPr id="48" name="Ink 47">
                  <a:extLst>
                    <a:ext uri="{FF2B5EF4-FFF2-40B4-BE49-F238E27FC236}">
                      <a16:creationId xmlns:a16="http://schemas.microsoft.com/office/drawing/2014/main" id="{AE51BD64-7CAF-4EC3-B149-0487F6AE03C2}"/>
                    </a:ext>
                  </a:extLst>
                </p:cNvPr>
                <p:cNvPicPr/>
                <p:nvPr/>
              </p:nvPicPr>
              <p:blipFill>
                <a:blip r:embed="rId57"/>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49" name="Ink 48">
                  <a:extLst>
                    <a:ext uri="{FF2B5EF4-FFF2-40B4-BE49-F238E27FC236}">
                      <a16:creationId xmlns:a16="http://schemas.microsoft.com/office/drawing/2014/main" id="{FCC7BD8D-D373-46C5-A4C9-113B5E655CCF}"/>
                    </a:ext>
                  </a:extLst>
                </p14:cNvPr>
                <p14:cNvContentPartPr/>
                <p14:nvPr/>
              </p14:nvContentPartPr>
              <p14:xfrm>
                <a:off x="2154528" y="4019788"/>
                <a:ext cx="86400" cy="59040"/>
              </p14:xfrm>
            </p:contentPart>
          </mc:Choice>
          <mc:Fallback xmlns="">
            <p:pic>
              <p:nvPicPr>
                <p:cNvPr id="49" name="Ink 48">
                  <a:extLst>
                    <a:ext uri="{FF2B5EF4-FFF2-40B4-BE49-F238E27FC236}">
                      <a16:creationId xmlns:a16="http://schemas.microsoft.com/office/drawing/2014/main" id="{FCC7BD8D-D373-46C5-A4C9-113B5E655CCF}"/>
                    </a:ext>
                  </a:extLst>
                </p:cNvPr>
                <p:cNvPicPr/>
                <p:nvPr/>
              </p:nvPicPr>
              <p:blipFill>
                <a:blip r:embed="rId59"/>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0" name="Ink 49">
                  <a:extLst>
                    <a:ext uri="{FF2B5EF4-FFF2-40B4-BE49-F238E27FC236}">
                      <a16:creationId xmlns:a16="http://schemas.microsoft.com/office/drawing/2014/main" id="{F9E106FB-7EB5-489B-A314-29F552E859F2}"/>
                    </a:ext>
                  </a:extLst>
                </p14:cNvPr>
                <p14:cNvContentPartPr/>
                <p14:nvPr/>
              </p14:nvContentPartPr>
              <p14:xfrm>
                <a:off x="2227968" y="4069828"/>
                <a:ext cx="6840" cy="32040"/>
              </p14:xfrm>
            </p:contentPart>
          </mc:Choice>
          <mc:Fallback xmlns="">
            <p:pic>
              <p:nvPicPr>
                <p:cNvPr id="50" name="Ink 49">
                  <a:extLst>
                    <a:ext uri="{FF2B5EF4-FFF2-40B4-BE49-F238E27FC236}">
                      <a16:creationId xmlns:a16="http://schemas.microsoft.com/office/drawing/2014/main" id="{F9E106FB-7EB5-489B-A314-29F552E859F2}"/>
                    </a:ext>
                  </a:extLst>
                </p:cNvPr>
                <p:cNvPicPr/>
                <p:nvPr/>
              </p:nvPicPr>
              <p:blipFill>
                <a:blip r:embed="rId61"/>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51" name="Ink 50">
                  <a:extLst>
                    <a:ext uri="{FF2B5EF4-FFF2-40B4-BE49-F238E27FC236}">
                      <a16:creationId xmlns:a16="http://schemas.microsoft.com/office/drawing/2014/main" id="{AFD3C0EA-EC1C-45A7-813D-3EDC4C27929F}"/>
                    </a:ext>
                  </a:extLst>
                </p14:cNvPr>
                <p14:cNvContentPartPr/>
                <p14:nvPr/>
              </p14:nvContentPartPr>
              <p14:xfrm>
                <a:off x="2305368" y="4017268"/>
                <a:ext cx="29880" cy="19800"/>
              </p14:xfrm>
            </p:contentPart>
          </mc:Choice>
          <mc:Fallback xmlns="">
            <p:pic>
              <p:nvPicPr>
                <p:cNvPr id="51" name="Ink 50">
                  <a:extLst>
                    <a:ext uri="{FF2B5EF4-FFF2-40B4-BE49-F238E27FC236}">
                      <a16:creationId xmlns:a16="http://schemas.microsoft.com/office/drawing/2014/main" id="{AFD3C0EA-EC1C-45A7-813D-3EDC4C27929F}"/>
                    </a:ext>
                  </a:extLst>
                </p:cNvPr>
                <p:cNvPicPr/>
                <p:nvPr/>
              </p:nvPicPr>
              <p:blipFill>
                <a:blip r:embed="rId63"/>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2" name="Ink 51">
                  <a:extLst>
                    <a:ext uri="{FF2B5EF4-FFF2-40B4-BE49-F238E27FC236}">
                      <a16:creationId xmlns:a16="http://schemas.microsoft.com/office/drawing/2014/main" id="{DF18FBEB-4E10-4BF9-97D9-A89B22F3B89D}"/>
                    </a:ext>
                  </a:extLst>
                </p14:cNvPr>
                <p14:cNvContentPartPr/>
                <p14:nvPr/>
              </p14:nvContentPartPr>
              <p14:xfrm>
                <a:off x="2366568" y="4287268"/>
                <a:ext cx="130680" cy="30960"/>
              </p14:xfrm>
            </p:contentPart>
          </mc:Choice>
          <mc:Fallback xmlns="">
            <p:pic>
              <p:nvPicPr>
                <p:cNvPr id="52" name="Ink 51">
                  <a:extLst>
                    <a:ext uri="{FF2B5EF4-FFF2-40B4-BE49-F238E27FC236}">
                      <a16:creationId xmlns:a16="http://schemas.microsoft.com/office/drawing/2014/main" id="{DF18FBEB-4E10-4BF9-97D9-A89B22F3B89D}"/>
                    </a:ext>
                  </a:extLst>
                </p:cNvPr>
                <p:cNvPicPr/>
                <p:nvPr/>
              </p:nvPicPr>
              <p:blipFill>
                <a:blip r:embed="rId65"/>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3" name="Ink 52">
                  <a:extLst>
                    <a:ext uri="{FF2B5EF4-FFF2-40B4-BE49-F238E27FC236}">
                      <a16:creationId xmlns:a16="http://schemas.microsoft.com/office/drawing/2014/main" id="{F46BFC64-70BF-46E4-89FE-E052B612BD10}"/>
                    </a:ext>
                  </a:extLst>
                </p14:cNvPr>
                <p14:cNvContentPartPr/>
                <p14:nvPr/>
              </p14:nvContentPartPr>
              <p14:xfrm>
                <a:off x="2485368" y="4298788"/>
                <a:ext cx="720" cy="1440"/>
              </p14:xfrm>
            </p:contentPart>
          </mc:Choice>
          <mc:Fallback xmlns="">
            <p:pic>
              <p:nvPicPr>
                <p:cNvPr id="53" name="Ink 52">
                  <a:extLst>
                    <a:ext uri="{FF2B5EF4-FFF2-40B4-BE49-F238E27FC236}">
                      <a16:creationId xmlns:a16="http://schemas.microsoft.com/office/drawing/2014/main" id="{F46BFC64-70BF-46E4-89FE-E052B612BD10}"/>
                    </a:ext>
                  </a:extLst>
                </p:cNvPr>
                <p:cNvPicPr/>
                <p:nvPr/>
              </p:nvPicPr>
              <p:blipFill>
                <a:blip r:embed="rId67"/>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4" name="Ink 53">
                  <a:extLst>
                    <a:ext uri="{FF2B5EF4-FFF2-40B4-BE49-F238E27FC236}">
                      <a16:creationId xmlns:a16="http://schemas.microsoft.com/office/drawing/2014/main" id="{9D382A80-1C54-4B30-BAA8-6511D939A917}"/>
                    </a:ext>
                  </a:extLst>
                </p14:cNvPr>
                <p14:cNvContentPartPr/>
                <p14:nvPr/>
              </p14:nvContentPartPr>
              <p14:xfrm>
                <a:off x="2068128" y="4176388"/>
                <a:ext cx="93600" cy="120240"/>
              </p14:xfrm>
            </p:contentPart>
          </mc:Choice>
          <mc:Fallback xmlns="">
            <p:pic>
              <p:nvPicPr>
                <p:cNvPr id="54" name="Ink 53">
                  <a:extLst>
                    <a:ext uri="{FF2B5EF4-FFF2-40B4-BE49-F238E27FC236}">
                      <a16:creationId xmlns:a16="http://schemas.microsoft.com/office/drawing/2014/main" id="{9D382A80-1C54-4B30-BAA8-6511D939A917}"/>
                    </a:ext>
                  </a:extLst>
                </p:cNvPr>
                <p:cNvPicPr/>
                <p:nvPr/>
              </p:nvPicPr>
              <p:blipFill>
                <a:blip r:embed="rId69"/>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5" name="Ink 54">
                  <a:extLst>
                    <a:ext uri="{FF2B5EF4-FFF2-40B4-BE49-F238E27FC236}">
                      <a16:creationId xmlns:a16="http://schemas.microsoft.com/office/drawing/2014/main" id="{7FF09A06-A0C8-4801-8FC3-D2D910F0B93B}"/>
                    </a:ext>
                  </a:extLst>
                </p14:cNvPr>
                <p14:cNvContentPartPr/>
                <p14:nvPr/>
              </p14:nvContentPartPr>
              <p14:xfrm>
                <a:off x="2057688" y="4109068"/>
                <a:ext cx="150120" cy="210600"/>
              </p14:xfrm>
            </p:contentPart>
          </mc:Choice>
          <mc:Fallback xmlns="">
            <p:pic>
              <p:nvPicPr>
                <p:cNvPr id="55" name="Ink 54">
                  <a:extLst>
                    <a:ext uri="{FF2B5EF4-FFF2-40B4-BE49-F238E27FC236}">
                      <a16:creationId xmlns:a16="http://schemas.microsoft.com/office/drawing/2014/main" id="{7FF09A06-A0C8-4801-8FC3-D2D910F0B93B}"/>
                    </a:ext>
                  </a:extLst>
                </p:cNvPr>
                <p:cNvPicPr/>
                <p:nvPr/>
              </p:nvPicPr>
              <p:blipFill>
                <a:blip r:embed="rId71"/>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6" name="Ink 55">
                  <a:extLst>
                    <a:ext uri="{FF2B5EF4-FFF2-40B4-BE49-F238E27FC236}">
                      <a16:creationId xmlns:a16="http://schemas.microsoft.com/office/drawing/2014/main" id="{638E1B4F-1E14-4141-81B7-8D65BB39271E}"/>
                    </a:ext>
                  </a:extLst>
                </p14:cNvPr>
                <p14:cNvContentPartPr/>
                <p14:nvPr/>
              </p14:nvContentPartPr>
              <p14:xfrm>
                <a:off x="2224368" y="4330828"/>
                <a:ext cx="360" cy="360"/>
              </p14:xfrm>
            </p:contentPart>
          </mc:Choice>
          <mc:Fallback xmlns="">
            <p:pic>
              <p:nvPicPr>
                <p:cNvPr id="56" name="Ink 55">
                  <a:extLst>
                    <a:ext uri="{FF2B5EF4-FFF2-40B4-BE49-F238E27FC236}">
                      <a16:creationId xmlns:a16="http://schemas.microsoft.com/office/drawing/2014/main" id="{638E1B4F-1E14-4141-81B7-8D65BB39271E}"/>
                    </a:ext>
                  </a:extLst>
                </p:cNvPr>
                <p:cNvPicPr/>
                <p:nvPr/>
              </p:nvPicPr>
              <p:blipFill>
                <a:blip r:embed="rId73"/>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7" name="Ink 56">
                  <a:extLst>
                    <a:ext uri="{FF2B5EF4-FFF2-40B4-BE49-F238E27FC236}">
                      <a16:creationId xmlns:a16="http://schemas.microsoft.com/office/drawing/2014/main" id="{B4C84A06-6807-408F-929A-39226F1DD434}"/>
                    </a:ext>
                  </a:extLst>
                </p14:cNvPr>
                <p14:cNvContentPartPr/>
                <p14:nvPr/>
              </p14:nvContentPartPr>
              <p14:xfrm>
                <a:off x="2400200" y="4120220"/>
                <a:ext cx="35280" cy="20880"/>
              </p14:xfrm>
            </p:contentPart>
          </mc:Choice>
          <mc:Fallback xmlns="">
            <p:pic>
              <p:nvPicPr>
                <p:cNvPr id="57" name="Ink 56">
                  <a:extLst>
                    <a:ext uri="{FF2B5EF4-FFF2-40B4-BE49-F238E27FC236}">
                      <a16:creationId xmlns:a16="http://schemas.microsoft.com/office/drawing/2014/main" id="{B4C84A06-6807-408F-929A-39226F1DD434}"/>
                    </a:ext>
                  </a:extLst>
                </p:cNvPr>
                <p:cNvPicPr/>
                <p:nvPr/>
              </p:nvPicPr>
              <p:blipFill>
                <a:blip r:embed="rId75"/>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58" name="Ink 57">
                <a:extLst>
                  <a:ext uri="{FF2B5EF4-FFF2-40B4-BE49-F238E27FC236}">
                    <a16:creationId xmlns:a16="http://schemas.microsoft.com/office/drawing/2014/main" id="{896DD25E-CBB2-4940-B96E-9F342B0B5703}"/>
                  </a:ext>
                </a:extLst>
              </p14:cNvPr>
              <p14:cNvContentPartPr/>
              <p14:nvPr/>
            </p14:nvContentPartPr>
            <p14:xfrm>
              <a:off x="2395814" y="4717033"/>
              <a:ext cx="135720" cy="416160"/>
            </p14:xfrm>
          </p:contentPart>
        </mc:Choice>
        <mc:Fallback xmlns="">
          <p:pic>
            <p:nvPicPr>
              <p:cNvPr id="58" name="Ink 57">
                <a:extLst>
                  <a:ext uri="{FF2B5EF4-FFF2-40B4-BE49-F238E27FC236}">
                    <a16:creationId xmlns:a16="http://schemas.microsoft.com/office/drawing/2014/main" id="{896DD25E-CBB2-4940-B96E-9F342B0B5703}"/>
                  </a:ext>
                </a:extLst>
              </p:cNvPr>
              <p:cNvPicPr/>
              <p:nvPr/>
            </p:nvPicPr>
            <p:blipFill>
              <a:blip r:embed="rId77"/>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9" name="Ink 58">
                <a:extLst>
                  <a:ext uri="{FF2B5EF4-FFF2-40B4-BE49-F238E27FC236}">
                    <a16:creationId xmlns:a16="http://schemas.microsoft.com/office/drawing/2014/main" id="{04DF2172-391C-453C-A67A-DB4C43D87F04}"/>
                  </a:ext>
                </a:extLst>
              </p14:cNvPr>
              <p14:cNvContentPartPr/>
              <p14:nvPr/>
            </p14:nvContentPartPr>
            <p14:xfrm>
              <a:off x="2539454" y="4725313"/>
              <a:ext cx="115920" cy="417600"/>
            </p14:xfrm>
          </p:contentPart>
        </mc:Choice>
        <mc:Fallback xmlns="">
          <p:pic>
            <p:nvPicPr>
              <p:cNvPr id="59" name="Ink 58">
                <a:extLst>
                  <a:ext uri="{FF2B5EF4-FFF2-40B4-BE49-F238E27FC236}">
                    <a16:creationId xmlns:a16="http://schemas.microsoft.com/office/drawing/2014/main" id="{04DF2172-391C-453C-A67A-DB4C43D87F04}"/>
                  </a:ext>
                </a:extLst>
              </p:cNvPr>
              <p:cNvPicPr/>
              <p:nvPr/>
            </p:nvPicPr>
            <p:blipFill>
              <a:blip r:embed="rId79"/>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60" name="Ink 59">
                <a:extLst>
                  <a:ext uri="{FF2B5EF4-FFF2-40B4-BE49-F238E27FC236}">
                    <a16:creationId xmlns:a16="http://schemas.microsoft.com/office/drawing/2014/main" id="{119BECD4-22E7-4011-AC74-AA3A977B47D3}"/>
                  </a:ext>
                </a:extLst>
              </p14:cNvPr>
              <p14:cNvContentPartPr/>
              <p14:nvPr/>
            </p14:nvContentPartPr>
            <p14:xfrm>
              <a:off x="2521814" y="4844113"/>
              <a:ext cx="11880" cy="292320"/>
            </p14:xfrm>
          </p:contentPart>
        </mc:Choice>
        <mc:Fallback xmlns="">
          <p:pic>
            <p:nvPicPr>
              <p:cNvPr id="60" name="Ink 59">
                <a:extLst>
                  <a:ext uri="{FF2B5EF4-FFF2-40B4-BE49-F238E27FC236}">
                    <a16:creationId xmlns:a16="http://schemas.microsoft.com/office/drawing/2014/main" id="{119BECD4-22E7-4011-AC74-AA3A977B47D3}"/>
                  </a:ext>
                </a:extLst>
              </p:cNvPr>
              <p:cNvPicPr/>
              <p:nvPr/>
            </p:nvPicPr>
            <p:blipFill>
              <a:blip r:embed="rId81"/>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61" name="Ink 60">
                <a:extLst>
                  <a:ext uri="{FF2B5EF4-FFF2-40B4-BE49-F238E27FC236}">
                    <a16:creationId xmlns:a16="http://schemas.microsoft.com/office/drawing/2014/main" id="{20A34889-83EA-4C97-9A9B-CC658E59D904}"/>
                  </a:ext>
                </a:extLst>
              </p14:cNvPr>
              <p14:cNvContentPartPr/>
              <p14:nvPr/>
            </p14:nvContentPartPr>
            <p14:xfrm>
              <a:off x="2488334" y="4840513"/>
              <a:ext cx="5400" cy="299520"/>
            </p14:xfrm>
          </p:contentPart>
        </mc:Choice>
        <mc:Fallback xmlns="">
          <p:pic>
            <p:nvPicPr>
              <p:cNvPr id="61" name="Ink 60">
                <a:extLst>
                  <a:ext uri="{FF2B5EF4-FFF2-40B4-BE49-F238E27FC236}">
                    <a16:creationId xmlns:a16="http://schemas.microsoft.com/office/drawing/2014/main" id="{20A34889-83EA-4C97-9A9B-CC658E59D904}"/>
                  </a:ext>
                </a:extLst>
              </p:cNvPr>
              <p:cNvPicPr/>
              <p:nvPr/>
            </p:nvPicPr>
            <p:blipFill>
              <a:blip r:embed="rId83"/>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62" name="Ink 61">
                <a:extLst>
                  <a:ext uri="{FF2B5EF4-FFF2-40B4-BE49-F238E27FC236}">
                    <a16:creationId xmlns:a16="http://schemas.microsoft.com/office/drawing/2014/main" id="{C2A5230D-A2DE-4205-8A97-F5BC6D3ACE86}"/>
                  </a:ext>
                </a:extLst>
              </p14:cNvPr>
              <p14:cNvContentPartPr/>
              <p14:nvPr/>
            </p14:nvContentPartPr>
            <p14:xfrm>
              <a:off x="2513174" y="4717753"/>
              <a:ext cx="24480" cy="27720"/>
            </p14:xfrm>
          </p:contentPart>
        </mc:Choice>
        <mc:Fallback xmlns="">
          <p:pic>
            <p:nvPicPr>
              <p:cNvPr id="62" name="Ink 61">
                <a:extLst>
                  <a:ext uri="{FF2B5EF4-FFF2-40B4-BE49-F238E27FC236}">
                    <a16:creationId xmlns:a16="http://schemas.microsoft.com/office/drawing/2014/main" id="{C2A5230D-A2DE-4205-8A97-F5BC6D3ACE86}"/>
                  </a:ext>
                </a:extLst>
              </p:cNvPr>
              <p:cNvPicPr/>
              <p:nvPr/>
            </p:nvPicPr>
            <p:blipFill>
              <a:blip r:embed="rId85"/>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63" name="Ink 62">
                <a:extLst>
                  <a:ext uri="{FF2B5EF4-FFF2-40B4-BE49-F238E27FC236}">
                    <a16:creationId xmlns:a16="http://schemas.microsoft.com/office/drawing/2014/main" id="{CB1FC331-5CA8-4B5A-AAC6-FFBAA395AAF3}"/>
                  </a:ext>
                </a:extLst>
              </p14:cNvPr>
              <p14:cNvContentPartPr/>
              <p14:nvPr/>
            </p14:nvContentPartPr>
            <p14:xfrm>
              <a:off x="2524334" y="4711993"/>
              <a:ext cx="15120" cy="16200"/>
            </p14:xfrm>
          </p:contentPart>
        </mc:Choice>
        <mc:Fallback xmlns="">
          <p:pic>
            <p:nvPicPr>
              <p:cNvPr id="63" name="Ink 62">
                <a:extLst>
                  <a:ext uri="{FF2B5EF4-FFF2-40B4-BE49-F238E27FC236}">
                    <a16:creationId xmlns:a16="http://schemas.microsoft.com/office/drawing/2014/main" id="{CB1FC331-5CA8-4B5A-AAC6-FFBAA395AAF3}"/>
                  </a:ext>
                </a:extLst>
              </p:cNvPr>
              <p:cNvPicPr/>
              <p:nvPr/>
            </p:nvPicPr>
            <p:blipFill>
              <a:blip r:embed="rId87"/>
              <a:stretch>
                <a:fillRect/>
              </a:stretch>
            </p:blipFill>
            <p:spPr>
              <a:xfrm>
                <a:off x="2515334" y="4703353"/>
                <a:ext cx="32760" cy="33840"/>
              </a:xfrm>
              <a:prstGeom prst="rect">
                <a:avLst/>
              </a:prstGeom>
            </p:spPr>
          </p:pic>
        </mc:Fallback>
      </mc:AlternateContent>
      <p:grpSp>
        <p:nvGrpSpPr>
          <p:cNvPr id="64" name="Group 63">
            <a:extLst>
              <a:ext uri="{FF2B5EF4-FFF2-40B4-BE49-F238E27FC236}">
                <a16:creationId xmlns:a16="http://schemas.microsoft.com/office/drawing/2014/main" id="{1513D599-FFB8-4275-AD96-8BFF3E49188C}"/>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65" name="Ink 64">
                  <a:extLst>
                    <a:ext uri="{FF2B5EF4-FFF2-40B4-BE49-F238E27FC236}">
                      <a16:creationId xmlns:a16="http://schemas.microsoft.com/office/drawing/2014/main" id="{E7711F89-FA3A-45F8-AE7B-8475332F1A88}"/>
                    </a:ext>
                  </a:extLst>
                </p14:cNvPr>
                <p14:cNvContentPartPr/>
                <p14:nvPr/>
              </p14:nvContentPartPr>
              <p14:xfrm>
                <a:off x="2607854" y="4719553"/>
                <a:ext cx="17640" cy="20160"/>
              </p14:xfrm>
            </p:contentPart>
          </mc:Choice>
          <mc:Fallback xmlns="">
            <p:pic>
              <p:nvPicPr>
                <p:cNvPr id="65" name="Ink 64">
                  <a:extLst>
                    <a:ext uri="{FF2B5EF4-FFF2-40B4-BE49-F238E27FC236}">
                      <a16:creationId xmlns:a16="http://schemas.microsoft.com/office/drawing/2014/main" id="{E7711F89-FA3A-45F8-AE7B-8475332F1A88}"/>
                    </a:ext>
                  </a:extLst>
                </p:cNvPr>
                <p:cNvPicPr/>
                <p:nvPr/>
              </p:nvPicPr>
              <p:blipFill>
                <a:blip r:embed="rId89"/>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66" name="Ink 65">
                  <a:extLst>
                    <a:ext uri="{FF2B5EF4-FFF2-40B4-BE49-F238E27FC236}">
                      <a16:creationId xmlns:a16="http://schemas.microsoft.com/office/drawing/2014/main" id="{76289E48-E2C2-49B2-916D-AE2442648A4D}"/>
                    </a:ext>
                  </a:extLst>
                </p14:cNvPr>
                <p14:cNvContentPartPr/>
                <p14:nvPr/>
              </p14:nvContentPartPr>
              <p14:xfrm>
                <a:off x="2632694" y="4736473"/>
                <a:ext cx="23040" cy="34920"/>
              </p14:xfrm>
            </p:contentPart>
          </mc:Choice>
          <mc:Fallback xmlns="">
            <p:pic>
              <p:nvPicPr>
                <p:cNvPr id="66" name="Ink 65">
                  <a:extLst>
                    <a:ext uri="{FF2B5EF4-FFF2-40B4-BE49-F238E27FC236}">
                      <a16:creationId xmlns:a16="http://schemas.microsoft.com/office/drawing/2014/main" id="{76289E48-E2C2-49B2-916D-AE2442648A4D}"/>
                    </a:ext>
                  </a:extLst>
                </p:cNvPr>
                <p:cNvPicPr/>
                <p:nvPr/>
              </p:nvPicPr>
              <p:blipFill>
                <a:blip r:embed="rId91"/>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7" name="Ink 66">
                  <a:extLst>
                    <a:ext uri="{FF2B5EF4-FFF2-40B4-BE49-F238E27FC236}">
                      <a16:creationId xmlns:a16="http://schemas.microsoft.com/office/drawing/2014/main" id="{4B30D813-D74A-4A49-8C2B-49EFD411D756}"/>
                    </a:ext>
                  </a:extLst>
                </p14:cNvPr>
                <p14:cNvContentPartPr/>
                <p14:nvPr/>
              </p14:nvContentPartPr>
              <p14:xfrm>
                <a:off x="2725214" y="4738273"/>
                <a:ext cx="2520" cy="26280"/>
              </p14:xfrm>
            </p:contentPart>
          </mc:Choice>
          <mc:Fallback xmlns="">
            <p:pic>
              <p:nvPicPr>
                <p:cNvPr id="67" name="Ink 66">
                  <a:extLst>
                    <a:ext uri="{FF2B5EF4-FFF2-40B4-BE49-F238E27FC236}">
                      <a16:creationId xmlns:a16="http://schemas.microsoft.com/office/drawing/2014/main" id="{4B30D813-D74A-4A49-8C2B-49EFD411D756}"/>
                    </a:ext>
                  </a:extLst>
                </p:cNvPr>
                <p:cNvPicPr/>
                <p:nvPr/>
              </p:nvPicPr>
              <p:blipFill>
                <a:blip r:embed="rId93"/>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68" name="Ink 67">
                  <a:extLst>
                    <a:ext uri="{FF2B5EF4-FFF2-40B4-BE49-F238E27FC236}">
                      <a16:creationId xmlns:a16="http://schemas.microsoft.com/office/drawing/2014/main" id="{258A2F83-79AD-4A1B-9CA2-D02F188CE6D7}"/>
                    </a:ext>
                  </a:extLst>
                </p14:cNvPr>
                <p14:cNvContentPartPr/>
                <p14:nvPr/>
              </p14:nvContentPartPr>
              <p14:xfrm>
                <a:off x="2736734" y="4735033"/>
                <a:ext cx="3600" cy="720"/>
              </p14:xfrm>
            </p:contentPart>
          </mc:Choice>
          <mc:Fallback xmlns="">
            <p:pic>
              <p:nvPicPr>
                <p:cNvPr id="68" name="Ink 67">
                  <a:extLst>
                    <a:ext uri="{FF2B5EF4-FFF2-40B4-BE49-F238E27FC236}">
                      <a16:creationId xmlns:a16="http://schemas.microsoft.com/office/drawing/2014/main" id="{258A2F83-79AD-4A1B-9CA2-D02F188CE6D7}"/>
                    </a:ext>
                  </a:extLst>
                </p:cNvPr>
                <p:cNvPicPr/>
                <p:nvPr/>
              </p:nvPicPr>
              <p:blipFill>
                <a:blip r:embed="rId95"/>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69" name="Ink 68">
                  <a:extLst>
                    <a:ext uri="{FF2B5EF4-FFF2-40B4-BE49-F238E27FC236}">
                      <a16:creationId xmlns:a16="http://schemas.microsoft.com/office/drawing/2014/main" id="{D0D79F0C-AD0E-4E12-BD29-132182D800FC}"/>
                    </a:ext>
                  </a:extLst>
                </p14:cNvPr>
                <p14:cNvContentPartPr/>
                <p14:nvPr/>
              </p14:nvContentPartPr>
              <p14:xfrm>
                <a:off x="2746094" y="4724593"/>
                <a:ext cx="720" cy="720"/>
              </p14:xfrm>
            </p:contentPart>
          </mc:Choice>
          <mc:Fallback xmlns="">
            <p:pic>
              <p:nvPicPr>
                <p:cNvPr id="69" name="Ink 68">
                  <a:extLst>
                    <a:ext uri="{FF2B5EF4-FFF2-40B4-BE49-F238E27FC236}">
                      <a16:creationId xmlns:a16="http://schemas.microsoft.com/office/drawing/2014/main" id="{D0D79F0C-AD0E-4E12-BD29-132182D800FC}"/>
                    </a:ext>
                  </a:extLst>
                </p:cNvPr>
                <p:cNvPicPr/>
                <p:nvPr/>
              </p:nvPicPr>
              <p:blipFill>
                <a:blip r:embed="rId97"/>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70" name="Ink 69">
                  <a:extLst>
                    <a:ext uri="{FF2B5EF4-FFF2-40B4-BE49-F238E27FC236}">
                      <a16:creationId xmlns:a16="http://schemas.microsoft.com/office/drawing/2014/main" id="{A9470A6E-E593-466A-B497-472B67D03BA7}"/>
                    </a:ext>
                  </a:extLst>
                </p14:cNvPr>
                <p14:cNvContentPartPr/>
                <p14:nvPr/>
              </p14:nvContentPartPr>
              <p14:xfrm>
                <a:off x="2728454" y="4763833"/>
                <a:ext cx="720" cy="12960"/>
              </p14:xfrm>
            </p:contentPart>
          </mc:Choice>
          <mc:Fallback xmlns="">
            <p:pic>
              <p:nvPicPr>
                <p:cNvPr id="70" name="Ink 69">
                  <a:extLst>
                    <a:ext uri="{FF2B5EF4-FFF2-40B4-BE49-F238E27FC236}">
                      <a16:creationId xmlns:a16="http://schemas.microsoft.com/office/drawing/2014/main" id="{A9470A6E-E593-466A-B497-472B67D03BA7}"/>
                    </a:ext>
                  </a:extLst>
                </p:cNvPr>
                <p:cNvPicPr/>
                <p:nvPr/>
              </p:nvPicPr>
              <p:blipFill>
                <a:blip r:embed="rId99"/>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71" name="Ink 70">
                  <a:extLst>
                    <a:ext uri="{FF2B5EF4-FFF2-40B4-BE49-F238E27FC236}">
                      <a16:creationId xmlns:a16="http://schemas.microsoft.com/office/drawing/2014/main" id="{493C6F96-6AE5-4F05-AEFC-8FC78A436615}"/>
                    </a:ext>
                  </a:extLst>
                </p14:cNvPr>
                <p14:cNvContentPartPr/>
                <p14:nvPr/>
              </p14:nvContentPartPr>
              <p14:xfrm>
                <a:off x="2737094" y="4758433"/>
                <a:ext cx="3240" cy="3240"/>
              </p14:xfrm>
            </p:contentPart>
          </mc:Choice>
          <mc:Fallback xmlns="">
            <p:pic>
              <p:nvPicPr>
                <p:cNvPr id="71" name="Ink 70">
                  <a:extLst>
                    <a:ext uri="{FF2B5EF4-FFF2-40B4-BE49-F238E27FC236}">
                      <a16:creationId xmlns:a16="http://schemas.microsoft.com/office/drawing/2014/main" id="{493C6F96-6AE5-4F05-AEFC-8FC78A436615}"/>
                    </a:ext>
                  </a:extLst>
                </p:cNvPr>
                <p:cNvPicPr/>
                <p:nvPr/>
              </p:nvPicPr>
              <p:blipFill>
                <a:blip r:embed="rId101"/>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72" name="Ink 71">
                  <a:extLst>
                    <a:ext uri="{FF2B5EF4-FFF2-40B4-BE49-F238E27FC236}">
                      <a16:creationId xmlns:a16="http://schemas.microsoft.com/office/drawing/2014/main" id="{0C4AF0CA-E9DB-44EB-8880-FE4408608DB6}"/>
                    </a:ext>
                  </a:extLst>
                </p14:cNvPr>
                <p14:cNvContentPartPr/>
                <p14:nvPr/>
              </p14:nvContentPartPr>
              <p14:xfrm>
                <a:off x="2746094" y="4729633"/>
                <a:ext cx="4320" cy="3600"/>
              </p14:xfrm>
            </p:contentPart>
          </mc:Choice>
          <mc:Fallback xmlns="">
            <p:pic>
              <p:nvPicPr>
                <p:cNvPr id="72" name="Ink 71">
                  <a:extLst>
                    <a:ext uri="{FF2B5EF4-FFF2-40B4-BE49-F238E27FC236}">
                      <a16:creationId xmlns:a16="http://schemas.microsoft.com/office/drawing/2014/main" id="{0C4AF0CA-E9DB-44EB-8880-FE4408608DB6}"/>
                    </a:ext>
                  </a:extLst>
                </p:cNvPr>
                <p:cNvPicPr/>
                <p:nvPr/>
              </p:nvPicPr>
              <p:blipFill>
                <a:blip r:embed="rId101"/>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73" name="Ink 72">
                  <a:extLst>
                    <a:ext uri="{FF2B5EF4-FFF2-40B4-BE49-F238E27FC236}">
                      <a16:creationId xmlns:a16="http://schemas.microsoft.com/office/drawing/2014/main" id="{746E97E2-73AD-4CDC-B4F0-8FB196B5A830}"/>
                    </a:ext>
                  </a:extLst>
                </p14:cNvPr>
                <p14:cNvContentPartPr/>
                <p14:nvPr/>
              </p14:nvContentPartPr>
              <p14:xfrm>
                <a:off x="2743934" y="4727833"/>
                <a:ext cx="720" cy="1440"/>
              </p14:xfrm>
            </p:contentPart>
          </mc:Choice>
          <mc:Fallback xmlns="">
            <p:pic>
              <p:nvPicPr>
                <p:cNvPr id="73" name="Ink 72">
                  <a:extLst>
                    <a:ext uri="{FF2B5EF4-FFF2-40B4-BE49-F238E27FC236}">
                      <a16:creationId xmlns:a16="http://schemas.microsoft.com/office/drawing/2014/main" id="{746E97E2-73AD-4CDC-B4F0-8FB196B5A830}"/>
                    </a:ext>
                  </a:extLst>
                </p:cNvPr>
                <p:cNvPicPr/>
                <p:nvPr/>
              </p:nvPicPr>
              <p:blipFill>
                <a:blip r:embed="rId67"/>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74" name="Ink 73">
                  <a:extLst>
                    <a:ext uri="{FF2B5EF4-FFF2-40B4-BE49-F238E27FC236}">
                      <a16:creationId xmlns:a16="http://schemas.microsoft.com/office/drawing/2014/main" id="{36ED18B3-0885-4EC4-83A3-154A54CB0D73}"/>
                    </a:ext>
                  </a:extLst>
                </p14:cNvPr>
                <p14:cNvContentPartPr/>
                <p14:nvPr/>
              </p14:nvContentPartPr>
              <p14:xfrm>
                <a:off x="2739974" y="4757353"/>
                <a:ext cx="720" cy="1800"/>
              </p14:xfrm>
            </p:contentPart>
          </mc:Choice>
          <mc:Fallback xmlns="">
            <p:pic>
              <p:nvPicPr>
                <p:cNvPr id="74" name="Ink 73">
                  <a:extLst>
                    <a:ext uri="{FF2B5EF4-FFF2-40B4-BE49-F238E27FC236}">
                      <a16:creationId xmlns:a16="http://schemas.microsoft.com/office/drawing/2014/main" id="{36ED18B3-0885-4EC4-83A3-154A54CB0D73}"/>
                    </a:ext>
                  </a:extLst>
                </p:cNvPr>
                <p:cNvPicPr/>
                <p:nvPr/>
              </p:nvPicPr>
              <p:blipFill>
                <a:blip r:embed="rId67"/>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75" name="Ink 74">
                  <a:extLst>
                    <a:ext uri="{FF2B5EF4-FFF2-40B4-BE49-F238E27FC236}">
                      <a16:creationId xmlns:a16="http://schemas.microsoft.com/office/drawing/2014/main" id="{C609E650-5A9E-4F5E-94A9-E9481B827880}"/>
                    </a:ext>
                  </a:extLst>
                </p14:cNvPr>
                <p14:cNvContentPartPr/>
                <p14:nvPr/>
              </p14:nvContentPartPr>
              <p14:xfrm>
                <a:off x="2742134" y="5087113"/>
                <a:ext cx="1800" cy="4680"/>
              </p14:xfrm>
            </p:contentPart>
          </mc:Choice>
          <mc:Fallback xmlns="">
            <p:pic>
              <p:nvPicPr>
                <p:cNvPr id="75" name="Ink 74">
                  <a:extLst>
                    <a:ext uri="{FF2B5EF4-FFF2-40B4-BE49-F238E27FC236}">
                      <a16:creationId xmlns:a16="http://schemas.microsoft.com/office/drawing/2014/main" id="{C609E650-5A9E-4F5E-94A9-E9481B827880}"/>
                    </a:ext>
                  </a:extLst>
                </p:cNvPr>
                <p:cNvPicPr/>
                <p:nvPr/>
              </p:nvPicPr>
              <p:blipFill>
                <a:blip r:embed="rId106"/>
                <a:stretch>
                  <a:fillRect/>
                </a:stretch>
              </p:blipFill>
              <p:spPr>
                <a:xfrm>
                  <a:off x="2733494" y="5078473"/>
                  <a:ext cx="19440" cy="22320"/>
                </a:xfrm>
                <a:prstGeom prst="rect">
                  <a:avLst/>
                </a:prstGeom>
              </p:spPr>
            </p:pic>
          </mc:Fallback>
        </mc:AlternateContent>
      </p:grpSp>
      <p:grpSp>
        <p:nvGrpSpPr>
          <p:cNvPr id="76" name="Group 75">
            <a:extLst>
              <a:ext uri="{FF2B5EF4-FFF2-40B4-BE49-F238E27FC236}">
                <a16:creationId xmlns:a16="http://schemas.microsoft.com/office/drawing/2014/main" id="{42E62F88-1519-4839-B572-DD675347728F}"/>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77" name="Ink 76">
                  <a:extLst>
                    <a:ext uri="{FF2B5EF4-FFF2-40B4-BE49-F238E27FC236}">
                      <a16:creationId xmlns:a16="http://schemas.microsoft.com/office/drawing/2014/main" id="{7B1B5D8C-8D56-49E3-AA7B-FEEEBC090984}"/>
                    </a:ext>
                  </a:extLst>
                </p14:cNvPr>
                <p14:cNvContentPartPr/>
                <p14:nvPr/>
              </p14:nvContentPartPr>
              <p14:xfrm>
                <a:off x="2736734" y="4860673"/>
                <a:ext cx="56520" cy="281160"/>
              </p14:xfrm>
            </p:contentPart>
          </mc:Choice>
          <mc:Fallback xmlns="">
            <p:pic>
              <p:nvPicPr>
                <p:cNvPr id="77" name="Ink 76">
                  <a:extLst>
                    <a:ext uri="{FF2B5EF4-FFF2-40B4-BE49-F238E27FC236}">
                      <a16:creationId xmlns:a16="http://schemas.microsoft.com/office/drawing/2014/main" id="{7B1B5D8C-8D56-49E3-AA7B-FEEEBC090984}"/>
                    </a:ext>
                  </a:extLst>
                </p:cNvPr>
                <p:cNvPicPr/>
                <p:nvPr/>
              </p:nvPicPr>
              <p:blipFill>
                <a:blip r:embed="rId108"/>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78" name="Ink 77">
                  <a:extLst>
                    <a:ext uri="{FF2B5EF4-FFF2-40B4-BE49-F238E27FC236}">
                      <a16:creationId xmlns:a16="http://schemas.microsoft.com/office/drawing/2014/main" id="{7CB3ED07-1181-486E-A05C-D4265A509BDB}"/>
                    </a:ext>
                  </a:extLst>
                </p14:cNvPr>
                <p14:cNvContentPartPr/>
                <p14:nvPr/>
              </p14:nvContentPartPr>
              <p14:xfrm>
                <a:off x="2743214" y="4789753"/>
                <a:ext cx="74520" cy="70920"/>
              </p14:xfrm>
            </p:contentPart>
          </mc:Choice>
          <mc:Fallback xmlns="">
            <p:pic>
              <p:nvPicPr>
                <p:cNvPr id="78" name="Ink 77">
                  <a:extLst>
                    <a:ext uri="{FF2B5EF4-FFF2-40B4-BE49-F238E27FC236}">
                      <a16:creationId xmlns:a16="http://schemas.microsoft.com/office/drawing/2014/main" id="{7CB3ED07-1181-486E-A05C-D4265A509BDB}"/>
                    </a:ext>
                  </a:extLst>
                </p:cNvPr>
                <p:cNvPicPr/>
                <p:nvPr/>
              </p:nvPicPr>
              <p:blipFill>
                <a:blip r:embed="rId110"/>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79" name="Ink 78">
                  <a:extLst>
                    <a:ext uri="{FF2B5EF4-FFF2-40B4-BE49-F238E27FC236}">
                      <a16:creationId xmlns:a16="http://schemas.microsoft.com/office/drawing/2014/main" id="{4415F603-A294-4381-8012-9DDDBA501364}"/>
                    </a:ext>
                  </a:extLst>
                </p14:cNvPr>
                <p14:cNvContentPartPr/>
                <p14:nvPr/>
              </p14:nvContentPartPr>
              <p14:xfrm>
                <a:off x="2805854" y="4746913"/>
                <a:ext cx="9720" cy="40680"/>
              </p14:xfrm>
            </p:contentPart>
          </mc:Choice>
          <mc:Fallback xmlns="">
            <p:pic>
              <p:nvPicPr>
                <p:cNvPr id="79" name="Ink 78">
                  <a:extLst>
                    <a:ext uri="{FF2B5EF4-FFF2-40B4-BE49-F238E27FC236}">
                      <a16:creationId xmlns:a16="http://schemas.microsoft.com/office/drawing/2014/main" id="{4415F603-A294-4381-8012-9DDDBA501364}"/>
                    </a:ext>
                  </a:extLst>
                </p:cNvPr>
                <p:cNvPicPr/>
                <p:nvPr/>
              </p:nvPicPr>
              <p:blipFill>
                <a:blip r:embed="rId112"/>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80" name="Ink 79">
                  <a:extLst>
                    <a:ext uri="{FF2B5EF4-FFF2-40B4-BE49-F238E27FC236}">
                      <a16:creationId xmlns:a16="http://schemas.microsoft.com/office/drawing/2014/main" id="{55E78116-A57B-4F02-ACEC-ED502443EE0B}"/>
                    </a:ext>
                  </a:extLst>
                </p14:cNvPr>
                <p14:cNvContentPartPr/>
                <p14:nvPr/>
              </p14:nvContentPartPr>
              <p14:xfrm>
                <a:off x="2818094" y="4755193"/>
                <a:ext cx="12240" cy="22680"/>
              </p14:xfrm>
            </p:contentPart>
          </mc:Choice>
          <mc:Fallback xmlns="">
            <p:pic>
              <p:nvPicPr>
                <p:cNvPr id="80" name="Ink 79">
                  <a:extLst>
                    <a:ext uri="{FF2B5EF4-FFF2-40B4-BE49-F238E27FC236}">
                      <a16:creationId xmlns:a16="http://schemas.microsoft.com/office/drawing/2014/main" id="{55E78116-A57B-4F02-ACEC-ED502443EE0B}"/>
                    </a:ext>
                  </a:extLst>
                </p:cNvPr>
                <p:cNvPicPr/>
                <p:nvPr/>
              </p:nvPicPr>
              <p:blipFill>
                <a:blip r:embed="rId114"/>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81" name="Ink 80">
                  <a:extLst>
                    <a:ext uri="{FF2B5EF4-FFF2-40B4-BE49-F238E27FC236}">
                      <a16:creationId xmlns:a16="http://schemas.microsoft.com/office/drawing/2014/main" id="{0913DCD7-FBE5-4F75-B61E-FE92129DFC53}"/>
                    </a:ext>
                  </a:extLst>
                </p14:cNvPr>
                <p14:cNvContentPartPr/>
                <p14:nvPr/>
              </p14:nvContentPartPr>
              <p14:xfrm>
                <a:off x="2826374" y="4759873"/>
                <a:ext cx="1080" cy="4320"/>
              </p14:xfrm>
            </p:contentPart>
          </mc:Choice>
          <mc:Fallback xmlns="">
            <p:pic>
              <p:nvPicPr>
                <p:cNvPr id="81" name="Ink 80">
                  <a:extLst>
                    <a:ext uri="{FF2B5EF4-FFF2-40B4-BE49-F238E27FC236}">
                      <a16:creationId xmlns:a16="http://schemas.microsoft.com/office/drawing/2014/main" id="{0913DCD7-FBE5-4F75-B61E-FE92129DFC53}"/>
                    </a:ext>
                  </a:extLst>
                </p:cNvPr>
                <p:cNvPicPr/>
                <p:nvPr/>
              </p:nvPicPr>
              <p:blipFill>
                <a:blip r:embed="rId116"/>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82" name="Ink 81">
                  <a:extLst>
                    <a:ext uri="{FF2B5EF4-FFF2-40B4-BE49-F238E27FC236}">
                      <a16:creationId xmlns:a16="http://schemas.microsoft.com/office/drawing/2014/main" id="{5F2E0492-8BF5-4983-BA2C-4D42D884DEC1}"/>
                    </a:ext>
                  </a:extLst>
                </p14:cNvPr>
                <p14:cNvContentPartPr/>
                <p14:nvPr/>
              </p14:nvContentPartPr>
              <p14:xfrm>
                <a:off x="2817014" y="4773193"/>
                <a:ext cx="2520" cy="1440"/>
              </p14:xfrm>
            </p:contentPart>
          </mc:Choice>
          <mc:Fallback xmlns="">
            <p:pic>
              <p:nvPicPr>
                <p:cNvPr id="82" name="Ink 81">
                  <a:extLst>
                    <a:ext uri="{FF2B5EF4-FFF2-40B4-BE49-F238E27FC236}">
                      <a16:creationId xmlns:a16="http://schemas.microsoft.com/office/drawing/2014/main" id="{5F2E0492-8BF5-4983-BA2C-4D42D884DEC1}"/>
                    </a:ext>
                  </a:extLst>
                </p:cNvPr>
                <p:cNvPicPr/>
                <p:nvPr/>
              </p:nvPicPr>
              <p:blipFill>
                <a:blip r:embed="rId118"/>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83" name="Ink 82">
                  <a:extLst>
                    <a:ext uri="{FF2B5EF4-FFF2-40B4-BE49-F238E27FC236}">
                      <a16:creationId xmlns:a16="http://schemas.microsoft.com/office/drawing/2014/main" id="{CB08C30D-DDF9-4D1E-8613-E1FBB7718F3A}"/>
                    </a:ext>
                  </a:extLst>
                </p14:cNvPr>
                <p14:cNvContentPartPr/>
                <p14:nvPr/>
              </p14:nvContentPartPr>
              <p14:xfrm>
                <a:off x="2735654" y="4859233"/>
                <a:ext cx="4680" cy="47520"/>
              </p14:xfrm>
            </p:contentPart>
          </mc:Choice>
          <mc:Fallback xmlns="">
            <p:pic>
              <p:nvPicPr>
                <p:cNvPr id="83" name="Ink 82">
                  <a:extLst>
                    <a:ext uri="{FF2B5EF4-FFF2-40B4-BE49-F238E27FC236}">
                      <a16:creationId xmlns:a16="http://schemas.microsoft.com/office/drawing/2014/main" id="{CB08C30D-DDF9-4D1E-8613-E1FBB7718F3A}"/>
                    </a:ext>
                  </a:extLst>
                </p:cNvPr>
                <p:cNvPicPr/>
                <p:nvPr/>
              </p:nvPicPr>
              <p:blipFill>
                <a:blip r:embed="rId120"/>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84" name="Ink 83">
                  <a:extLst>
                    <a:ext uri="{FF2B5EF4-FFF2-40B4-BE49-F238E27FC236}">
                      <a16:creationId xmlns:a16="http://schemas.microsoft.com/office/drawing/2014/main" id="{A4A1B8AA-9DB9-4E59-B482-B4CF9AA505FC}"/>
                    </a:ext>
                  </a:extLst>
                </p14:cNvPr>
                <p14:cNvContentPartPr/>
                <p14:nvPr/>
              </p14:nvContentPartPr>
              <p14:xfrm>
                <a:off x="2736734" y="4863553"/>
                <a:ext cx="7560" cy="28800"/>
              </p14:xfrm>
            </p:contentPart>
          </mc:Choice>
          <mc:Fallback xmlns="">
            <p:pic>
              <p:nvPicPr>
                <p:cNvPr id="84" name="Ink 83">
                  <a:extLst>
                    <a:ext uri="{FF2B5EF4-FFF2-40B4-BE49-F238E27FC236}">
                      <a16:creationId xmlns:a16="http://schemas.microsoft.com/office/drawing/2014/main" id="{A4A1B8AA-9DB9-4E59-B482-B4CF9AA505FC}"/>
                    </a:ext>
                  </a:extLst>
                </p:cNvPr>
                <p:cNvPicPr/>
                <p:nvPr/>
              </p:nvPicPr>
              <p:blipFill>
                <a:blip r:embed="rId122"/>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85" name="Ink 84">
                  <a:extLst>
                    <a:ext uri="{FF2B5EF4-FFF2-40B4-BE49-F238E27FC236}">
                      <a16:creationId xmlns:a16="http://schemas.microsoft.com/office/drawing/2014/main" id="{CFEA055E-08A0-4EA0-8500-9F4D6D5EEA25}"/>
                    </a:ext>
                  </a:extLst>
                </p14:cNvPr>
                <p14:cNvContentPartPr/>
                <p14:nvPr/>
              </p14:nvContentPartPr>
              <p14:xfrm>
                <a:off x="2811614" y="4745473"/>
                <a:ext cx="109440" cy="393840"/>
              </p14:xfrm>
            </p:contentPart>
          </mc:Choice>
          <mc:Fallback xmlns="">
            <p:pic>
              <p:nvPicPr>
                <p:cNvPr id="85" name="Ink 84">
                  <a:extLst>
                    <a:ext uri="{FF2B5EF4-FFF2-40B4-BE49-F238E27FC236}">
                      <a16:creationId xmlns:a16="http://schemas.microsoft.com/office/drawing/2014/main" id="{CFEA055E-08A0-4EA0-8500-9F4D6D5EEA25}"/>
                    </a:ext>
                  </a:extLst>
                </p:cNvPr>
                <p:cNvPicPr/>
                <p:nvPr/>
              </p:nvPicPr>
              <p:blipFill>
                <a:blip r:embed="rId124"/>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86" name="Ink 85">
                  <a:extLst>
                    <a:ext uri="{FF2B5EF4-FFF2-40B4-BE49-F238E27FC236}">
                      <a16:creationId xmlns:a16="http://schemas.microsoft.com/office/drawing/2014/main" id="{94ECFEBC-5936-4349-8777-14116886CADE}"/>
                    </a:ext>
                  </a:extLst>
                </p14:cNvPr>
                <p14:cNvContentPartPr/>
                <p14:nvPr/>
              </p14:nvContentPartPr>
              <p14:xfrm>
                <a:off x="2827094" y="4848073"/>
                <a:ext cx="50760" cy="302760"/>
              </p14:xfrm>
            </p:contentPart>
          </mc:Choice>
          <mc:Fallback xmlns="">
            <p:pic>
              <p:nvPicPr>
                <p:cNvPr id="86" name="Ink 85">
                  <a:extLst>
                    <a:ext uri="{FF2B5EF4-FFF2-40B4-BE49-F238E27FC236}">
                      <a16:creationId xmlns:a16="http://schemas.microsoft.com/office/drawing/2014/main" id="{94ECFEBC-5936-4349-8777-14116886CADE}"/>
                    </a:ext>
                  </a:extLst>
                </p:cNvPr>
                <p:cNvPicPr/>
                <p:nvPr/>
              </p:nvPicPr>
              <p:blipFill>
                <a:blip r:embed="rId126"/>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87" name="Ink 86">
                  <a:extLst>
                    <a:ext uri="{FF2B5EF4-FFF2-40B4-BE49-F238E27FC236}">
                      <a16:creationId xmlns:a16="http://schemas.microsoft.com/office/drawing/2014/main" id="{4F6B4CAE-C7E1-4A84-B734-849DA814C8EC}"/>
                    </a:ext>
                  </a:extLst>
                </p14:cNvPr>
                <p14:cNvContentPartPr/>
                <p14:nvPr/>
              </p14:nvContentPartPr>
              <p14:xfrm>
                <a:off x="2811254" y="4854193"/>
                <a:ext cx="39240" cy="277560"/>
              </p14:xfrm>
            </p:contentPart>
          </mc:Choice>
          <mc:Fallback xmlns="">
            <p:pic>
              <p:nvPicPr>
                <p:cNvPr id="87" name="Ink 86">
                  <a:extLst>
                    <a:ext uri="{FF2B5EF4-FFF2-40B4-BE49-F238E27FC236}">
                      <a16:creationId xmlns:a16="http://schemas.microsoft.com/office/drawing/2014/main" id="{4F6B4CAE-C7E1-4A84-B734-849DA814C8EC}"/>
                    </a:ext>
                  </a:extLst>
                </p:cNvPr>
                <p:cNvPicPr/>
                <p:nvPr/>
              </p:nvPicPr>
              <p:blipFill>
                <a:blip r:embed="rId128"/>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88" name="Ink 87">
                  <a:extLst>
                    <a:ext uri="{FF2B5EF4-FFF2-40B4-BE49-F238E27FC236}">
                      <a16:creationId xmlns:a16="http://schemas.microsoft.com/office/drawing/2014/main" id="{DD5FE689-D2DB-4D6A-BA9F-930A8B1B4E55}"/>
                    </a:ext>
                  </a:extLst>
                </p14:cNvPr>
                <p14:cNvContentPartPr/>
                <p14:nvPr/>
              </p14:nvContentPartPr>
              <p14:xfrm>
                <a:off x="2745734" y="4844473"/>
                <a:ext cx="9000" cy="15840"/>
              </p14:xfrm>
            </p:contentPart>
          </mc:Choice>
          <mc:Fallback xmlns="">
            <p:pic>
              <p:nvPicPr>
                <p:cNvPr id="88" name="Ink 87">
                  <a:extLst>
                    <a:ext uri="{FF2B5EF4-FFF2-40B4-BE49-F238E27FC236}">
                      <a16:creationId xmlns:a16="http://schemas.microsoft.com/office/drawing/2014/main" id="{DD5FE689-D2DB-4D6A-BA9F-930A8B1B4E55}"/>
                    </a:ext>
                  </a:extLst>
                </p:cNvPr>
                <p:cNvPicPr/>
                <p:nvPr/>
              </p:nvPicPr>
              <p:blipFill>
                <a:blip r:embed="rId130"/>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89" name="Ink 88">
                  <a:extLst>
                    <a:ext uri="{FF2B5EF4-FFF2-40B4-BE49-F238E27FC236}">
                      <a16:creationId xmlns:a16="http://schemas.microsoft.com/office/drawing/2014/main" id="{CC47BA60-4326-4611-8CED-FC5572118FF0}"/>
                    </a:ext>
                  </a:extLst>
                </p14:cNvPr>
                <p14:cNvContentPartPr/>
                <p14:nvPr/>
              </p14:nvContentPartPr>
              <p14:xfrm>
                <a:off x="2643494" y="4850593"/>
                <a:ext cx="33480" cy="82080"/>
              </p14:xfrm>
            </p:contentPart>
          </mc:Choice>
          <mc:Fallback xmlns="">
            <p:pic>
              <p:nvPicPr>
                <p:cNvPr id="89" name="Ink 88">
                  <a:extLst>
                    <a:ext uri="{FF2B5EF4-FFF2-40B4-BE49-F238E27FC236}">
                      <a16:creationId xmlns:a16="http://schemas.microsoft.com/office/drawing/2014/main" id="{CC47BA60-4326-4611-8CED-FC5572118FF0}"/>
                    </a:ext>
                  </a:extLst>
                </p:cNvPr>
                <p:cNvPicPr/>
                <p:nvPr/>
              </p:nvPicPr>
              <p:blipFill>
                <a:blip r:embed="rId132"/>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443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2A2C3F4-9BCB-444F-8780-A449739C853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Keep seller 3 happy</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42</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7415" y="4321108"/>
            <a:ext cx="608380" cy="847899"/>
          </a:xfrm>
          <a:prstGeom prst="rect">
            <a:avLst/>
          </a:prstGeom>
        </p:spPr>
      </p:pic>
      <p:pic>
        <p:nvPicPr>
          <p:cNvPr id="5122" name="Picture 2">
            <a:extLst>
              <a:ext uri="{FF2B5EF4-FFF2-40B4-BE49-F238E27FC236}">
                <a16:creationId xmlns:a16="http://schemas.microsoft.com/office/drawing/2014/main" id="{4D568ABF-4941-4741-8F2A-6975BC9319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7867" y="2743890"/>
            <a:ext cx="61874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54560"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41CFC95-A87A-4E8D-A72F-D77ECD6726D4}"/>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9005B5BD-EADA-4BEC-AE46-ACEB200AEE5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5" name="Picture 24">
            <a:extLst>
              <a:ext uri="{FF2B5EF4-FFF2-40B4-BE49-F238E27FC236}">
                <a16:creationId xmlns:a16="http://schemas.microsoft.com/office/drawing/2014/main" id="{E3E0FC93-04AF-4023-8F8C-915D8E16F13A}"/>
              </a:ext>
            </a:extLst>
          </p:cNvPr>
          <p:cNvPicPr>
            <a:picLocks noChangeAspect="1"/>
          </p:cNvPicPr>
          <p:nvPr/>
        </p:nvPicPr>
        <p:blipFill>
          <a:blip r:embed="rId12"/>
          <a:stretch>
            <a:fillRect/>
          </a:stretch>
        </p:blipFill>
        <p:spPr>
          <a:xfrm>
            <a:off x="4784563" y="2682392"/>
            <a:ext cx="1016620" cy="794234"/>
          </a:xfrm>
          <a:prstGeom prst="rect">
            <a:avLst/>
          </a:prstGeom>
        </p:spPr>
      </p:pic>
      <p:pic>
        <p:nvPicPr>
          <p:cNvPr id="26" name="Picture 25">
            <a:extLst>
              <a:ext uri="{FF2B5EF4-FFF2-40B4-BE49-F238E27FC236}">
                <a16:creationId xmlns:a16="http://schemas.microsoft.com/office/drawing/2014/main" id="{1DF9B241-B94C-41FD-BADF-EB6BF9847D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7" name="Picture 2" descr="Yelp icon - Agent Pest Control">
            <a:extLst>
              <a:ext uri="{FF2B5EF4-FFF2-40B4-BE49-F238E27FC236}">
                <a16:creationId xmlns:a16="http://schemas.microsoft.com/office/drawing/2014/main" id="{A952857E-2273-473E-9DB5-2FC8F2EEB1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DonorsChoose: Support a classroom. Build a future.">
            <a:extLst>
              <a:ext uri="{FF2B5EF4-FFF2-40B4-BE49-F238E27FC236}">
                <a16:creationId xmlns:a16="http://schemas.microsoft.com/office/drawing/2014/main" id="{0CFEAD66-9526-4692-AD66-35AC5C13ECC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F47390D-CAF8-4E91-8438-AA75504AC11E}"/>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1" name="Ink 30">
                  <a:extLst>
                    <a:ext uri="{FF2B5EF4-FFF2-40B4-BE49-F238E27FC236}">
                      <a16:creationId xmlns:a16="http://schemas.microsoft.com/office/drawing/2014/main" id="{428405D9-F3A5-468E-9483-A223CD4D1E39}"/>
                    </a:ext>
                  </a:extLst>
                </p14:cNvPr>
                <p14:cNvContentPartPr/>
                <p14:nvPr/>
              </p14:nvContentPartPr>
              <p14:xfrm>
                <a:off x="2317334" y="3944328"/>
                <a:ext cx="16200" cy="23400"/>
              </p14:xfrm>
            </p:contentPart>
          </mc:Choice>
          <mc:Fallback xmlns="">
            <p:pic>
              <p:nvPicPr>
                <p:cNvPr id="31" name="Ink 30">
                  <a:extLst>
                    <a:ext uri="{FF2B5EF4-FFF2-40B4-BE49-F238E27FC236}">
                      <a16:creationId xmlns:a16="http://schemas.microsoft.com/office/drawing/2014/main" id="{428405D9-F3A5-468E-9483-A223CD4D1E39}"/>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2" name="Ink 31">
                  <a:extLst>
                    <a:ext uri="{FF2B5EF4-FFF2-40B4-BE49-F238E27FC236}">
                      <a16:creationId xmlns:a16="http://schemas.microsoft.com/office/drawing/2014/main" id="{6617759F-E210-4B58-B310-437289719844}"/>
                    </a:ext>
                  </a:extLst>
                </p14:cNvPr>
                <p14:cNvContentPartPr/>
                <p14:nvPr/>
              </p14:nvContentPartPr>
              <p14:xfrm>
                <a:off x="2048414" y="4128288"/>
                <a:ext cx="7200" cy="72360"/>
              </p14:xfrm>
            </p:contentPart>
          </mc:Choice>
          <mc:Fallback xmlns="">
            <p:pic>
              <p:nvPicPr>
                <p:cNvPr id="32" name="Ink 31">
                  <a:extLst>
                    <a:ext uri="{FF2B5EF4-FFF2-40B4-BE49-F238E27FC236}">
                      <a16:creationId xmlns:a16="http://schemas.microsoft.com/office/drawing/2014/main" id="{6617759F-E210-4B58-B310-437289719844}"/>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33" name="Ink 32">
                  <a:extLst>
                    <a:ext uri="{FF2B5EF4-FFF2-40B4-BE49-F238E27FC236}">
                      <a16:creationId xmlns:a16="http://schemas.microsoft.com/office/drawing/2014/main" id="{84DFA958-0BB9-4D1B-99E5-FA8E0CB2D871}"/>
                    </a:ext>
                  </a:extLst>
                </p14:cNvPr>
                <p14:cNvContentPartPr/>
                <p14:nvPr/>
              </p14:nvContentPartPr>
              <p14:xfrm>
                <a:off x="2113574" y="3916968"/>
                <a:ext cx="42840" cy="66240"/>
              </p14:xfrm>
            </p:contentPart>
          </mc:Choice>
          <mc:Fallback xmlns="">
            <p:pic>
              <p:nvPicPr>
                <p:cNvPr id="33" name="Ink 32">
                  <a:extLst>
                    <a:ext uri="{FF2B5EF4-FFF2-40B4-BE49-F238E27FC236}">
                      <a16:creationId xmlns:a16="http://schemas.microsoft.com/office/drawing/2014/main" id="{84DFA958-0BB9-4D1B-99E5-FA8E0CB2D871}"/>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4" name="Ink 33">
                  <a:extLst>
                    <a:ext uri="{FF2B5EF4-FFF2-40B4-BE49-F238E27FC236}">
                      <a16:creationId xmlns:a16="http://schemas.microsoft.com/office/drawing/2014/main" id="{4469F79C-A713-4CEA-8371-2CE39BE4B043}"/>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4469F79C-A713-4CEA-8371-2CE39BE4B043}"/>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35" name="Ink 34">
                  <a:extLst>
                    <a:ext uri="{FF2B5EF4-FFF2-40B4-BE49-F238E27FC236}">
                      <a16:creationId xmlns:a16="http://schemas.microsoft.com/office/drawing/2014/main" id="{467A783E-24B5-4368-A206-43482E95D7F7}"/>
                    </a:ext>
                  </a:extLst>
                </p14:cNvPr>
                <p14:cNvContentPartPr/>
                <p14:nvPr/>
              </p14:nvContentPartPr>
              <p14:xfrm>
                <a:off x="1919534" y="4343208"/>
                <a:ext cx="116640" cy="141120"/>
              </p14:xfrm>
            </p:contentPart>
          </mc:Choice>
          <mc:Fallback xmlns="">
            <p:pic>
              <p:nvPicPr>
                <p:cNvPr id="35" name="Ink 34">
                  <a:extLst>
                    <a:ext uri="{FF2B5EF4-FFF2-40B4-BE49-F238E27FC236}">
                      <a16:creationId xmlns:a16="http://schemas.microsoft.com/office/drawing/2014/main" id="{467A783E-24B5-4368-A206-43482E95D7F7}"/>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36" name="Ink 35">
                  <a:extLst>
                    <a:ext uri="{FF2B5EF4-FFF2-40B4-BE49-F238E27FC236}">
                      <a16:creationId xmlns:a16="http://schemas.microsoft.com/office/drawing/2014/main" id="{F1D9E740-00EF-4993-B0C8-6C6641F5E13A}"/>
                    </a:ext>
                  </a:extLst>
                </p14:cNvPr>
                <p14:cNvContentPartPr/>
                <p14:nvPr/>
              </p14:nvContentPartPr>
              <p14:xfrm>
                <a:off x="1911254" y="4405128"/>
                <a:ext cx="28440" cy="21960"/>
              </p14:xfrm>
            </p:contentPart>
          </mc:Choice>
          <mc:Fallback xmlns="">
            <p:pic>
              <p:nvPicPr>
                <p:cNvPr id="36" name="Ink 35">
                  <a:extLst>
                    <a:ext uri="{FF2B5EF4-FFF2-40B4-BE49-F238E27FC236}">
                      <a16:creationId xmlns:a16="http://schemas.microsoft.com/office/drawing/2014/main" id="{F1D9E740-00EF-4993-B0C8-6C6641F5E13A}"/>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37" name="Ink 36">
                  <a:extLst>
                    <a:ext uri="{FF2B5EF4-FFF2-40B4-BE49-F238E27FC236}">
                      <a16:creationId xmlns:a16="http://schemas.microsoft.com/office/drawing/2014/main" id="{9552FE7A-CD95-43C4-8199-BACEEFC68E7C}"/>
                    </a:ext>
                  </a:extLst>
                </p14:cNvPr>
                <p14:cNvContentPartPr/>
                <p14:nvPr/>
              </p14:nvContentPartPr>
              <p14:xfrm>
                <a:off x="1890734" y="3949008"/>
                <a:ext cx="199800" cy="445680"/>
              </p14:xfrm>
            </p:contentPart>
          </mc:Choice>
          <mc:Fallback xmlns="">
            <p:pic>
              <p:nvPicPr>
                <p:cNvPr id="37" name="Ink 36">
                  <a:extLst>
                    <a:ext uri="{FF2B5EF4-FFF2-40B4-BE49-F238E27FC236}">
                      <a16:creationId xmlns:a16="http://schemas.microsoft.com/office/drawing/2014/main" id="{9552FE7A-CD95-43C4-8199-BACEEFC68E7C}"/>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38" name="Ink 37">
                  <a:extLst>
                    <a:ext uri="{FF2B5EF4-FFF2-40B4-BE49-F238E27FC236}">
                      <a16:creationId xmlns:a16="http://schemas.microsoft.com/office/drawing/2014/main" id="{5EB1D395-0224-4CA7-81C4-0DF03D4EC437}"/>
                    </a:ext>
                  </a:extLst>
                </p14:cNvPr>
                <p14:cNvContentPartPr/>
                <p14:nvPr/>
              </p14:nvContentPartPr>
              <p14:xfrm>
                <a:off x="2508854" y="4424928"/>
                <a:ext cx="100080" cy="78840"/>
              </p14:xfrm>
            </p:contentPart>
          </mc:Choice>
          <mc:Fallback xmlns="">
            <p:pic>
              <p:nvPicPr>
                <p:cNvPr id="38" name="Ink 37">
                  <a:extLst>
                    <a:ext uri="{FF2B5EF4-FFF2-40B4-BE49-F238E27FC236}">
                      <a16:creationId xmlns:a16="http://schemas.microsoft.com/office/drawing/2014/main" id="{5EB1D395-0224-4CA7-81C4-0DF03D4EC437}"/>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39" name="Ink 38">
                  <a:extLst>
                    <a:ext uri="{FF2B5EF4-FFF2-40B4-BE49-F238E27FC236}">
                      <a16:creationId xmlns:a16="http://schemas.microsoft.com/office/drawing/2014/main" id="{2A2DA697-F893-452F-AA45-094EA3187AAA}"/>
                    </a:ext>
                  </a:extLst>
                </p14:cNvPr>
                <p14:cNvContentPartPr/>
                <p14:nvPr/>
              </p14:nvContentPartPr>
              <p14:xfrm>
                <a:off x="2535854" y="4409088"/>
                <a:ext cx="89640" cy="57600"/>
              </p14:xfrm>
            </p:contentPart>
          </mc:Choice>
          <mc:Fallback xmlns="">
            <p:pic>
              <p:nvPicPr>
                <p:cNvPr id="39" name="Ink 38">
                  <a:extLst>
                    <a:ext uri="{FF2B5EF4-FFF2-40B4-BE49-F238E27FC236}">
                      <a16:creationId xmlns:a16="http://schemas.microsoft.com/office/drawing/2014/main" id="{2A2DA697-F893-452F-AA45-094EA3187AAA}"/>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40" name="Ink 39">
                  <a:extLst>
                    <a:ext uri="{FF2B5EF4-FFF2-40B4-BE49-F238E27FC236}">
                      <a16:creationId xmlns:a16="http://schemas.microsoft.com/office/drawing/2014/main" id="{230525B6-DAEF-4FAF-B387-8A1DA3420D80}"/>
                    </a:ext>
                  </a:extLst>
                </p14:cNvPr>
                <p14:cNvContentPartPr/>
                <p14:nvPr/>
              </p14:nvContentPartPr>
              <p14:xfrm>
                <a:off x="2546654" y="4390728"/>
                <a:ext cx="88560" cy="64440"/>
              </p14:xfrm>
            </p:contentPart>
          </mc:Choice>
          <mc:Fallback xmlns="">
            <p:pic>
              <p:nvPicPr>
                <p:cNvPr id="40" name="Ink 39">
                  <a:extLst>
                    <a:ext uri="{FF2B5EF4-FFF2-40B4-BE49-F238E27FC236}">
                      <a16:creationId xmlns:a16="http://schemas.microsoft.com/office/drawing/2014/main" id="{230525B6-DAEF-4FAF-B387-8A1DA3420D80}"/>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41" name="Ink 40">
                  <a:extLst>
                    <a:ext uri="{FF2B5EF4-FFF2-40B4-BE49-F238E27FC236}">
                      <a16:creationId xmlns:a16="http://schemas.microsoft.com/office/drawing/2014/main" id="{2268A0BD-9F20-4925-A4AD-1AFB279A437D}"/>
                    </a:ext>
                  </a:extLst>
                </p14:cNvPr>
                <p14:cNvContentPartPr/>
                <p14:nvPr/>
              </p14:nvContentPartPr>
              <p14:xfrm>
                <a:off x="2621894" y="4454088"/>
                <a:ext cx="21240" cy="32400"/>
              </p14:xfrm>
            </p:contentPart>
          </mc:Choice>
          <mc:Fallback xmlns="">
            <p:pic>
              <p:nvPicPr>
                <p:cNvPr id="41" name="Ink 40">
                  <a:extLst>
                    <a:ext uri="{FF2B5EF4-FFF2-40B4-BE49-F238E27FC236}">
                      <a16:creationId xmlns:a16="http://schemas.microsoft.com/office/drawing/2014/main" id="{2268A0BD-9F20-4925-A4AD-1AFB279A437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42" name="Ink 41">
                  <a:extLst>
                    <a:ext uri="{FF2B5EF4-FFF2-40B4-BE49-F238E27FC236}">
                      <a16:creationId xmlns:a16="http://schemas.microsoft.com/office/drawing/2014/main" id="{5BB62136-C14A-4A89-AFB5-E6920B49CBE6}"/>
                    </a:ext>
                  </a:extLst>
                </p14:cNvPr>
                <p14:cNvContentPartPr/>
                <p14:nvPr/>
              </p14:nvContentPartPr>
              <p14:xfrm>
                <a:off x="2526134" y="4400088"/>
                <a:ext cx="11520" cy="7560"/>
              </p14:xfrm>
            </p:contentPart>
          </mc:Choice>
          <mc:Fallback xmlns="">
            <p:pic>
              <p:nvPicPr>
                <p:cNvPr id="42" name="Ink 41">
                  <a:extLst>
                    <a:ext uri="{FF2B5EF4-FFF2-40B4-BE49-F238E27FC236}">
                      <a16:creationId xmlns:a16="http://schemas.microsoft.com/office/drawing/2014/main" id="{5BB62136-C14A-4A89-AFB5-E6920B49CBE6}"/>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43" name="Ink 42">
                  <a:extLst>
                    <a:ext uri="{FF2B5EF4-FFF2-40B4-BE49-F238E27FC236}">
                      <a16:creationId xmlns:a16="http://schemas.microsoft.com/office/drawing/2014/main" id="{222E7DE1-48D1-42CE-8A81-024C4A45C091}"/>
                    </a:ext>
                  </a:extLst>
                </p14:cNvPr>
                <p14:cNvContentPartPr/>
                <p14:nvPr/>
              </p14:nvContentPartPr>
              <p14:xfrm>
                <a:off x="2454134" y="4123968"/>
                <a:ext cx="52200" cy="151920"/>
              </p14:xfrm>
            </p:contentPart>
          </mc:Choice>
          <mc:Fallback xmlns="">
            <p:pic>
              <p:nvPicPr>
                <p:cNvPr id="43" name="Ink 42">
                  <a:extLst>
                    <a:ext uri="{FF2B5EF4-FFF2-40B4-BE49-F238E27FC236}">
                      <a16:creationId xmlns:a16="http://schemas.microsoft.com/office/drawing/2014/main" id="{222E7DE1-48D1-42CE-8A81-024C4A45C091}"/>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44" name="Ink 43">
                  <a:extLst>
                    <a:ext uri="{FF2B5EF4-FFF2-40B4-BE49-F238E27FC236}">
                      <a16:creationId xmlns:a16="http://schemas.microsoft.com/office/drawing/2014/main" id="{9561FD40-1A44-4D0A-B4EC-0D68B1257A64}"/>
                    </a:ext>
                  </a:extLst>
                </p14:cNvPr>
                <p14:cNvContentPartPr/>
                <p14:nvPr/>
              </p14:nvContentPartPr>
              <p14:xfrm>
                <a:off x="2469254" y="4111728"/>
                <a:ext cx="54720" cy="177120"/>
              </p14:xfrm>
            </p:contentPart>
          </mc:Choice>
          <mc:Fallback xmlns="">
            <p:pic>
              <p:nvPicPr>
                <p:cNvPr id="44" name="Ink 43">
                  <a:extLst>
                    <a:ext uri="{FF2B5EF4-FFF2-40B4-BE49-F238E27FC236}">
                      <a16:creationId xmlns:a16="http://schemas.microsoft.com/office/drawing/2014/main" id="{9561FD40-1A44-4D0A-B4EC-0D68B1257A64}"/>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45" name="Ink 44">
                  <a:extLst>
                    <a:ext uri="{FF2B5EF4-FFF2-40B4-BE49-F238E27FC236}">
                      <a16:creationId xmlns:a16="http://schemas.microsoft.com/office/drawing/2014/main" id="{65676F50-B11B-4CF5-8A70-B5966A506FC9}"/>
                    </a:ext>
                  </a:extLst>
                </p14:cNvPr>
                <p14:cNvContentPartPr/>
                <p14:nvPr/>
              </p14:nvContentPartPr>
              <p14:xfrm>
                <a:off x="2356934" y="3955128"/>
                <a:ext cx="297000" cy="473760"/>
              </p14:xfrm>
            </p:contentPart>
          </mc:Choice>
          <mc:Fallback xmlns="">
            <p:pic>
              <p:nvPicPr>
                <p:cNvPr id="45" name="Ink 44">
                  <a:extLst>
                    <a:ext uri="{FF2B5EF4-FFF2-40B4-BE49-F238E27FC236}">
                      <a16:creationId xmlns:a16="http://schemas.microsoft.com/office/drawing/2014/main" id="{65676F50-B11B-4CF5-8A70-B5966A506FC9}"/>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46" name="Ink 45">
                  <a:extLst>
                    <a:ext uri="{FF2B5EF4-FFF2-40B4-BE49-F238E27FC236}">
                      <a16:creationId xmlns:a16="http://schemas.microsoft.com/office/drawing/2014/main" id="{FB8401C8-2532-463C-87C1-7793DABF79E6}"/>
                    </a:ext>
                  </a:extLst>
                </p14:cNvPr>
                <p14:cNvContentPartPr/>
                <p14:nvPr/>
              </p14:nvContentPartPr>
              <p14:xfrm>
                <a:off x="1947614" y="4501248"/>
                <a:ext cx="285120" cy="47160"/>
              </p14:xfrm>
            </p:contentPart>
          </mc:Choice>
          <mc:Fallback xmlns="">
            <p:pic>
              <p:nvPicPr>
                <p:cNvPr id="46" name="Ink 45">
                  <a:extLst>
                    <a:ext uri="{FF2B5EF4-FFF2-40B4-BE49-F238E27FC236}">
                      <a16:creationId xmlns:a16="http://schemas.microsoft.com/office/drawing/2014/main" id="{FB8401C8-2532-463C-87C1-7793DABF79E6}"/>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7" name="Ink 46">
                  <a:extLst>
                    <a:ext uri="{FF2B5EF4-FFF2-40B4-BE49-F238E27FC236}">
                      <a16:creationId xmlns:a16="http://schemas.microsoft.com/office/drawing/2014/main" id="{97873081-001B-496F-ABC6-B1EC922235B2}"/>
                    </a:ext>
                  </a:extLst>
                </p14:cNvPr>
                <p14:cNvContentPartPr/>
                <p14:nvPr/>
              </p14:nvContentPartPr>
              <p14:xfrm>
                <a:off x="2382494" y="4539048"/>
                <a:ext cx="107640" cy="16920"/>
              </p14:xfrm>
            </p:contentPart>
          </mc:Choice>
          <mc:Fallback xmlns="">
            <p:pic>
              <p:nvPicPr>
                <p:cNvPr id="47" name="Ink 46">
                  <a:extLst>
                    <a:ext uri="{FF2B5EF4-FFF2-40B4-BE49-F238E27FC236}">
                      <a16:creationId xmlns:a16="http://schemas.microsoft.com/office/drawing/2014/main" id="{97873081-001B-496F-ABC6-B1EC922235B2}"/>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48" name="Ink 47">
                  <a:extLst>
                    <a:ext uri="{FF2B5EF4-FFF2-40B4-BE49-F238E27FC236}">
                      <a16:creationId xmlns:a16="http://schemas.microsoft.com/office/drawing/2014/main" id="{9478C04F-0DFE-49AF-A495-155CD21CFC5D}"/>
                    </a:ext>
                  </a:extLst>
                </p14:cNvPr>
                <p14:cNvContentPartPr/>
                <p14:nvPr/>
              </p14:nvContentPartPr>
              <p14:xfrm>
                <a:off x="2177208" y="4025908"/>
                <a:ext cx="62640" cy="300600"/>
              </p14:xfrm>
            </p:contentPart>
          </mc:Choice>
          <mc:Fallback xmlns="">
            <p:pic>
              <p:nvPicPr>
                <p:cNvPr id="48" name="Ink 47">
                  <a:extLst>
                    <a:ext uri="{FF2B5EF4-FFF2-40B4-BE49-F238E27FC236}">
                      <a16:creationId xmlns:a16="http://schemas.microsoft.com/office/drawing/2014/main" id="{9478C04F-0DFE-49AF-A495-155CD21CFC5D}"/>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49" name="Ink 48">
                  <a:extLst>
                    <a:ext uri="{FF2B5EF4-FFF2-40B4-BE49-F238E27FC236}">
                      <a16:creationId xmlns:a16="http://schemas.microsoft.com/office/drawing/2014/main" id="{13FC25AB-B85A-4C2D-933F-059C2F78D946}"/>
                    </a:ext>
                  </a:extLst>
                </p14:cNvPr>
                <p14:cNvContentPartPr/>
                <p14:nvPr/>
              </p14:nvContentPartPr>
              <p14:xfrm>
                <a:off x="2324808" y="3974068"/>
                <a:ext cx="47160" cy="344880"/>
              </p14:xfrm>
            </p:contentPart>
          </mc:Choice>
          <mc:Fallback xmlns="">
            <p:pic>
              <p:nvPicPr>
                <p:cNvPr id="49" name="Ink 48">
                  <a:extLst>
                    <a:ext uri="{FF2B5EF4-FFF2-40B4-BE49-F238E27FC236}">
                      <a16:creationId xmlns:a16="http://schemas.microsoft.com/office/drawing/2014/main" id="{13FC25AB-B85A-4C2D-933F-059C2F78D946}"/>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50" name="Ink 49">
                  <a:extLst>
                    <a:ext uri="{FF2B5EF4-FFF2-40B4-BE49-F238E27FC236}">
                      <a16:creationId xmlns:a16="http://schemas.microsoft.com/office/drawing/2014/main" id="{919F6186-285D-417B-A98E-11C1269D035D}"/>
                    </a:ext>
                  </a:extLst>
                </p14:cNvPr>
                <p14:cNvContentPartPr/>
                <p14:nvPr/>
              </p14:nvContentPartPr>
              <p14:xfrm>
                <a:off x="2078208" y="3962548"/>
                <a:ext cx="87120" cy="92520"/>
              </p14:xfrm>
            </p:contentPart>
          </mc:Choice>
          <mc:Fallback xmlns="">
            <p:pic>
              <p:nvPicPr>
                <p:cNvPr id="50" name="Ink 49">
                  <a:extLst>
                    <a:ext uri="{FF2B5EF4-FFF2-40B4-BE49-F238E27FC236}">
                      <a16:creationId xmlns:a16="http://schemas.microsoft.com/office/drawing/2014/main" id="{919F6186-285D-417B-A98E-11C1269D035D}"/>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51" name="Ink 50">
                  <a:extLst>
                    <a:ext uri="{FF2B5EF4-FFF2-40B4-BE49-F238E27FC236}">
                      <a16:creationId xmlns:a16="http://schemas.microsoft.com/office/drawing/2014/main" id="{39767D79-A89B-4B14-B85E-C005674A3B66}"/>
                    </a:ext>
                  </a:extLst>
                </p14:cNvPr>
                <p14:cNvContentPartPr/>
                <p14:nvPr/>
              </p14:nvContentPartPr>
              <p14:xfrm>
                <a:off x="2331648" y="3985948"/>
                <a:ext cx="39960" cy="45360"/>
              </p14:xfrm>
            </p:contentPart>
          </mc:Choice>
          <mc:Fallback xmlns="">
            <p:pic>
              <p:nvPicPr>
                <p:cNvPr id="51" name="Ink 50">
                  <a:extLst>
                    <a:ext uri="{FF2B5EF4-FFF2-40B4-BE49-F238E27FC236}">
                      <a16:creationId xmlns:a16="http://schemas.microsoft.com/office/drawing/2014/main" id="{39767D79-A89B-4B14-B85E-C005674A3B66}"/>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52" name="Ink 51">
                  <a:extLst>
                    <a:ext uri="{FF2B5EF4-FFF2-40B4-BE49-F238E27FC236}">
                      <a16:creationId xmlns:a16="http://schemas.microsoft.com/office/drawing/2014/main" id="{ED19508E-E9D3-476F-A520-CC030273AED8}"/>
                    </a:ext>
                  </a:extLst>
                </p14:cNvPr>
                <p14:cNvContentPartPr/>
                <p14:nvPr/>
              </p14:nvContentPartPr>
              <p14:xfrm>
                <a:off x="2154528" y="4019788"/>
                <a:ext cx="86400" cy="59040"/>
              </p14:xfrm>
            </p:contentPart>
          </mc:Choice>
          <mc:Fallback xmlns="">
            <p:pic>
              <p:nvPicPr>
                <p:cNvPr id="52" name="Ink 51">
                  <a:extLst>
                    <a:ext uri="{FF2B5EF4-FFF2-40B4-BE49-F238E27FC236}">
                      <a16:creationId xmlns:a16="http://schemas.microsoft.com/office/drawing/2014/main" id="{ED19508E-E9D3-476F-A520-CC030273AED8}"/>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53" name="Ink 52">
                  <a:extLst>
                    <a:ext uri="{FF2B5EF4-FFF2-40B4-BE49-F238E27FC236}">
                      <a16:creationId xmlns:a16="http://schemas.microsoft.com/office/drawing/2014/main" id="{B489ACF9-0B96-468B-B41D-7F35361DC259}"/>
                    </a:ext>
                  </a:extLst>
                </p14:cNvPr>
                <p14:cNvContentPartPr/>
                <p14:nvPr/>
              </p14:nvContentPartPr>
              <p14:xfrm>
                <a:off x="2227968" y="4069828"/>
                <a:ext cx="6840" cy="32040"/>
              </p14:xfrm>
            </p:contentPart>
          </mc:Choice>
          <mc:Fallback xmlns="">
            <p:pic>
              <p:nvPicPr>
                <p:cNvPr id="53" name="Ink 52">
                  <a:extLst>
                    <a:ext uri="{FF2B5EF4-FFF2-40B4-BE49-F238E27FC236}">
                      <a16:creationId xmlns:a16="http://schemas.microsoft.com/office/drawing/2014/main" id="{B489ACF9-0B96-468B-B41D-7F35361DC259}"/>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54" name="Ink 53">
                  <a:extLst>
                    <a:ext uri="{FF2B5EF4-FFF2-40B4-BE49-F238E27FC236}">
                      <a16:creationId xmlns:a16="http://schemas.microsoft.com/office/drawing/2014/main" id="{BD0C8091-7B6A-4F21-BCBC-53D3C2EC784A}"/>
                    </a:ext>
                  </a:extLst>
                </p14:cNvPr>
                <p14:cNvContentPartPr/>
                <p14:nvPr/>
              </p14:nvContentPartPr>
              <p14:xfrm>
                <a:off x="2305368" y="4017268"/>
                <a:ext cx="29880" cy="19800"/>
              </p14:xfrm>
            </p:contentPart>
          </mc:Choice>
          <mc:Fallback xmlns="">
            <p:pic>
              <p:nvPicPr>
                <p:cNvPr id="54" name="Ink 53">
                  <a:extLst>
                    <a:ext uri="{FF2B5EF4-FFF2-40B4-BE49-F238E27FC236}">
                      <a16:creationId xmlns:a16="http://schemas.microsoft.com/office/drawing/2014/main" id="{BD0C8091-7B6A-4F21-BCBC-53D3C2EC784A}"/>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55" name="Ink 54">
                  <a:extLst>
                    <a:ext uri="{FF2B5EF4-FFF2-40B4-BE49-F238E27FC236}">
                      <a16:creationId xmlns:a16="http://schemas.microsoft.com/office/drawing/2014/main" id="{B09A17BD-5EF0-4A19-A940-F92C880C3EE9}"/>
                    </a:ext>
                  </a:extLst>
                </p14:cNvPr>
                <p14:cNvContentPartPr/>
                <p14:nvPr/>
              </p14:nvContentPartPr>
              <p14:xfrm>
                <a:off x="2366568" y="4287268"/>
                <a:ext cx="130680" cy="30960"/>
              </p14:xfrm>
            </p:contentPart>
          </mc:Choice>
          <mc:Fallback xmlns="">
            <p:pic>
              <p:nvPicPr>
                <p:cNvPr id="55" name="Ink 54">
                  <a:extLst>
                    <a:ext uri="{FF2B5EF4-FFF2-40B4-BE49-F238E27FC236}">
                      <a16:creationId xmlns:a16="http://schemas.microsoft.com/office/drawing/2014/main" id="{B09A17BD-5EF0-4A19-A940-F92C880C3EE9}"/>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56" name="Ink 55">
                  <a:extLst>
                    <a:ext uri="{FF2B5EF4-FFF2-40B4-BE49-F238E27FC236}">
                      <a16:creationId xmlns:a16="http://schemas.microsoft.com/office/drawing/2014/main" id="{F1986BFF-0BE7-4D28-9644-B61D70D247AF}"/>
                    </a:ext>
                  </a:extLst>
                </p14:cNvPr>
                <p14:cNvContentPartPr/>
                <p14:nvPr/>
              </p14:nvContentPartPr>
              <p14:xfrm>
                <a:off x="2485368" y="4298788"/>
                <a:ext cx="720" cy="1440"/>
              </p14:xfrm>
            </p:contentPart>
          </mc:Choice>
          <mc:Fallback xmlns="">
            <p:pic>
              <p:nvPicPr>
                <p:cNvPr id="56" name="Ink 55">
                  <a:extLst>
                    <a:ext uri="{FF2B5EF4-FFF2-40B4-BE49-F238E27FC236}">
                      <a16:creationId xmlns:a16="http://schemas.microsoft.com/office/drawing/2014/main" id="{F1986BFF-0BE7-4D28-9644-B61D70D247AF}"/>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57" name="Ink 56">
                  <a:extLst>
                    <a:ext uri="{FF2B5EF4-FFF2-40B4-BE49-F238E27FC236}">
                      <a16:creationId xmlns:a16="http://schemas.microsoft.com/office/drawing/2014/main" id="{49469707-1B85-4342-B4C3-33AF078B463D}"/>
                    </a:ext>
                  </a:extLst>
                </p14:cNvPr>
                <p14:cNvContentPartPr/>
                <p14:nvPr/>
              </p14:nvContentPartPr>
              <p14:xfrm>
                <a:off x="2068128" y="4176388"/>
                <a:ext cx="93600" cy="120240"/>
              </p14:xfrm>
            </p:contentPart>
          </mc:Choice>
          <mc:Fallback xmlns="">
            <p:pic>
              <p:nvPicPr>
                <p:cNvPr id="57" name="Ink 56">
                  <a:extLst>
                    <a:ext uri="{FF2B5EF4-FFF2-40B4-BE49-F238E27FC236}">
                      <a16:creationId xmlns:a16="http://schemas.microsoft.com/office/drawing/2014/main" id="{49469707-1B85-4342-B4C3-33AF078B463D}"/>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58" name="Ink 57">
                  <a:extLst>
                    <a:ext uri="{FF2B5EF4-FFF2-40B4-BE49-F238E27FC236}">
                      <a16:creationId xmlns:a16="http://schemas.microsoft.com/office/drawing/2014/main" id="{7CD907D3-98FD-4159-9841-86319101DA15}"/>
                    </a:ext>
                  </a:extLst>
                </p14:cNvPr>
                <p14:cNvContentPartPr/>
                <p14:nvPr/>
              </p14:nvContentPartPr>
              <p14:xfrm>
                <a:off x="2057688" y="4109068"/>
                <a:ext cx="150120" cy="210600"/>
              </p14:xfrm>
            </p:contentPart>
          </mc:Choice>
          <mc:Fallback xmlns="">
            <p:pic>
              <p:nvPicPr>
                <p:cNvPr id="58" name="Ink 57">
                  <a:extLst>
                    <a:ext uri="{FF2B5EF4-FFF2-40B4-BE49-F238E27FC236}">
                      <a16:creationId xmlns:a16="http://schemas.microsoft.com/office/drawing/2014/main" id="{7CD907D3-98FD-4159-9841-86319101DA15}"/>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59" name="Ink 58">
                  <a:extLst>
                    <a:ext uri="{FF2B5EF4-FFF2-40B4-BE49-F238E27FC236}">
                      <a16:creationId xmlns:a16="http://schemas.microsoft.com/office/drawing/2014/main" id="{0DFF2BDA-1774-430F-9EE2-BFCA2030F430}"/>
                    </a:ext>
                  </a:extLst>
                </p14:cNvPr>
                <p14:cNvContentPartPr/>
                <p14:nvPr/>
              </p14:nvContentPartPr>
              <p14:xfrm>
                <a:off x="2224368" y="4330828"/>
                <a:ext cx="360" cy="360"/>
              </p14:xfrm>
            </p:contentPart>
          </mc:Choice>
          <mc:Fallback xmlns="">
            <p:pic>
              <p:nvPicPr>
                <p:cNvPr id="59" name="Ink 58">
                  <a:extLst>
                    <a:ext uri="{FF2B5EF4-FFF2-40B4-BE49-F238E27FC236}">
                      <a16:creationId xmlns:a16="http://schemas.microsoft.com/office/drawing/2014/main" id="{0DFF2BDA-1774-430F-9EE2-BFCA2030F43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60" name="Ink 59">
                  <a:extLst>
                    <a:ext uri="{FF2B5EF4-FFF2-40B4-BE49-F238E27FC236}">
                      <a16:creationId xmlns:a16="http://schemas.microsoft.com/office/drawing/2014/main" id="{0F6740D7-3AC3-4EC9-8164-8DDC1B820320}"/>
                    </a:ext>
                  </a:extLst>
                </p14:cNvPr>
                <p14:cNvContentPartPr/>
                <p14:nvPr/>
              </p14:nvContentPartPr>
              <p14:xfrm>
                <a:off x="2400200" y="4120220"/>
                <a:ext cx="35280" cy="20880"/>
              </p14:xfrm>
            </p:contentPart>
          </mc:Choice>
          <mc:Fallback xmlns="">
            <p:pic>
              <p:nvPicPr>
                <p:cNvPr id="60" name="Ink 59">
                  <a:extLst>
                    <a:ext uri="{FF2B5EF4-FFF2-40B4-BE49-F238E27FC236}">
                      <a16:creationId xmlns:a16="http://schemas.microsoft.com/office/drawing/2014/main" id="{0F6740D7-3AC3-4EC9-8164-8DDC1B820320}"/>
                    </a:ext>
                  </a:extLst>
                </p:cNvPr>
                <p:cNvPicPr/>
                <p:nvPr/>
              </p:nvPicPr>
              <p:blipFill>
                <a:blip r:embed="rId76"/>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61" name="Ink 60">
                <a:extLst>
                  <a:ext uri="{FF2B5EF4-FFF2-40B4-BE49-F238E27FC236}">
                    <a16:creationId xmlns:a16="http://schemas.microsoft.com/office/drawing/2014/main" id="{7B15FB52-EF54-4D2D-A8CA-3DB94894431F}"/>
                  </a:ext>
                </a:extLst>
              </p14:cNvPr>
              <p14:cNvContentPartPr/>
              <p14:nvPr/>
            </p14:nvContentPartPr>
            <p14:xfrm>
              <a:off x="2395814" y="4717033"/>
              <a:ext cx="135720" cy="416160"/>
            </p14:xfrm>
          </p:contentPart>
        </mc:Choice>
        <mc:Fallback xmlns="">
          <p:pic>
            <p:nvPicPr>
              <p:cNvPr id="61" name="Ink 60">
                <a:extLst>
                  <a:ext uri="{FF2B5EF4-FFF2-40B4-BE49-F238E27FC236}">
                    <a16:creationId xmlns:a16="http://schemas.microsoft.com/office/drawing/2014/main" id="{7B15FB52-EF54-4D2D-A8CA-3DB94894431F}"/>
                  </a:ext>
                </a:extLst>
              </p:cNvPr>
              <p:cNvPicPr/>
              <p:nvPr/>
            </p:nvPicPr>
            <p:blipFill>
              <a:blip r:embed="rId78"/>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62" name="Ink 61">
                <a:extLst>
                  <a:ext uri="{FF2B5EF4-FFF2-40B4-BE49-F238E27FC236}">
                    <a16:creationId xmlns:a16="http://schemas.microsoft.com/office/drawing/2014/main" id="{8617C32D-56D0-4405-A448-95AE6E8A105A}"/>
                  </a:ext>
                </a:extLst>
              </p14:cNvPr>
              <p14:cNvContentPartPr/>
              <p14:nvPr/>
            </p14:nvContentPartPr>
            <p14:xfrm>
              <a:off x="2539454" y="4725313"/>
              <a:ext cx="115920" cy="417600"/>
            </p14:xfrm>
          </p:contentPart>
        </mc:Choice>
        <mc:Fallback xmlns="">
          <p:pic>
            <p:nvPicPr>
              <p:cNvPr id="62" name="Ink 61">
                <a:extLst>
                  <a:ext uri="{FF2B5EF4-FFF2-40B4-BE49-F238E27FC236}">
                    <a16:creationId xmlns:a16="http://schemas.microsoft.com/office/drawing/2014/main" id="{8617C32D-56D0-4405-A448-95AE6E8A105A}"/>
                  </a:ext>
                </a:extLst>
              </p:cNvPr>
              <p:cNvPicPr/>
              <p:nvPr/>
            </p:nvPicPr>
            <p:blipFill>
              <a:blip r:embed="rId80"/>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63" name="Ink 62">
                <a:extLst>
                  <a:ext uri="{FF2B5EF4-FFF2-40B4-BE49-F238E27FC236}">
                    <a16:creationId xmlns:a16="http://schemas.microsoft.com/office/drawing/2014/main" id="{3BA90DC9-9443-4094-BE28-F7DA35175CEF}"/>
                  </a:ext>
                </a:extLst>
              </p14:cNvPr>
              <p14:cNvContentPartPr/>
              <p14:nvPr/>
            </p14:nvContentPartPr>
            <p14:xfrm>
              <a:off x="2521814" y="4844113"/>
              <a:ext cx="11880" cy="292320"/>
            </p14:xfrm>
          </p:contentPart>
        </mc:Choice>
        <mc:Fallback xmlns="">
          <p:pic>
            <p:nvPicPr>
              <p:cNvPr id="63" name="Ink 62">
                <a:extLst>
                  <a:ext uri="{FF2B5EF4-FFF2-40B4-BE49-F238E27FC236}">
                    <a16:creationId xmlns:a16="http://schemas.microsoft.com/office/drawing/2014/main" id="{3BA90DC9-9443-4094-BE28-F7DA35175CEF}"/>
                  </a:ext>
                </a:extLst>
              </p:cNvPr>
              <p:cNvPicPr/>
              <p:nvPr/>
            </p:nvPicPr>
            <p:blipFill>
              <a:blip r:embed="rId82"/>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64" name="Ink 63">
                <a:extLst>
                  <a:ext uri="{FF2B5EF4-FFF2-40B4-BE49-F238E27FC236}">
                    <a16:creationId xmlns:a16="http://schemas.microsoft.com/office/drawing/2014/main" id="{8DF3C6B6-68F7-4FE0-9C55-D1174436FB48}"/>
                  </a:ext>
                </a:extLst>
              </p14:cNvPr>
              <p14:cNvContentPartPr/>
              <p14:nvPr/>
            </p14:nvContentPartPr>
            <p14:xfrm>
              <a:off x="2488334" y="4840513"/>
              <a:ext cx="5400" cy="299520"/>
            </p14:xfrm>
          </p:contentPart>
        </mc:Choice>
        <mc:Fallback xmlns="">
          <p:pic>
            <p:nvPicPr>
              <p:cNvPr id="64" name="Ink 63">
                <a:extLst>
                  <a:ext uri="{FF2B5EF4-FFF2-40B4-BE49-F238E27FC236}">
                    <a16:creationId xmlns:a16="http://schemas.microsoft.com/office/drawing/2014/main" id="{8DF3C6B6-68F7-4FE0-9C55-D1174436FB48}"/>
                  </a:ext>
                </a:extLst>
              </p:cNvPr>
              <p:cNvPicPr/>
              <p:nvPr/>
            </p:nvPicPr>
            <p:blipFill>
              <a:blip r:embed="rId84"/>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65" name="Ink 64">
                <a:extLst>
                  <a:ext uri="{FF2B5EF4-FFF2-40B4-BE49-F238E27FC236}">
                    <a16:creationId xmlns:a16="http://schemas.microsoft.com/office/drawing/2014/main" id="{6A6C430E-AEC3-4746-ACF8-5687D7C509A5}"/>
                  </a:ext>
                </a:extLst>
              </p14:cNvPr>
              <p14:cNvContentPartPr/>
              <p14:nvPr/>
            </p14:nvContentPartPr>
            <p14:xfrm>
              <a:off x="2513174" y="4717753"/>
              <a:ext cx="24480" cy="27720"/>
            </p14:xfrm>
          </p:contentPart>
        </mc:Choice>
        <mc:Fallback xmlns="">
          <p:pic>
            <p:nvPicPr>
              <p:cNvPr id="65" name="Ink 64">
                <a:extLst>
                  <a:ext uri="{FF2B5EF4-FFF2-40B4-BE49-F238E27FC236}">
                    <a16:creationId xmlns:a16="http://schemas.microsoft.com/office/drawing/2014/main" id="{6A6C430E-AEC3-4746-ACF8-5687D7C509A5}"/>
                  </a:ext>
                </a:extLst>
              </p:cNvPr>
              <p:cNvPicPr/>
              <p:nvPr/>
            </p:nvPicPr>
            <p:blipFill>
              <a:blip r:embed="rId86"/>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66" name="Ink 65">
                <a:extLst>
                  <a:ext uri="{FF2B5EF4-FFF2-40B4-BE49-F238E27FC236}">
                    <a16:creationId xmlns:a16="http://schemas.microsoft.com/office/drawing/2014/main" id="{721C0D38-2AAD-453E-8241-02619D60DF81}"/>
                  </a:ext>
                </a:extLst>
              </p14:cNvPr>
              <p14:cNvContentPartPr/>
              <p14:nvPr/>
            </p14:nvContentPartPr>
            <p14:xfrm>
              <a:off x="2524334" y="4711993"/>
              <a:ext cx="15120" cy="16200"/>
            </p14:xfrm>
          </p:contentPart>
        </mc:Choice>
        <mc:Fallback xmlns="">
          <p:pic>
            <p:nvPicPr>
              <p:cNvPr id="66" name="Ink 65">
                <a:extLst>
                  <a:ext uri="{FF2B5EF4-FFF2-40B4-BE49-F238E27FC236}">
                    <a16:creationId xmlns:a16="http://schemas.microsoft.com/office/drawing/2014/main" id="{721C0D38-2AAD-453E-8241-02619D60DF81}"/>
                  </a:ext>
                </a:extLst>
              </p:cNvPr>
              <p:cNvPicPr/>
              <p:nvPr/>
            </p:nvPicPr>
            <p:blipFill>
              <a:blip r:embed="rId88"/>
              <a:stretch>
                <a:fillRect/>
              </a:stretch>
            </p:blipFill>
            <p:spPr>
              <a:xfrm>
                <a:off x="2515334" y="4703353"/>
                <a:ext cx="32760" cy="33840"/>
              </a:xfrm>
              <a:prstGeom prst="rect">
                <a:avLst/>
              </a:prstGeom>
            </p:spPr>
          </p:pic>
        </mc:Fallback>
      </mc:AlternateContent>
      <p:grpSp>
        <p:nvGrpSpPr>
          <p:cNvPr id="67" name="Group 66">
            <a:extLst>
              <a:ext uri="{FF2B5EF4-FFF2-40B4-BE49-F238E27FC236}">
                <a16:creationId xmlns:a16="http://schemas.microsoft.com/office/drawing/2014/main" id="{329B1251-5E40-4640-8A86-83C13E0B556B}"/>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68" name="Ink 67">
                  <a:extLst>
                    <a:ext uri="{FF2B5EF4-FFF2-40B4-BE49-F238E27FC236}">
                      <a16:creationId xmlns:a16="http://schemas.microsoft.com/office/drawing/2014/main" id="{7E2C9B1B-59C9-455B-B342-474CD2342CF2}"/>
                    </a:ext>
                  </a:extLst>
                </p14:cNvPr>
                <p14:cNvContentPartPr/>
                <p14:nvPr/>
              </p14:nvContentPartPr>
              <p14:xfrm>
                <a:off x="2607854" y="4719553"/>
                <a:ext cx="17640" cy="20160"/>
              </p14:xfrm>
            </p:contentPart>
          </mc:Choice>
          <mc:Fallback xmlns="">
            <p:pic>
              <p:nvPicPr>
                <p:cNvPr id="68" name="Ink 67">
                  <a:extLst>
                    <a:ext uri="{FF2B5EF4-FFF2-40B4-BE49-F238E27FC236}">
                      <a16:creationId xmlns:a16="http://schemas.microsoft.com/office/drawing/2014/main" id="{7E2C9B1B-59C9-455B-B342-474CD2342CF2}"/>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69" name="Ink 68">
                  <a:extLst>
                    <a:ext uri="{FF2B5EF4-FFF2-40B4-BE49-F238E27FC236}">
                      <a16:creationId xmlns:a16="http://schemas.microsoft.com/office/drawing/2014/main" id="{4FBBA24A-DC62-4DF2-9DC4-84EC70418BC9}"/>
                    </a:ext>
                  </a:extLst>
                </p14:cNvPr>
                <p14:cNvContentPartPr/>
                <p14:nvPr/>
              </p14:nvContentPartPr>
              <p14:xfrm>
                <a:off x="2632694" y="4736473"/>
                <a:ext cx="23040" cy="34920"/>
              </p14:xfrm>
            </p:contentPart>
          </mc:Choice>
          <mc:Fallback xmlns="">
            <p:pic>
              <p:nvPicPr>
                <p:cNvPr id="69" name="Ink 68">
                  <a:extLst>
                    <a:ext uri="{FF2B5EF4-FFF2-40B4-BE49-F238E27FC236}">
                      <a16:creationId xmlns:a16="http://schemas.microsoft.com/office/drawing/2014/main" id="{4FBBA24A-DC62-4DF2-9DC4-84EC70418BC9}"/>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70" name="Ink 69">
                  <a:extLst>
                    <a:ext uri="{FF2B5EF4-FFF2-40B4-BE49-F238E27FC236}">
                      <a16:creationId xmlns:a16="http://schemas.microsoft.com/office/drawing/2014/main" id="{5B48EF6E-3296-44D7-8EBD-392717A15154}"/>
                    </a:ext>
                  </a:extLst>
                </p14:cNvPr>
                <p14:cNvContentPartPr/>
                <p14:nvPr/>
              </p14:nvContentPartPr>
              <p14:xfrm>
                <a:off x="2725214" y="4738273"/>
                <a:ext cx="2520" cy="26280"/>
              </p14:xfrm>
            </p:contentPart>
          </mc:Choice>
          <mc:Fallback xmlns="">
            <p:pic>
              <p:nvPicPr>
                <p:cNvPr id="70" name="Ink 69">
                  <a:extLst>
                    <a:ext uri="{FF2B5EF4-FFF2-40B4-BE49-F238E27FC236}">
                      <a16:creationId xmlns:a16="http://schemas.microsoft.com/office/drawing/2014/main" id="{5B48EF6E-3296-44D7-8EBD-392717A15154}"/>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71" name="Ink 70">
                  <a:extLst>
                    <a:ext uri="{FF2B5EF4-FFF2-40B4-BE49-F238E27FC236}">
                      <a16:creationId xmlns:a16="http://schemas.microsoft.com/office/drawing/2014/main" id="{FAF472B7-66C9-47EF-867F-375E5FCEBB99}"/>
                    </a:ext>
                  </a:extLst>
                </p14:cNvPr>
                <p14:cNvContentPartPr/>
                <p14:nvPr/>
              </p14:nvContentPartPr>
              <p14:xfrm>
                <a:off x="2736734" y="4735033"/>
                <a:ext cx="3600" cy="720"/>
              </p14:xfrm>
            </p:contentPart>
          </mc:Choice>
          <mc:Fallback xmlns="">
            <p:pic>
              <p:nvPicPr>
                <p:cNvPr id="71" name="Ink 70">
                  <a:extLst>
                    <a:ext uri="{FF2B5EF4-FFF2-40B4-BE49-F238E27FC236}">
                      <a16:creationId xmlns:a16="http://schemas.microsoft.com/office/drawing/2014/main" id="{FAF472B7-66C9-47EF-867F-375E5FCEBB99}"/>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72" name="Ink 71">
                  <a:extLst>
                    <a:ext uri="{FF2B5EF4-FFF2-40B4-BE49-F238E27FC236}">
                      <a16:creationId xmlns:a16="http://schemas.microsoft.com/office/drawing/2014/main" id="{B37AB8F6-F450-4FD5-902C-8FD38C02CE7C}"/>
                    </a:ext>
                  </a:extLst>
                </p14:cNvPr>
                <p14:cNvContentPartPr/>
                <p14:nvPr/>
              </p14:nvContentPartPr>
              <p14:xfrm>
                <a:off x="2746094" y="4724593"/>
                <a:ext cx="720" cy="720"/>
              </p14:xfrm>
            </p:contentPart>
          </mc:Choice>
          <mc:Fallback xmlns="">
            <p:pic>
              <p:nvPicPr>
                <p:cNvPr id="72" name="Ink 71">
                  <a:extLst>
                    <a:ext uri="{FF2B5EF4-FFF2-40B4-BE49-F238E27FC236}">
                      <a16:creationId xmlns:a16="http://schemas.microsoft.com/office/drawing/2014/main" id="{B37AB8F6-F450-4FD5-902C-8FD38C02CE7C}"/>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73" name="Ink 72">
                  <a:extLst>
                    <a:ext uri="{FF2B5EF4-FFF2-40B4-BE49-F238E27FC236}">
                      <a16:creationId xmlns:a16="http://schemas.microsoft.com/office/drawing/2014/main" id="{2E628225-ADDF-47A7-9F92-9DE92DCC088A}"/>
                    </a:ext>
                  </a:extLst>
                </p14:cNvPr>
                <p14:cNvContentPartPr/>
                <p14:nvPr/>
              </p14:nvContentPartPr>
              <p14:xfrm>
                <a:off x="2728454" y="4763833"/>
                <a:ext cx="720" cy="12960"/>
              </p14:xfrm>
            </p:contentPart>
          </mc:Choice>
          <mc:Fallback xmlns="">
            <p:pic>
              <p:nvPicPr>
                <p:cNvPr id="73" name="Ink 72">
                  <a:extLst>
                    <a:ext uri="{FF2B5EF4-FFF2-40B4-BE49-F238E27FC236}">
                      <a16:creationId xmlns:a16="http://schemas.microsoft.com/office/drawing/2014/main" id="{2E628225-ADDF-47A7-9F92-9DE92DCC088A}"/>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74" name="Ink 73">
                  <a:extLst>
                    <a:ext uri="{FF2B5EF4-FFF2-40B4-BE49-F238E27FC236}">
                      <a16:creationId xmlns:a16="http://schemas.microsoft.com/office/drawing/2014/main" id="{34C8D25C-D695-4983-8193-2C7421011822}"/>
                    </a:ext>
                  </a:extLst>
                </p14:cNvPr>
                <p14:cNvContentPartPr/>
                <p14:nvPr/>
              </p14:nvContentPartPr>
              <p14:xfrm>
                <a:off x="2737094" y="4758433"/>
                <a:ext cx="3240" cy="3240"/>
              </p14:xfrm>
            </p:contentPart>
          </mc:Choice>
          <mc:Fallback xmlns="">
            <p:pic>
              <p:nvPicPr>
                <p:cNvPr id="74" name="Ink 73">
                  <a:extLst>
                    <a:ext uri="{FF2B5EF4-FFF2-40B4-BE49-F238E27FC236}">
                      <a16:creationId xmlns:a16="http://schemas.microsoft.com/office/drawing/2014/main" id="{34C8D25C-D695-4983-8193-2C7421011822}"/>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75" name="Ink 74">
                  <a:extLst>
                    <a:ext uri="{FF2B5EF4-FFF2-40B4-BE49-F238E27FC236}">
                      <a16:creationId xmlns:a16="http://schemas.microsoft.com/office/drawing/2014/main" id="{1DC0BD4E-8C5F-4BF1-91C4-CD92C2E43F0A}"/>
                    </a:ext>
                  </a:extLst>
                </p14:cNvPr>
                <p14:cNvContentPartPr/>
                <p14:nvPr/>
              </p14:nvContentPartPr>
              <p14:xfrm>
                <a:off x="2746094" y="4729633"/>
                <a:ext cx="4320" cy="3600"/>
              </p14:xfrm>
            </p:contentPart>
          </mc:Choice>
          <mc:Fallback xmlns="">
            <p:pic>
              <p:nvPicPr>
                <p:cNvPr id="75" name="Ink 74">
                  <a:extLst>
                    <a:ext uri="{FF2B5EF4-FFF2-40B4-BE49-F238E27FC236}">
                      <a16:creationId xmlns:a16="http://schemas.microsoft.com/office/drawing/2014/main" id="{1DC0BD4E-8C5F-4BF1-91C4-CD92C2E43F0A}"/>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76" name="Ink 75">
                  <a:extLst>
                    <a:ext uri="{FF2B5EF4-FFF2-40B4-BE49-F238E27FC236}">
                      <a16:creationId xmlns:a16="http://schemas.microsoft.com/office/drawing/2014/main" id="{5AF43F09-8996-4F20-961F-79A8B5AEA98C}"/>
                    </a:ext>
                  </a:extLst>
                </p14:cNvPr>
                <p14:cNvContentPartPr/>
                <p14:nvPr/>
              </p14:nvContentPartPr>
              <p14:xfrm>
                <a:off x="2743934" y="4727833"/>
                <a:ext cx="720" cy="1440"/>
              </p14:xfrm>
            </p:contentPart>
          </mc:Choice>
          <mc:Fallback xmlns="">
            <p:pic>
              <p:nvPicPr>
                <p:cNvPr id="76" name="Ink 75">
                  <a:extLst>
                    <a:ext uri="{FF2B5EF4-FFF2-40B4-BE49-F238E27FC236}">
                      <a16:creationId xmlns:a16="http://schemas.microsoft.com/office/drawing/2014/main" id="{5AF43F09-8996-4F20-961F-79A8B5AEA98C}"/>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77" name="Ink 76">
                  <a:extLst>
                    <a:ext uri="{FF2B5EF4-FFF2-40B4-BE49-F238E27FC236}">
                      <a16:creationId xmlns:a16="http://schemas.microsoft.com/office/drawing/2014/main" id="{710575B6-E6EE-4DC8-B190-E043AE7C82E8}"/>
                    </a:ext>
                  </a:extLst>
                </p14:cNvPr>
                <p14:cNvContentPartPr/>
                <p14:nvPr/>
              </p14:nvContentPartPr>
              <p14:xfrm>
                <a:off x="2739974" y="4757353"/>
                <a:ext cx="720" cy="1800"/>
              </p14:xfrm>
            </p:contentPart>
          </mc:Choice>
          <mc:Fallback xmlns="">
            <p:pic>
              <p:nvPicPr>
                <p:cNvPr id="77" name="Ink 76">
                  <a:extLst>
                    <a:ext uri="{FF2B5EF4-FFF2-40B4-BE49-F238E27FC236}">
                      <a16:creationId xmlns:a16="http://schemas.microsoft.com/office/drawing/2014/main" id="{710575B6-E6EE-4DC8-B190-E043AE7C82E8}"/>
                    </a:ext>
                  </a:extLst>
                </p:cNvPr>
                <p:cNvPicPr/>
                <p:nvPr/>
              </p:nvPicPr>
              <p:blipFill>
                <a:blip r:embed="rId68"/>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8" name="Ink 77">
                  <a:extLst>
                    <a:ext uri="{FF2B5EF4-FFF2-40B4-BE49-F238E27FC236}">
                      <a16:creationId xmlns:a16="http://schemas.microsoft.com/office/drawing/2014/main" id="{FDAB1C1E-0681-491D-A0AB-F8CD15BFF9D1}"/>
                    </a:ext>
                  </a:extLst>
                </p14:cNvPr>
                <p14:cNvContentPartPr/>
                <p14:nvPr/>
              </p14:nvContentPartPr>
              <p14:xfrm>
                <a:off x="2742134" y="5087113"/>
                <a:ext cx="1800" cy="4680"/>
              </p14:xfrm>
            </p:contentPart>
          </mc:Choice>
          <mc:Fallback xmlns="">
            <p:pic>
              <p:nvPicPr>
                <p:cNvPr id="78" name="Ink 77">
                  <a:extLst>
                    <a:ext uri="{FF2B5EF4-FFF2-40B4-BE49-F238E27FC236}">
                      <a16:creationId xmlns:a16="http://schemas.microsoft.com/office/drawing/2014/main" id="{FDAB1C1E-0681-491D-A0AB-F8CD15BFF9D1}"/>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79" name="Group 78">
            <a:extLst>
              <a:ext uri="{FF2B5EF4-FFF2-40B4-BE49-F238E27FC236}">
                <a16:creationId xmlns:a16="http://schemas.microsoft.com/office/drawing/2014/main" id="{B170AA6D-A2D4-48DC-89B8-210BAD82E090}"/>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80" name="Ink 79">
                  <a:extLst>
                    <a:ext uri="{FF2B5EF4-FFF2-40B4-BE49-F238E27FC236}">
                      <a16:creationId xmlns:a16="http://schemas.microsoft.com/office/drawing/2014/main" id="{C2152A50-5615-4673-BC9C-7D7556D96FDB}"/>
                    </a:ext>
                  </a:extLst>
                </p14:cNvPr>
                <p14:cNvContentPartPr/>
                <p14:nvPr/>
              </p14:nvContentPartPr>
              <p14:xfrm>
                <a:off x="2736734" y="4860673"/>
                <a:ext cx="56520" cy="281160"/>
              </p14:xfrm>
            </p:contentPart>
          </mc:Choice>
          <mc:Fallback xmlns="">
            <p:pic>
              <p:nvPicPr>
                <p:cNvPr id="80" name="Ink 79">
                  <a:extLst>
                    <a:ext uri="{FF2B5EF4-FFF2-40B4-BE49-F238E27FC236}">
                      <a16:creationId xmlns:a16="http://schemas.microsoft.com/office/drawing/2014/main" id="{C2152A50-5615-4673-BC9C-7D7556D96FD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81" name="Ink 80">
                  <a:extLst>
                    <a:ext uri="{FF2B5EF4-FFF2-40B4-BE49-F238E27FC236}">
                      <a16:creationId xmlns:a16="http://schemas.microsoft.com/office/drawing/2014/main" id="{34ACA6DE-5E6C-4B13-A986-C09AD215D43B}"/>
                    </a:ext>
                  </a:extLst>
                </p14:cNvPr>
                <p14:cNvContentPartPr/>
                <p14:nvPr/>
              </p14:nvContentPartPr>
              <p14:xfrm>
                <a:off x="2743214" y="4789753"/>
                <a:ext cx="74520" cy="70920"/>
              </p14:xfrm>
            </p:contentPart>
          </mc:Choice>
          <mc:Fallback xmlns="">
            <p:pic>
              <p:nvPicPr>
                <p:cNvPr id="81" name="Ink 80">
                  <a:extLst>
                    <a:ext uri="{FF2B5EF4-FFF2-40B4-BE49-F238E27FC236}">
                      <a16:creationId xmlns:a16="http://schemas.microsoft.com/office/drawing/2014/main" id="{34ACA6DE-5E6C-4B13-A986-C09AD215D43B}"/>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82" name="Ink 81">
                  <a:extLst>
                    <a:ext uri="{FF2B5EF4-FFF2-40B4-BE49-F238E27FC236}">
                      <a16:creationId xmlns:a16="http://schemas.microsoft.com/office/drawing/2014/main" id="{E6A59FEA-D157-45D8-981B-A1CB721FC03B}"/>
                    </a:ext>
                  </a:extLst>
                </p14:cNvPr>
                <p14:cNvContentPartPr/>
                <p14:nvPr/>
              </p14:nvContentPartPr>
              <p14:xfrm>
                <a:off x="2805854" y="4746913"/>
                <a:ext cx="9720" cy="40680"/>
              </p14:xfrm>
            </p:contentPart>
          </mc:Choice>
          <mc:Fallback xmlns="">
            <p:pic>
              <p:nvPicPr>
                <p:cNvPr id="82" name="Ink 81">
                  <a:extLst>
                    <a:ext uri="{FF2B5EF4-FFF2-40B4-BE49-F238E27FC236}">
                      <a16:creationId xmlns:a16="http://schemas.microsoft.com/office/drawing/2014/main" id="{E6A59FEA-D157-45D8-981B-A1CB721FC03B}"/>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83" name="Ink 82">
                  <a:extLst>
                    <a:ext uri="{FF2B5EF4-FFF2-40B4-BE49-F238E27FC236}">
                      <a16:creationId xmlns:a16="http://schemas.microsoft.com/office/drawing/2014/main" id="{2D8973E9-E7D7-4EA7-A1B2-94D78C8C0810}"/>
                    </a:ext>
                  </a:extLst>
                </p14:cNvPr>
                <p14:cNvContentPartPr/>
                <p14:nvPr/>
              </p14:nvContentPartPr>
              <p14:xfrm>
                <a:off x="2818094" y="4755193"/>
                <a:ext cx="12240" cy="22680"/>
              </p14:xfrm>
            </p:contentPart>
          </mc:Choice>
          <mc:Fallback xmlns="">
            <p:pic>
              <p:nvPicPr>
                <p:cNvPr id="83" name="Ink 82">
                  <a:extLst>
                    <a:ext uri="{FF2B5EF4-FFF2-40B4-BE49-F238E27FC236}">
                      <a16:creationId xmlns:a16="http://schemas.microsoft.com/office/drawing/2014/main" id="{2D8973E9-E7D7-4EA7-A1B2-94D78C8C0810}"/>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84" name="Ink 83">
                  <a:extLst>
                    <a:ext uri="{FF2B5EF4-FFF2-40B4-BE49-F238E27FC236}">
                      <a16:creationId xmlns:a16="http://schemas.microsoft.com/office/drawing/2014/main" id="{371ED7A9-E58C-4C64-B715-76EEE2FC08EE}"/>
                    </a:ext>
                  </a:extLst>
                </p14:cNvPr>
                <p14:cNvContentPartPr/>
                <p14:nvPr/>
              </p14:nvContentPartPr>
              <p14:xfrm>
                <a:off x="2826374" y="4759873"/>
                <a:ext cx="1080" cy="4320"/>
              </p14:xfrm>
            </p:contentPart>
          </mc:Choice>
          <mc:Fallback xmlns="">
            <p:pic>
              <p:nvPicPr>
                <p:cNvPr id="84" name="Ink 83">
                  <a:extLst>
                    <a:ext uri="{FF2B5EF4-FFF2-40B4-BE49-F238E27FC236}">
                      <a16:creationId xmlns:a16="http://schemas.microsoft.com/office/drawing/2014/main" id="{371ED7A9-E58C-4C64-B715-76EEE2FC08EE}"/>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85" name="Ink 84">
                  <a:extLst>
                    <a:ext uri="{FF2B5EF4-FFF2-40B4-BE49-F238E27FC236}">
                      <a16:creationId xmlns:a16="http://schemas.microsoft.com/office/drawing/2014/main" id="{57514197-3032-44DE-8DB8-1B2C92F6B2B0}"/>
                    </a:ext>
                  </a:extLst>
                </p14:cNvPr>
                <p14:cNvContentPartPr/>
                <p14:nvPr/>
              </p14:nvContentPartPr>
              <p14:xfrm>
                <a:off x="2817014" y="4773193"/>
                <a:ext cx="2520" cy="1440"/>
              </p14:xfrm>
            </p:contentPart>
          </mc:Choice>
          <mc:Fallback xmlns="">
            <p:pic>
              <p:nvPicPr>
                <p:cNvPr id="85" name="Ink 84">
                  <a:extLst>
                    <a:ext uri="{FF2B5EF4-FFF2-40B4-BE49-F238E27FC236}">
                      <a16:creationId xmlns:a16="http://schemas.microsoft.com/office/drawing/2014/main" id="{57514197-3032-44DE-8DB8-1B2C92F6B2B0}"/>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86" name="Ink 85">
                  <a:extLst>
                    <a:ext uri="{FF2B5EF4-FFF2-40B4-BE49-F238E27FC236}">
                      <a16:creationId xmlns:a16="http://schemas.microsoft.com/office/drawing/2014/main" id="{00956A39-6887-4DBB-91C2-130BFB810CF2}"/>
                    </a:ext>
                  </a:extLst>
                </p14:cNvPr>
                <p14:cNvContentPartPr/>
                <p14:nvPr/>
              </p14:nvContentPartPr>
              <p14:xfrm>
                <a:off x="2735654" y="4859233"/>
                <a:ext cx="4680" cy="47520"/>
              </p14:xfrm>
            </p:contentPart>
          </mc:Choice>
          <mc:Fallback xmlns="">
            <p:pic>
              <p:nvPicPr>
                <p:cNvPr id="86" name="Ink 85">
                  <a:extLst>
                    <a:ext uri="{FF2B5EF4-FFF2-40B4-BE49-F238E27FC236}">
                      <a16:creationId xmlns:a16="http://schemas.microsoft.com/office/drawing/2014/main" id="{00956A39-6887-4DBB-91C2-130BFB810CF2}"/>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87" name="Ink 86">
                  <a:extLst>
                    <a:ext uri="{FF2B5EF4-FFF2-40B4-BE49-F238E27FC236}">
                      <a16:creationId xmlns:a16="http://schemas.microsoft.com/office/drawing/2014/main" id="{B475BAAA-3B3B-4A42-BFAB-808AFACB9754}"/>
                    </a:ext>
                  </a:extLst>
                </p14:cNvPr>
                <p14:cNvContentPartPr/>
                <p14:nvPr/>
              </p14:nvContentPartPr>
              <p14:xfrm>
                <a:off x="2736734" y="4863553"/>
                <a:ext cx="7560" cy="28800"/>
              </p14:xfrm>
            </p:contentPart>
          </mc:Choice>
          <mc:Fallback xmlns="">
            <p:pic>
              <p:nvPicPr>
                <p:cNvPr id="87" name="Ink 86">
                  <a:extLst>
                    <a:ext uri="{FF2B5EF4-FFF2-40B4-BE49-F238E27FC236}">
                      <a16:creationId xmlns:a16="http://schemas.microsoft.com/office/drawing/2014/main" id="{B475BAAA-3B3B-4A42-BFAB-808AFACB9754}"/>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88" name="Ink 87">
                  <a:extLst>
                    <a:ext uri="{FF2B5EF4-FFF2-40B4-BE49-F238E27FC236}">
                      <a16:creationId xmlns:a16="http://schemas.microsoft.com/office/drawing/2014/main" id="{5FFF75EF-5EBC-4AD3-8FCC-8FD4E2B94DD2}"/>
                    </a:ext>
                  </a:extLst>
                </p14:cNvPr>
                <p14:cNvContentPartPr/>
                <p14:nvPr/>
              </p14:nvContentPartPr>
              <p14:xfrm>
                <a:off x="2811614" y="4745473"/>
                <a:ext cx="109440" cy="393840"/>
              </p14:xfrm>
            </p:contentPart>
          </mc:Choice>
          <mc:Fallback xmlns="">
            <p:pic>
              <p:nvPicPr>
                <p:cNvPr id="88" name="Ink 87">
                  <a:extLst>
                    <a:ext uri="{FF2B5EF4-FFF2-40B4-BE49-F238E27FC236}">
                      <a16:creationId xmlns:a16="http://schemas.microsoft.com/office/drawing/2014/main" id="{5FFF75EF-5EBC-4AD3-8FCC-8FD4E2B94DD2}"/>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89" name="Ink 88">
                  <a:extLst>
                    <a:ext uri="{FF2B5EF4-FFF2-40B4-BE49-F238E27FC236}">
                      <a16:creationId xmlns:a16="http://schemas.microsoft.com/office/drawing/2014/main" id="{4701006E-E8A6-4303-B5A6-8CBA287AF0E7}"/>
                    </a:ext>
                  </a:extLst>
                </p14:cNvPr>
                <p14:cNvContentPartPr/>
                <p14:nvPr/>
              </p14:nvContentPartPr>
              <p14:xfrm>
                <a:off x="2827094" y="4848073"/>
                <a:ext cx="50760" cy="302760"/>
              </p14:xfrm>
            </p:contentPart>
          </mc:Choice>
          <mc:Fallback xmlns="">
            <p:pic>
              <p:nvPicPr>
                <p:cNvPr id="89" name="Ink 88">
                  <a:extLst>
                    <a:ext uri="{FF2B5EF4-FFF2-40B4-BE49-F238E27FC236}">
                      <a16:creationId xmlns:a16="http://schemas.microsoft.com/office/drawing/2014/main" id="{4701006E-E8A6-4303-B5A6-8CBA287AF0E7}"/>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90" name="Ink 89">
                  <a:extLst>
                    <a:ext uri="{FF2B5EF4-FFF2-40B4-BE49-F238E27FC236}">
                      <a16:creationId xmlns:a16="http://schemas.microsoft.com/office/drawing/2014/main" id="{1ACE1063-3C1A-4391-8C1C-8CC034C7536C}"/>
                    </a:ext>
                  </a:extLst>
                </p14:cNvPr>
                <p14:cNvContentPartPr/>
                <p14:nvPr/>
              </p14:nvContentPartPr>
              <p14:xfrm>
                <a:off x="2811254" y="4854193"/>
                <a:ext cx="39240" cy="277560"/>
              </p14:xfrm>
            </p:contentPart>
          </mc:Choice>
          <mc:Fallback xmlns="">
            <p:pic>
              <p:nvPicPr>
                <p:cNvPr id="90" name="Ink 89">
                  <a:extLst>
                    <a:ext uri="{FF2B5EF4-FFF2-40B4-BE49-F238E27FC236}">
                      <a16:creationId xmlns:a16="http://schemas.microsoft.com/office/drawing/2014/main" id="{1ACE1063-3C1A-4391-8C1C-8CC034C7536C}"/>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91" name="Ink 90">
                  <a:extLst>
                    <a:ext uri="{FF2B5EF4-FFF2-40B4-BE49-F238E27FC236}">
                      <a16:creationId xmlns:a16="http://schemas.microsoft.com/office/drawing/2014/main" id="{957899C1-26C3-48E0-B24D-8596C6D094C4}"/>
                    </a:ext>
                  </a:extLst>
                </p14:cNvPr>
                <p14:cNvContentPartPr/>
                <p14:nvPr/>
              </p14:nvContentPartPr>
              <p14:xfrm>
                <a:off x="2745734" y="4844473"/>
                <a:ext cx="9000" cy="15840"/>
              </p14:xfrm>
            </p:contentPart>
          </mc:Choice>
          <mc:Fallback xmlns="">
            <p:pic>
              <p:nvPicPr>
                <p:cNvPr id="91" name="Ink 90">
                  <a:extLst>
                    <a:ext uri="{FF2B5EF4-FFF2-40B4-BE49-F238E27FC236}">
                      <a16:creationId xmlns:a16="http://schemas.microsoft.com/office/drawing/2014/main" id="{957899C1-26C3-48E0-B24D-8596C6D094C4}"/>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92" name="Ink 91">
                  <a:extLst>
                    <a:ext uri="{FF2B5EF4-FFF2-40B4-BE49-F238E27FC236}">
                      <a16:creationId xmlns:a16="http://schemas.microsoft.com/office/drawing/2014/main" id="{38B2D2F3-D710-47FF-A479-4BDF9A3A8A5F}"/>
                    </a:ext>
                  </a:extLst>
                </p14:cNvPr>
                <p14:cNvContentPartPr/>
                <p14:nvPr/>
              </p14:nvContentPartPr>
              <p14:xfrm>
                <a:off x="2643494" y="4850593"/>
                <a:ext cx="33480" cy="82080"/>
              </p14:xfrm>
            </p:contentPart>
          </mc:Choice>
          <mc:Fallback xmlns="">
            <p:pic>
              <p:nvPicPr>
                <p:cNvPr id="92" name="Ink 91">
                  <a:extLst>
                    <a:ext uri="{FF2B5EF4-FFF2-40B4-BE49-F238E27FC236}">
                      <a16:creationId xmlns:a16="http://schemas.microsoft.com/office/drawing/2014/main" id="{38B2D2F3-D710-47FF-A479-4BDF9A3A8A5F}"/>
                    </a:ext>
                  </a:extLst>
                </p:cNvPr>
                <p:cNvPicPr/>
                <p:nvPr/>
              </p:nvPicPr>
              <p:blipFill>
                <a:blip r:embed="rId133"/>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501095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AB31654-3C37-4729-BAB0-148C3F076B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Recommend every item at most once</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43</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7415" y="4321108"/>
            <a:ext cx="608380" cy="847899"/>
          </a:xfrm>
          <a:prstGeom prst="rect">
            <a:avLst/>
          </a:prstGeom>
        </p:spPr>
      </p:pic>
      <p:pic>
        <p:nvPicPr>
          <p:cNvPr id="5122" name="Picture 2">
            <a:extLst>
              <a:ext uri="{FF2B5EF4-FFF2-40B4-BE49-F238E27FC236}">
                <a16:creationId xmlns:a16="http://schemas.microsoft.com/office/drawing/2014/main" id="{4D568ABF-4941-4741-8F2A-6975BC9319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7867" y="2743890"/>
            <a:ext cx="61874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4772025" y="4477967"/>
            <a:ext cx="94496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54560"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D98C726C-75A8-4C18-A32B-766A4828ED63}"/>
              </a:ext>
            </a:extLst>
          </p:cNvPr>
          <p:cNvSpPr/>
          <p:nvPr/>
        </p:nvSpPr>
        <p:spPr>
          <a:xfrm>
            <a:off x="7429500" y="4477967"/>
            <a:ext cx="857249"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59F0DD7-90A6-4147-AB88-BC3DA3008325}"/>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DB58FD54-FBED-4EFC-9D88-BB213D3FE93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6" name="Picture 25">
            <a:extLst>
              <a:ext uri="{FF2B5EF4-FFF2-40B4-BE49-F238E27FC236}">
                <a16:creationId xmlns:a16="http://schemas.microsoft.com/office/drawing/2014/main" id="{5FEAD19F-389F-4E53-9D03-4907F054CDB6}"/>
              </a:ext>
            </a:extLst>
          </p:cNvPr>
          <p:cNvPicPr>
            <a:picLocks noChangeAspect="1"/>
          </p:cNvPicPr>
          <p:nvPr/>
        </p:nvPicPr>
        <p:blipFill>
          <a:blip r:embed="rId12"/>
          <a:stretch>
            <a:fillRect/>
          </a:stretch>
        </p:blipFill>
        <p:spPr>
          <a:xfrm>
            <a:off x="4784563" y="2682392"/>
            <a:ext cx="1016620" cy="794234"/>
          </a:xfrm>
          <a:prstGeom prst="rect">
            <a:avLst/>
          </a:prstGeom>
        </p:spPr>
      </p:pic>
      <p:pic>
        <p:nvPicPr>
          <p:cNvPr id="27" name="Picture 26">
            <a:extLst>
              <a:ext uri="{FF2B5EF4-FFF2-40B4-BE49-F238E27FC236}">
                <a16:creationId xmlns:a16="http://schemas.microsoft.com/office/drawing/2014/main" id="{00D72A0E-4219-4402-9AC9-59341F82E00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8" name="Picture 2" descr="Yelp icon - Agent Pest Control">
            <a:extLst>
              <a:ext uri="{FF2B5EF4-FFF2-40B4-BE49-F238E27FC236}">
                <a16:creationId xmlns:a16="http://schemas.microsoft.com/office/drawing/2014/main" id="{C2031CAD-5AFB-491B-920D-E8D2ECF5A8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onorsChoose: Support a classroom. Build a future.">
            <a:extLst>
              <a:ext uri="{FF2B5EF4-FFF2-40B4-BE49-F238E27FC236}">
                <a16:creationId xmlns:a16="http://schemas.microsoft.com/office/drawing/2014/main" id="{EBC4BF7F-1322-4750-ACC6-94733EDF2D4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B1AE354-257C-46D5-A76A-FFE626106FA1}"/>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2" name="Ink 31">
                  <a:extLst>
                    <a:ext uri="{FF2B5EF4-FFF2-40B4-BE49-F238E27FC236}">
                      <a16:creationId xmlns:a16="http://schemas.microsoft.com/office/drawing/2014/main" id="{D67FBA8A-1650-473B-9C80-4FE221298ACE}"/>
                    </a:ext>
                  </a:extLst>
                </p14:cNvPr>
                <p14:cNvContentPartPr/>
                <p14:nvPr/>
              </p14:nvContentPartPr>
              <p14:xfrm>
                <a:off x="2317334" y="3944328"/>
                <a:ext cx="16200" cy="23400"/>
              </p14:xfrm>
            </p:contentPart>
          </mc:Choice>
          <mc:Fallback xmlns="">
            <p:pic>
              <p:nvPicPr>
                <p:cNvPr id="32" name="Ink 31">
                  <a:extLst>
                    <a:ext uri="{FF2B5EF4-FFF2-40B4-BE49-F238E27FC236}">
                      <a16:creationId xmlns:a16="http://schemas.microsoft.com/office/drawing/2014/main" id="{D67FBA8A-1650-473B-9C80-4FE221298ACE}"/>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3" name="Ink 32">
                  <a:extLst>
                    <a:ext uri="{FF2B5EF4-FFF2-40B4-BE49-F238E27FC236}">
                      <a16:creationId xmlns:a16="http://schemas.microsoft.com/office/drawing/2014/main" id="{65011FB3-C9F3-43B3-8C25-564E4FFF523A}"/>
                    </a:ext>
                  </a:extLst>
                </p14:cNvPr>
                <p14:cNvContentPartPr/>
                <p14:nvPr/>
              </p14:nvContentPartPr>
              <p14:xfrm>
                <a:off x="2048414" y="4128288"/>
                <a:ext cx="7200" cy="72360"/>
              </p14:xfrm>
            </p:contentPart>
          </mc:Choice>
          <mc:Fallback xmlns="">
            <p:pic>
              <p:nvPicPr>
                <p:cNvPr id="33" name="Ink 32">
                  <a:extLst>
                    <a:ext uri="{FF2B5EF4-FFF2-40B4-BE49-F238E27FC236}">
                      <a16:creationId xmlns:a16="http://schemas.microsoft.com/office/drawing/2014/main" id="{65011FB3-C9F3-43B3-8C25-564E4FFF523A}"/>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4" name="Ink 33">
                  <a:extLst>
                    <a:ext uri="{FF2B5EF4-FFF2-40B4-BE49-F238E27FC236}">
                      <a16:creationId xmlns:a16="http://schemas.microsoft.com/office/drawing/2014/main" id="{2E81A361-41B5-4C8E-B340-2401DF2E3221}"/>
                    </a:ext>
                  </a:extLst>
                </p14:cNvPr>
                <p14:cNvContentPartPr/>
                <p14:nvPr/>
              </p14:nvContentPartPr>
              <p14:xfrm>
                <a:off x="2113574" y="3916968"/>
                <a:ext cx="42840" cy="66240"/>
              </p14:xfrm>
            </p:contentPart>
          </mc:Choice>
          <mc:Fallback xmlns="">
            <p:pic>
              <p:nvPicPr>
                <p:cNvPr id="34" name="Ink 33">
                  <a:extLst>
                    <a:ext uri="{FF2B5EF4-FFF2-40B4-BE49-F238E27FC236}">
                      <a16:creationId xmlns:a16="http://schemas.microsoft.com/office/drawing/2014/main" id="{2E81A361-41B5-4C8E-B340-2401DF2E3221}"/>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5" name="Ink 34">
                  <a:extLst>
                    <a:ext uri="{FF2B5EF4-FFF2-40B4-BE49-F238E27FC236}">
                      <a16:creationId xmlns:a16="http://schemas.microsoft.com/office/drawing/2014/main" id="{6699800F-9DDA-4AB0-8CEA-F8FD60DEDB7B}"/>
                    </a:ext>
                  </a:extLst>
                </p14:cNvPr>
                <p14:cNvContentPartPr/>
                <p14:nvPr/>
              </p14:nvContentPartPr>
              <p14:xfrm>
                <a:off x="2118974" y="3916968"/>
                <a:ext cx="53280" cy="53640"/>
              </p14:xfrm>
            </p:contentPart>
          </mc:Choice>
          <mc:Fallback xmlns="">
            <p:pic>
              <p:nvPicPr>
                <p:cNvPr id="35" name="Ink 34">
                  <a:extLst>
                    <a:ext uri="{FF2B5EF4-FFF2-40B4-BE49-F238E27FC236}">
                      <a16:creationId xmlns:a16="http://schemas.microsoft.com/office/drawing/2014/main" id="{6699800F-9DDA-4AB0-8CEA-F8FD60DEDB7B}"/>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6" name="Ink 35">
                  <a:extLst>
                    <a:ext uri="{FF2B5EF4-FFF2-40B4-BE49-F238E27FC236}">
                      <a16:creationId xmlns:a16="http://schemas.microsoft.com/office/drawing/2014/main" id="{6585A73B-ED7E-4264-B1FD-4991250DCA64}"/>
                    </a:ext>
                  </a:extLst>
                </p14:cNvPr>
                <p14:cNvContentPartPr/>
                <p14:nvPr/>
              </p14:nvContentPartPr>
              <p14:xfrm>
                <a:off x="1919534" y="4343208"/>
                <a:ext cx="116640" cy="141120"/>
              </p14:xfrm>
            </p:contentPart>
          </mc:Choice>
          <mc:Fallback xmlns="">
            <p:pic>
              <p:nvPicPr>
                <p:cNvPr id="36" name="Ink 35">
                  <a:extLst>
                    <a:ext uri="{FF2B5EF4-FFF2-40B4-BE49-F238E27FC236}">
                      <a16:creationId xmlns:a16="http://schemas.microsoft.com/office/drawing/2014/main" id="{6585A73B-ED7E-4264-B1FD-4991250DCA6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7" name="Ink 36">
                  <a:extLst>
                    <a:ext uri="{FF2B5EF4-FFF2-40B4-BE49-F238E27FC236}">
                      <a16:creationId xmlns:a16="http://schemas.microsoft.com/office/drawing/2014/main" id="{F8FFEB38-4270-4952-A5BF-E5E005117D5B}"/>
                    </a:ext>
                  </a:extLst>
                </p14:cNvPr>
                <p14:cNvContentPartPr/>
                <p14:nvPr/>
              </p14:nvContentPartPr>
              <p14:xfrm>
                <a:off x="1911254" y="4405128"/>
                <a:ext cx="28440" cy="21960"/>
              </p14:xfrm>
            </p:contentPart>
          </mc:Choice>
          <mc:Fallback xmlns="">
            <p:pic>
              <p:nvPicPr>
                <p:cNvPr id="37" name="Ink 36">
                  <a:extLst>
                    <a:ext uri="{FF2B5EF4-FFF2-40B4-BE49-F238E27FC236}">
                      <a16:creationId xmlns:a16="http://schemas.microsoft.com/office/drawing/2014/main" id="{F8FFEB38-4270-4952-A5BF-E5E005117D5B}"/>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8" name="Ink 37">
                  <a:extLst>
                    <a:ext uri="{FF2B5EF4-FFF2-40B4-BE49-F238E27FC236}">
                      <a16:creationId xmlns:a16="http://schemas.microsoft.com/office/drawing/2014/main" id="{7C65F825-AC15-497A-9EF7-AA8158101345}"/>
                    </a:ext>
                  </a:extLst>
                </p14:cNvPr>
                <p14:cNvContentPartPr/>
                <p14:nvPr/>
              </p14:nvContentPartPr>
              <p14:xfrm>
                <a:off x="1890734" y="3949008"/>
                <a:ext cx="199800" cy="445680"/>
              </p14:xfrm>
            </p:contentPart>
          </mc:Choice>
          <mc:Fallback xmlns="">
            <p:pic>
              <p:nvPicPr>
                <p:cNvPr id="38" name="Ink 37">
                  <a:extLst>
                    <a:ext uri="{FF2B5EF4-FFF2-40B4-BE49-F238E27FC236}">
                      <a16:creationId xmlns:a16="http://schemas.microsoft.com/office/drawing/2014/main" id="{7C65F825-AC15-497A-9EF7-AA8158101345}"/>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9" name="Ink 38">
                  <a:extLst>
                    <a:ext uri="{FF2B5EF4-FFF2-40B4-BE49-F238E27FC236}">
                      <a16:creationId xmlns:a16="http://schemas.microsoft.com/office/drawing/2014/main" id="{17AD9CDD-452E-4EE3-8F1A-E69DC1774EAB}"/>
                    </a:ext>
                  </a:extLst>
                </p14:cNvPr>
                <p14:cNvContentPartPr/>
                <p14:nvPr/>
              </p14:nvContentPartPr>
              <p14:xfrm>
                <a:off x="2508854" y="4424928"/>
                <a:ext cx="100080" cy="78840"/>
              </p14:xfrm>
            </p:contentPart>
          </mc:Choice>
          <mc:Fallback xmlns="">
            <p:pic>
              <p:nvPicPr>
                <p:cNvPr id="39" name="Ink 38">
                  <a:extLst>
                    <a:ext uri="{FF2B5EF4-FFF2-40B4-BE49-F238E27FC236}">
                      <a16:creationId xmlns:a16="http://schemas.microsoft.com/office/drawing/2014/main" id="{17AD9CDD-452E-4EE3-8F1A-E69DC1774EAB}"/>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0" name="Ink 39">
                  <a:extLst>
                    <a:ext uri="{FF2B5EF4-FFF2-40B4-BE49-F238E27FC236}">
                      <a16:creationId xmlns:a16="http://schemas.microsoft.com/office/drawing/2014/main" id="{C9522240-E720-4749-A0AE-D105B0DDF620}"/>
                    </a:ext>
                  </a:extLst>
                </p14:cNvPr>
                <p14:cNvContentPartPr/>
                <p14:nvPr/>
              </p14:nvContentPartPr>
              <p14:xfrm>
                <a:off x="2535854" y="4409088"/>
                <a:ext cx="89640" cy="57600"/>
              </p14:xfrm>
            </p:contentPart>
          </mc:Choice>
          <mc:Fallback xmlns="">
            <p:pic>
              <p:nvPicPr>
                <p:cNvPr id="40" name="Ink 39">
                  <a:extLst>
                    <a:ext uri="{FF2B5EF4-FFF2-40B4-BE49-F238E27FC236}">
                      <a16:creationId xmlns:a16="http://schemas.microsoft.com/office/drawing/2014/main" id="{C9522240-E720-4749-A0AE-D105B0DDF620}"/>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41" name="Ink 40">
                  <a:extLst>
                    <a:ext uri="{FF2B5EF4-FFF2-40B4-BE49-F238E27FC236}">
                      <a16:creationId xmlns:a16="http://schemas.microsoft.com/office/drawing/2014/main" id="{00969748-7134-4CD1-B493-885E05856D88}"/>
                    </a:ext>
                  </a:extLst>
                </p14:cNvPr>
                <p14:cNvContentPartPr/>
                <p14:nvPr/>
              </p14:nvContentPartPr>
              <p14:xfrm>
                <a:off x="2546654" y="4390728"/>
                <a:ext cx="88560" cy="64440"/>
              </p14:xfrm>
            </p:contentPart>
          </mc:Choice>
          <mc:Fallback xmlns="">
            <p:pic>
              <p:nvPicPr>
                <p:cNvPr id="41" name="Ink 40">
                  <a:extLst>
                    <a:ext uri="{FF2B5EF4-FFF2-40B4-BE49-F238E27FC236}">
                      <a16:creationId xmlns:a16="http://schemas.microsoft.com/office/drawing/2014/main" id="{00969748-7134-4CD1-B493-885E05856D88}"/>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2" name="Ink 41">
                  <a:extLst>
                    <a:ext uri="{FF2B5EF4-FFF2-40B4-BE49-F238E27FC236}">
                      <a16:creationId xmlns:a16="http://schemas.microsoft.com/office/drawing/2014/main" id="{07B638CF-4206-4534-B2D8-55C8DFD20A12}"/>
                    </a:ext>
                  </a:extLst>
                </p14:cNvPr>
                <p14:cNvContentPartPr/>
                <p14:nvPr/>
              </p14:nvContentPartPr>
              <p14:xfrm>
                <a:off x="2621894" y="4454088"/>
                <a:ext cx="21240" cy="32400"/>
              </p14:xfrm>
            </p:contentPart>
          </mc:Choice>
          <mc:Fallback xmlns="">
            <p:pic>
              <p:nvPicPr>
                <p:cNvPr id="42" name="Ink 41">
                  <a:extLst>
                    <a:ext uri="{FF2B5EF4-FFF2-40B4-BE49-F238E27FC236}">
                      <a16:creationId xmlns:a16="http://schemas.microsoft.com/office/drawing/2014/main" id="{07B638CF-4206-4534-B2D8-55C8DFD20A12}"/>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3" name="Ink 42">
                  <a:extLst>
                    <a:ext uri="{FF2B5EF4-FFF2-40B4-BE49-F238E27FC236}">
                      <a16:creationId xmlns:a16="http://schemas.microsoft.com/office/drawing/2014/main" id="{45BAD803-26E9-4A1E-A80C-3FF85BDBFCC8}"/>
                    </a:ext>
                  </a:extLst>
                </p14:cNvPr>
                <p14:cNvContentPartPr/>
                <p14:nvPr/>
              </p14:nvContentPartPr>
              <p14:xfrm>
                <a:off x="2526134" y="4400088"/>
                <a:ext cx="11520" cy="7560"/>
              </p14:xfrm>
            </p:contentPart>
          </mc:Choice>
          <mc:Fallback xmlns="">
            <p:pic>
              <p:nvPicPr>
                <p:cNvPr id="43" name="Ink 42">
                  <a:extLst>
                    <a:ext uri="{FF2B5EF4-FFF2-40B4-BE49-F238E27FC236}">
                      <a16:creationId xmlns:a16="http://schemas.microsoft.com/office/drawing/2014/main" id="{45BAD803-26E9-4A1E-A80C-3FF85BDBFCC8}"/>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4" name="Ink 43">
                  <a:extLst>
                    <a:ext uri="{FF2B5EF4-FFF2-40B4-BE49-F238E27FC236}">
                      <a16:creationId xmlns:a16="http://schemas.microsoft.com/office/drawing/2014/main" id="{860615E9-A535-41E5-B459-D52DEA13D32A}"/>
                    </a:ext>
                  </a:extLst>
                </p14:cNvPr>
                <p14:cNvContentPartPr/>
                <p14:nvPr/>
              </p14:nvContentPartPr>
              <p14:xfrm>
                <a:off x="2454134" y="4123968"/>
                <a:ext cx="52200" cy="151920"/>
              </p14:xfrm>
            </p:contentPart>
          </mc:Choice>
          <mc:Fallback xmlns="">
            <p:pic>
              <p:nvPicPr>
                <p:cNvPr id="44" name="Ink 43">
                  <a:extLst>
                    <a:ext uri="{FF2B5EF4-FFF2-40B4-BE49-F238E27FC236}">
                      <a16:creationId xmlns:a16="http://schemas.microsoft.com/office/drawing/2014/main" id="{860615E9-A535-41E5-B459-D52DEA13D32A}"/>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5" name="Ink 44">
                  <a:extLst>
                    <a:ext uri="{FF2B5EF4-FFF2-40B4-BE49-F238E27FC236}">
                      <a16:creationId xmlns:a16="http://schemas.microsoft.com/office/drawing/2014/main" id="{B9C72C88-97B8-4C1F-8BEB-51646CD983F4}"/>
                    </a:ext>
                  </a:extLst>
                </p14:cNvPr>
                <p14:cNvContentPartPr/>
                <p14:nvPr/>
              </p14:nvContentPartPr>
              <p14:xfrm>
                <a:off x="2469254" y="4111728"/>
                <a:ext cx="54720" cy="177120"/>
              </p14:xfrm>
            </p:contentPart>
          </mc:Choice>
          <mc:Fallback xmlns="">
            <p:pic>
              <p:nvPicPr>
                <p:cNvPr id="45" name="Ink 44">
                  <a:extLst>
                    <a:ext uri="{FF2B5EF4-FFF2-40B4-BE49-F238E27FC236}">
                      <a16:creationId xmlns:a16="http://schemas.microsoft.com/office/drawing/2014/main" id="{B9C72C88-97B8-4C1F-8BEB-51646CD983F4}"/>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6" name="Ink 45">
                  <a:extLst>
                    <a:ext uri="{FF2B5EF4-FFF2-40B4-BE49-F238E27FC236}">
                      <a16:creationId xmlns:a16="http://schemas.microsoft.com/office/drawing/2014/main" id="{FD2FABDB-B2A6-43D1-B2EF-7E9631709AC2}"/>
                    </a:ext>
                  </a:extLst>
                </p14:cNvPr>
                <p14:cNvContentPartPr/>
                <p14:nvPr/>
              </p14:nvContentPartPr>
              <p14:xfrm>
                <a:off x="2356934" y="3955128"/>
                <a:ext cx="297000" cy="473760"/>
              </p14:xfrm>
            </p:contentPart>
          </mc:Choice>
          <mc:Fallback xmlns="">
            <p:pic>
              <p:nvPicPr>
                <p:cNvPr id="46" name="Ink 45">
                  <a:extLst>
                    <a:ext uri="{FF2B5EF4-FFF2-40B4-BE49-F238E27FC236}">
                      <a16:creationId xmlns:a16="http://schemas.microsoft.com/office/drawing/2014/main" id="{FD2FABDB-B2A6-43D1-B2EF-7E9631709AC2}"/>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7" name="Ink 46">
                  <a:extLst>
                    <a:ext uri="{FF2B5EF4-FFF2-40B4-BE49-F238E27FC236}">
                      <a16:creationId xmlns:a16="http://schemas.microsoft.com/office/drawing/2014/main" id="{5394B11B-1B52-4905-B73F-3C3F88EE5BA4}"/>
                    </a:ext>
                  </a:extLst>
                </p14:cNvPr>
                <p14:cNvContentPartPr/>
                <p14:nvPr/>
              </p14:nvContentPartPr>
              <p14:xfrm>
                <a:off x="1947614" y="4501248"/>
                <a:ext cx="285120" cy="47160"/>
              </p14:xfrm>
            </p:contentPart>
          </mc:Choice>
          <mc:Fallback xmlns="">
            <p:pic>
              <p:nvPicPr>
                <p:cNvPr id="47" name="Ink 46">
                  <a:extLst>
                    <a:ext uri="{FF2B5EF4-FFF2-40B4-BE49-F238E27FC236}">
                      <a16:creationId xmlns:a16="http://schemas.microsoft.com/office/drawing/2014/main" id="{5394B11B-1B52-4905-B73F-3C3F88EE5BA4}"/>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8" name="Ink 47">
                  <a:extLst>
                    <a:ext uri="{FF2B5EF4-FFF2-40B4-BE49-F238E27FC236}">
                      <a16:creationId xmlns:a16="http://schemas.microsoft.com/office/drawing/2014/main" id="{15BFA3AC-2DF7-4FBE-907D-15C3683B489E}"/>
                    </a:ext>
                  </a:extLst>
                </p14:cNvPr>
                <p14:cNvContentPartPr/>
                <p14:nvPr/>
              </p14:nvContentPartPr>
              <p14:xfrm>
                <a:off x="2382494" y="4539048"/>
                <a:ext cx="107640" cy="16920"/>
              </p14:xfrm>
            </p:contentPart>
          </mc:Choice>
          <mc:Fallback xmlns="">
            <p:pic>
              <p:nvPicPr>
                <p:cNvPr id="48" name="Ink 47">
                  <a:extLst>
                    <a:ext uri="{FF2B5EF4-FFF2-40B4-BE49-F238E27FC236}">
                      <a16:creationId xmlns:a16="http://schemas.microsoft.com/office/drawing/2014/main" id="{15BFA3AC-2DF7-4FBE-907D-15C3683B489E}"/>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9" name="Ink 48">
                  <a:extLst>
                    <a:ext uri="{FF2B5EF4-FFF2-40B4-BE49-F238E27FC236}">
                      <a16:creationId xmlns:a16="http://schemas.microsoft.com/office/drawing/2014/main" id="{017D55AD-3FD9-492B-811A-093FD74E0968}"/>
                    </a:ext>
                  </a:extLst>
                </p14:cNvPr>
                <p14:cNvContentPartPr/>
                <p14:nvPr/>
              </p14:nvContentPartPr>
              <p14:xfrm>
                <a:off x="2177208" y="4025908"/>
                <a:ext cx="62640" cy="300600"/>
              </p14:xfrm>
            </p:contentPart>
          </mc:Choice>
          <mc:Fallback xmlns="">
            <p:pic>
              <p:nvPicPr>
                <p:cNvPr id="49" name="Ink 48">
                  <a:extLst>
                    <a:ext uri="{FF2B5EF4-FFF2-40B4-BE49-F238E27FC236}">
                      <a16:creationId xmlns:a16="http://schemas.microsoft.com/office/drawing/2014/main" id="{017D55AD-3FD9-492B-811A-093FD74E0968}"/>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50" name="Ink 49">
                  <a:extLst>
                    <a:ext uri="{FF2B5EF4-FFF2-40B4-BE49-F238E27FC236}">
                      <a16:creationId xmlns:a16="http://schemas.microsoft.com/office/drawing/2014/main" id="{8B3DDA57-9037-4593-8BB0-7EBAD31A0D73}"/>
                    </a:ext>
                  </a:extLst>
                </p14:cNvPr>
                <p14:cNvContentPartPr/>
                <p14:nvPr/>
              </p14:nvContentPartPr>
              <p14:xfrm>
                <a:off x="2324808" y="3974068"/>
                <a:ext cx="47160" cy="344880"/>
              </p14:xfrm>
            </p:contentPart>
          </mc:Choice>
          <mc:Fallback xmlns="">
            <p:pic>
              <p:nvPicPr>
                <p:cNvPr id="50" name="Ink 49">
                  <a:extLst>
                    <a:ext uri="{FF2B5EF4-FFF2-40B4-BE49-F238E27FC236}">
                      <a16:creationId xmlns:a16="http://schemas.microsoft.com/office/drawing/2014/main" id="{8B3DDA57-9037-4593-8BB0-7EBAD31A0D73}"/>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51" name="Ink 50">
                  <a:extLst>
                    <a:ext uri="{FF2B5EF4-FFF2-40B4-BE49-F238E27FC236}">
                      <a16:creationId xmlns:a16="http://schemas.microsoft.com/office/drawing/2014/main" id="{DC7DD5C6-6CB4-486B-BD17-87FD4B908FED}"/>
                    </a:ext>
                  </a:extLst>
                </p14:cNvPr>
                <p14:cNvContentPartPr/>
                <p14:nvPr/>
              </p14:nvContentPartPr>
              <p14:xfrm>
                <a:off x="2078208" y="3962548"/>
                <a:ext cx="87120" cy="92520"/>
              </p14:xfrm>
            </p:contentPart>
          </mc:Choice>
          <mc:Fallback xmlns="">
            <p:pic>
              <p:nvPicPr>
                <p:cNvPr id="51" name="Ink 50">
                  <a:extLst>
                    <a:ext uri="{FF2B5EF4-FFF2-40B4-BE49-F238E27FC236}">
                      <a16:creationId xmlns:a16="http://schemas.microsoft.com/office/drawing/2014/main" id="{DC7DD5C6-6CB4-486B-BD17-87FD4B908FED}"/>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2" name="Ink 51">
                  <a:extLst>
                    <a:ext uri="{FF2B5EF4-FFF2-40B4-BE49-F238E27FC236}">
                      <a16:creationId xmlns:a16="http://schemas.microsoft.com/office/drawing/2014/main" id="{FAC8D1E3-16C5-439C-8617-1132F00D5F47}"/>
                    </a:ext>
                  </a:extLst>
                </p14:cNvPr>
                <p14:cNvContentPartPr/>
                <p14:nvPr/>
              </p14:nvContentPartPr>
              <p14:xfrm>
                <a:off x="2331648" y="3985948"/>
                <a:ext cx="39960" cy="45360"/>
              </p14:xfrm>
            </p:contentPart>
          </mc:Choice>
          <mc:Fallback xmlns="">
            <p:pic>
              <p:nvPicPr>
                <p:cNvPr id="52" name="Ink 51">
                  <a:extLst>
                    <a:ext uri="{FF2B5EF4-FFF2-40B4-BE49-F238E27FC236}">
                      <a16:creationId xmlns:a16="http://schemas.microsoft.com/office/drawing/2014/main" id="{FAC8D1E3-16C5-439C-8617-1132F00D5F47}"/>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53" name="Ink 52">
                  <a:extLst>
                    <a:ext uri="{FF2B5EF4-FFF2-40B4-BE49-F238E27FC236}">
                      <a16:creationId xmlns:a16="http://schemas.microsoft.com/office/drawing/2014/main" id="{1358884E-B2E1-4F65-A3B6-8CF5BA981F2B}"/>
                    </a:ext>
                  </a:extLst>
                </p14:cNvPr>
                <p14:cNvContentPartPr/>
                <p14:nvPr/>
              </p14:nvContentPartPr>
              <p14:xfrm>
                <a:off x="2154528" y="4019788"/>
                <a:ext cx="86400" cy="59040"/>
              </p14:xfrm>
            </p:contentPart>
          </mc:Choice>
          <mc:Fallback xmlns="">
            <p:pic>
              <p:nvPicPr>
                <p:cNvPr id="53" name="Ink 52">
                  <a:extLst>
                    <a:ext uri="{FF2B5EF4-FFF2-40B4-BE49-F238E27FC236}">
                      <a16:creationId xmlns:a16="http://schemas.microsoft.com/office/drawing/2014/main" id="{1358884E-B2E1-4F65-A3B6-8CF5BA981F2B}"/>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4" name="Ink 53">
                  <a:extLst>
                    <a:ext uri="{FF2B5EF4-FFF2-40B4-BE49-F238E27FC236}">
                      <a16:creationId xmlns:a16="http://schemas.microsoft.com/office/drawing/2014/main" id="{09E8F307-C958-4450-AFBC-5FCC2C701A52}"/>
                    </a:ext>
                  </a:extLst>
                </p14:cNvPr>
                <p14:cNvContentPartPr/>
                <p14:nvPr/>
              </p14:nvContentPartPr>
              <p14:xfrm>
                <a:off x="2227968" y="4069828"/>
                <a:ext cx="6840" cy="32040"/>
              </p14:xfrm>
            </p:contentPart>
          </mc:Choice>
          <mc:Fallback xmlns="">
            <p:pic>
              <p:nvPicPr>
                <p:cNvPr id="54" name="Ink 53">
                  <a:extLst>
                    <a:ext uri="{FF2B5EF4-FFF2-40B4-BE49-F238E27FC236}">
                      <a16:creationId xmlns:a16="http://schemas.microsoft.com/office/drawing/2014/main" id="{09E8F307-C958-4450-AFBC-5FCC2C701A52}"/>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5" name="Ink 54">
                  <a:extLst>
                    <a:ext uri="{FF2B5EF4-FFF2-40B4-BE49-F238E27FC236}">
                      <a16:creationId xmlns:a16="http://schemas.microsoft.com/office/drawing/2014/main" id="{EA3C513B-951B-4699-B14A-29FB499B5EE2}"/>
                    </a:ext>
                  </a:extLst>
                </p14:cNvPr>
                <p14:cNvContentPartPr/>
                <p14:nvPr/>
              </p14:nvContentPartPr>
              <p14:xfrm>
                <a:off x="2305368" y="4017268"/>
                <a:ext cx="29880" cy="19800"/>
              </p14:xfrm>
            </p:contentPart>
          </mc:Choice>
          <mc:Fallback xmlns="">
            <p:pic>
              <p:nvPicPr>
                <p:cNvPr id="55" name="Ink 54">
                  <a:extLst>
                    <a:ext uri="{FF2B5EF4-FFF2-40B4-BE49-F238E27FC236}">
                      <a16:creationId xmlns:a16="http://schemas.microsoft.com/office/drawing/2014/main" id="{EA3C513B-951B-4699-B14A-29FB499B5EE2}"/>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6" name="Ink 55">
                  <a:extLst>
                    <a:ext uri="{FF2B5EF4-FFF2-40B4-BE49-F238E27FC236}">
                      <a16:creationId xmlns:a16="http://schemas.microsoft.com/office/drawing/2014/main" id="{770AE414-1164-4457-8C97-E5DB9D717F08}"/>
                    </a:ext>
                  </a:extLst>
                </p14:cNvPr>
                <p14:cNvContentPartPr/>
                <p14:nvPr/>
              </p14:nvContentPartPr>
              <p14:xfrm>
                <a:off x="2366568" y="4287268"/>
                <a:ext cx="130680" cy="30960"/>
              </p14:xfrm>
            </p:contentPart>
          </mc:Choice>
          <mc:Fallback xmlns="">
            <p:pic>
              <p:nvPicPr>
                <p:cNvPr id="56" name="Ink 55">
                  <a:extLst>
                    <a:ext uri="{FF2B5EF4-FFF2-40B4-BE49-F238E27FC236}">
                      <a16:creationId xmlns:a16="http://schemas.microsoft.com/office/drawing/2014/main" id="{770AE414-1164-4457-8C97-E5DB9D717F0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7" name="Ink 56">
                  <a:extLst>
                    <a:ext uri="{FF2B5EF4-FFF2-40B4-BE49-F238E27FC236}">
                      <a16:creationId xmlns:a16="http://schemas.microsoft.com/office/drawing/2014/main" id="{DE299BC4-5E75-44AF-8FDC-9BE56C12373D}"/>
                    </a:ext>
                  </a:extLst>
                </p14:cNvPr>
                <p14:cNvContentPartPr/>
                <p14:nvPr/>
              </p14:nvContentPartPr>
              <p14:xfrm>
                <a:off x="2485368" y="4298788"/>
                <a:ext cx="720" cy="1440"/>
              </p14:xfrm>
            </p:contentPart>
          </mc:Choice>
          <mc:Fallback xmlns="">
            <p:pic>
              <p:nvPicPr>
                <p:cNvPr id="57" name="Ink 56">
                  <a:extLst>
                    <a:ext uri="{FF2B5EF4-FFF2-40B4-BE49-F238E27FC236}">
                      <a16:creationId xmlns:a16="http://schemas.microsoft.com/office/drawing/2014/main" id="{DE299BC4-5E75-44AF-8FDC-9BE56C12373D}"/>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8" name="Ink 57">
                  <a:extLst>
                    <a:ext uri="{FF2B5EF4-FFF2-40B4-BE49-F238E27FC236}">
                      <a16:creationId xmlns:a16="http://schemas.microsoft.com/office/drawing/2014/main" id="{750CD7FF-D1CC-40B4-8D05-AF7B1E2B95DF}"/>
                    </a:ext>
                  </a:extLst>
                </p14:cNvPr>
                <p14:cNvContentPartPr/>
                <p14:nvPr/>
              </p14:nvContentPartPr>
              <p14:xfrm>
                <a:off x="2068128" y="4176388"/>
                <a:ext cx="93600" cy="120240"/>
              </p14:xfrm>
            </p:contentPart>
          </mc:Choice>
          <mc:Fallback xmlns="">
            <p:pic>
              <p:nvPicPr>
                <p:cNvPr id="58" name="Ink 57">
                  <a:extLst>
                    <a:ext uri="{FF2B5EF4-FFF2-40B4-BE49-F238E27FC236}">
                      <a16:creationId xmlns:a16="http://schemas.microsoft.com/office/drawing/2014/main" id="{750CD7FF-D1CC-40B4-8D05-AF7B1E2B95DF}"/>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9" name="Ink 58">
                  <a:extLst>
                    <a:ext uri="{FF2B5EF4-FFF2-40B4-BE49-F238E27FC236}">
                      <a16:creationId xmlns:a16="http://schemas.microsoft.com/office/drawing/2014/main" id="{FD471F9D-5668-4C41-A165-3128915357CC}"/>
                    </a:ext>
                  </a:extLst>
                </p14:cNvPr>
                <p14:cNvContentPartPr/>
                <p14:nvPr/>
              </p14:nvContentPartPr>
              <p14:xfrm>
                <a:off x="2057688" y="4109068"/>
                <a:ext cx="150120" cy="210600"/>
              </p14:xfrm>
            </p:contentPart>
          </mc:Choice>
          <mc:Fallback xmlns="">
            <p:pic>
              <p:nvPicPr>
                <p:cNvPr id="59" name="Ink 58">
                  <a:extLst>
                    <a:ext uri="{FF2B5EF4-FFF2-40B4-BE49-F238E27FC236}">
                      <a16:creationId xmlns:a16="http://schemas.microsoft.com/office/drawing/2014/main" id="{FD471F9D-5668-4C41-A165-3128915357CC}"/>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60" name="Ink 59">
                  <a:extLst>
                    <a:ext uri="{FF2B5EF4-FFF2-40B4-BE49-F238E27FC236}">
                      <a16:creationId xmlns:a16="http://schemas.microsoft.com/office/drawing/2014/main" id="{39164DDF-E1DD-45AD-BD1E-BEF24F982DFC}"/>
                    </a:ext>
                  </a:extLst>
                </p14:cNvPr>
                <p14:cNvContentPartPr/>
                <p14:nvPr/>
              </p14:nvContentPartPr>
              <p14:xfrm>
                <a:off x="2224368" y="4330828"/>
                <a:ext cx="360" cy="360"/>
              </p14:xfrm>
            </p:contentPart>
          </mc:Choice>
          <mc:Fallback xmlns="">
            <p:pic>
              <p:nvPicPr>
                <p:cNvPr id="60" name="Ink 59">
                  <a:extLst>
                    <a:ext uri="{FF2B5EF4-FFF2-40B4-BE49-F238E27FC236}">
                      <a16:creationId xmlns:a16="http://schemas.microsoft.com/office/drawing/2014/main" id="{39164DDF-E1DD-45AD-BD1E-BEF24F982DFC}"/>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61" name="Ink 60">
                  <a:extLst>
                    <a:ext uri="{FF2B5EF4-FFF2-40B4-BE49-F238E27FC236}">
                      <a16:creationId xmlns:a16="http://schemas.microsoft.com/office/drawing/2014/main" id="{DCBD3DF8-359F-4611-9977-A6DD68A1CE4D}"/>
                    </a:ext>
                  </a:extLst>
                </p14:cNvPr>
                <p14:cNvContentPartPr/>
                <p14:nvPr/>
              </p14:nvContentPartPr>
              <p14:xfrm>
                <a:off x="2400200" y="4120220"/>
                <a:ext cx="35280" cy="20880"/>
              </p14:xfrm>
            </p:contentPart>
          </mc:Choice>
          <mc:Fallback xmlns="">
            <p:pic>
              <p:nvPicPr>
                <p:cNvPr id="61" name="Ink 60">
                  <a:extLst>
                    <a:ext uri="{FF2B5EF4-FFF2-40B4-BE49-F238E27FC236}">
                      <a16:creationId xmlns:a16="http://schemas.microsoft.com/office/drawing/2014/main" id="{DCBD3DF8-359F-4611-9977-A6DD68A1CE4D}"/>
                    </a:ext>
                  </a:extLst>
                </p:cNvPr>
                <p:cNvPicPr/>
                <p:nvPr/>
              </p:nvPicPr>
              <p:blipFill>
                <a:blip r:embed="rId79"/>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62" name="Ink 61">
                <a:extLst>
                  <a:ext uri="{FF2B5EF4-FFF2-40B4-BE49-F238E27FC236}">
                    <a16:creationId xmlns:a16="http://schemas.microsoft.com/office/drawing/2014/main" id="{ACC3D75D-444A-4241-853D-230A99540FD5}"/>
                  </a:ext>
                </a:extLst>
              </p14:cNvPr>
              <p14:cNvContentPartPr/>
              <p14:nvPr/>
            </p14:nvContentPartPr>
            <p14:xfrm>
              <a:off x="2395814" y="4717033"/>
              <a:ext cx="135720" cy="416160"/>
            </p14:xfrm>
          </p:contentPart>
        </mc:Choice>
        <mc:Fallback xmlns="">
          <p:pic>
            <p:nvPicPr>
              <p:cNvPr id="62" name="Ink 61">
                <a:extLst>
                  <a:ext uri="{FF2B5EF4-FFF2-40B4-BE49-F238E27FC236}">
                    <a16:creationId xmlns:a16="http://schemas.microsoft.com/office/drawing/2014/main" id="{ACC3D75D-444A-4241-853D-230A99540FD5}"/>
                  </a:ext>
                </a:extLst>
              </p:cNvPr>
              <p:cNvPicPr/>
              <p:nvPr/>
            </p:nvPicPr>
            <p:blipFill>
              <a:blip r:embed="rId81"/>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63" name="Ink 62">
                <a:extLst>
                  <a:ext uri="{FF2B5EF4-FFF2-40B4-BE49-F238E27FC236}">
                    <a16:creationId xmlns:a16="http://schemas.microsoft.com/office/drawing/2014/main" id="{103D6EA1-8D0A-429E-9413-7A447605A5FA}"/>
                  </a:ext>
                </a:extLst>
              </p14:cNvPr>
              <p14:cNvContentPartPr/>
              <p14:nvPr/>
            </p14:nvContentPartPr>
            <p14:xfrm>
              <a:off x="2539454" y="4725313"/>
              <a:ext cx="115920" cy="417600"/>
            </p14:xfrm>
          </p:contentPart>
        </mc:Choice>
        <mc:Fallback xmlns="">
          <p:pic>
            <p:nvPicPr>
              <p:cNvPr id="63" name="Ink 62">
                <a:extLst>
                  <a:ext uri="{FF2B5EF4-FFF2-40B4-BE49-F238E27FC236}">
                    <a16:creationId xmlns:a16="http://schemas.microsoft.com/office/drawing/2014/main" id="{103D6EA1-8D0A-429E-9413-7A447605A5FA}"/>
                  </a:ext>
                </a:extLst>
              </p:cNvPr>
              <p:cNvPicPr/>
              <p:nvPr/>
            </p:nvPicPr>
            <p:blipFill>
              <a:blip r:embed="rId83"/>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64" name="Ink 63">
                <a:extLst>
                  <a:ext uri="{FF2B5EF4-FFF2-40B4-BE49-F238E27FC236}">
                    <a16:creationId xmlns:a16="http://schemas.microsoft.com/office/drawing/2014/main" id="{42991669-1D5C-4794-9776-2DB38156570A}"/>
                  </a:ext>
                </a:extLst>
              </p14:cNvPr>
              <p14:cNvContentPartPr/>
              <p14:nvPr/>
            </p14:nvContentPartPr>
            <p14:xfrm>
              <a:off x="2521814" y="4844113"/>
              <a:ext cx="11880" cy="292320"/>
            </p14:xfrm>
          </p:contentPart>
        </mc:Choice>
        <mc:Fallback xmlns="">
          <p:pic>
            <p:nvPicPr>
              <p:cNvPr id="64" name="Ink 63">
                <a:extLst>
                  <a:ext uri="{FF2B5EF4-FFF2-40B4-BE49-F238E27FC236}">
                    <a16:creationId xmlns:a16="http://schemas.microsoft.com/office/drawing/2014/main" id="{42991669-1D5C-4794-9776-2DB38156570A}"/>
                  </a:ext>
                </a:extLst>
              </p:cNvPr>
              <p:cNvPicPr/>
              <p:nvPr/>
            </p:nvPicPr>
            <p:blipFill>
              <a:blip r:embed="rId85"/>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65" name="Ink 64">
                <a:extLst>
                  <a:ext uri="{FF2B5EF4-FFF2-40B4-BE49-F238E27FC236}">
                    <a16:creationId xmlns:a16="http://schemas.microsoft.com/office/drawing/2014/main" id="{CFF07F09-67D5-4C5F-B29F-F8E285AC84B4}"/>
                  </a:ext>
                </a:extLst>
              </p14:cNvPr>
              <p14:cNvContentPartPr/>
              <p14:nvPr/>
            </p14:nvContentPartPr>
            <p14:xfrm>
              <a:off x="2488334" y="4840513"/>
              <a:ext cx="5400" cy="299520"/>
            </p14:xfrm>
          </p:contentPart>
        </mc:Choice>
        <mc:Fallback xmlns="">
          <p:pic>
            <p:nvPicPr>
              <p:cNvPr id="65" name="Ink 64">
                <a:extLst>
                  <a:ext uri="{FF2B5EF4-FFF2-40B4-BE49-F238E27FC236}">
                    <a16:creationId xmlns:a16="http://schemas.microsoft.com/office/drawing/2014/main" id="{CFF07F09-67D5-4C5F-B29F-F8E285AC84B4}"/>
                  </a:ext>
                </a:extLst>
              </p:cNvPr>
              <p:cNvPicPr/>
              <p:nvPr/>
            </p:nvPicPr>
            <p:blipFill>
              <a:blip r:embed="rId87"/>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66" name="Ink 65">
                <a:extLst>
                  <a:ext uri="{FF2B5EF4-FFF2-40B4-BE49-F238E27FC236}">
                    <a16:creationId xmlns:a16="http://schemas.microsoft.com/office/drawing/2014/main" id="{F2E61C2B-7524-4822-902E-7B500A644807}"/>
                  </a:ext>
                </a:extLst>
              </p14:cNvPr>
              <p14:cNvContentPartPr/>
              <p14:nvPr/>
            </p14:nvContentPartPr>
            <p14:xfrm>
              <a:off x="2513174" y="4717753"/>
              <a:ext cx="24480" cy="27720"/>
            </p14:xfrm>
          </p:contentPart>
        </mc:Choice>
        <mc:Fallback xmlns="">
          <p:pic>
            <p:nvPicPr>
              <p:cNvPr id="66" name="Ink 65">
                <a:extLst>
                  <a:ext uri="{FF2B5EF4-FFF2-40B4-BE49-F238E27FC236}">
                    <a16:creationId xmlns:a16="http://schemas.microsoft.com/office/drawing/2014/main" id="{F2E61C2B-7524-4822-902E-7B500A644807}"/>
                  </a:ext>
                </a:extLst>
              </p:cNvPr>
              <p:cNvPicPr/>
              <p:nvPr/>
            </p:nvPicPr>
            <p:blipFill>
              <a:blip r:embed="rId89"/>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67" name="Ink 66">
                <a:extLst>
                  <a:ext uri="{FF2B5EF4-FFF2-40B4-BE49-F238E27FC236}">
                    <a16:creationId xmlns:a16="http://schemas.microsoft.com/office/drawing/2014/main" id="{1BBFC83C-4D8F-4657-96A0-64B4C460EF61}"/>
                  </a:ext>
                </a:extLst>
              </p14:cNvPr>
              <p14:cNvContentPartPr/>
              <p14:nvPr/>
            </p14:nvContentPartPr>
            <p14:xfrm>
              <a:off x="2524334" y="4711993"/>
              <a:ext cx="15120" cy="16200"/>
            </p14:xfrm>
          </p:contentPart>
        </mc:Choice>
        <mc:Fallback xmlns="">
          <p:pic>
            <p:nvPicPr>
              <p:cNvPr id="67" name="Ink 66">
                <a:extLst>
                  <a:ext uri="{FF2B5EF4-FFF2-40B4-BE49-F238E27FC236}">
                    <a16:creationId xmlns:a16="http://schemas.microsoft.com/office/drawing/2014/main" id="{1BBFC83C-4D8F-4657-96A0-64B4C460EF61}"/>
                  </a:ext>
                </a:extLst>
              </p:cNvPr>
              <p:cNvPicPr/>
              <p:nvPr/>
            </p:nvPicPr>
            <p:blipFill>
              <a:blip r:embed="rId91"/>
              <a:stretch>
                <a:fillRect/>
              </a:stretch>
            </p:blipFill>
            <p:spPr>
              <a:xfrm>
                <a:off x="2515334" y="4703353"/>
                <a:ext cx="32760" cy="33840"/>
              </a:xfrm>
              <a:prstGeom prst="rect">
                <a:avLst/>
              </a:prstGeom>
            </p:spPr>
          </p:pic>
        </mc:Fallback>
      </mc:AlternateContent>
      <p:grpSp>
        <p:nvGrpSpPr>
          <p:cNvPr id="68" name="Group 67">
            <a:extLst>
              <a:ext uri="{FF2B5EF4-FFF2-40B4-BE49-F238E27FC236}">
                <a16:creationId xmlns:a16="http://schemas.microsoft.com/office/drawing/2014/main" id="{0726CCCB-88B5-4182-BC7B-1A013B16076C}"/>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9" name="Ink 68">
                  <a:extLst>
                    <a:ext uri="{FF2B5EF4-FFF2-40B4-BE49-F238E27FC236}">
                      <a16:creationId xmlns:a16="http://schemas.microsoft.com/office/drawing/2014/main" id="{19131063-392B-430A-8BAB-460CA27918D7}"/>
                    </a:ext>
                  </a:extLst>
                </p14:cNvPr>
                <p14:cNvContentPartPr/>
                <p14:nvPr/>
              </p14:nvContentPartPr>
              <p14:xfrm>
                <a:off x="2607854" y="4719553"/>
                <a:ext cx="17640" cy="20160"/>
              </p14:xfrm>
            </p:contentPart>
          </mc:Choice>
          <mc:Fallback xmlns="">
            <p:pic>
              <p:nvPicPr>
                <p:cNvPr id="69" name="Ink 68">
                  <a:extLst>
                    <a:ext uri="{FF2B5EF4-FFF2-40B4-BE49-F238E27FC236}">
                      <a16:creationId xmlns:a16="http://schemas.microsoft.com/office/drawing/2014/main" id="{19131063-392B-430A-8BAB-460CA27918D7}"/>
                    </a:ext>
                  </a:extLst>
                </p:cNvPr>
                <p:cNvPicPr/>
                <p:nvPr/>
              </p:nvPicPr>
              <p:blipFill>
                <a:blip r:embed="rId93"/>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70" name="Ink 69">
                  <a:extLst>
                    <a:ext uri="{FF2B5EF4-FFF2-40B4-BE49-F238E27FC236}">
                      <a16:creationId xmlns:a16="http://schemas.microsoft.com/office/drawing/2014/main" id="{40885E13-EC28-4E8B-859F-4003272D4B89}"/>
                    </a:ext>
                  </a:extLst>
                </p14:cNvPr>
                <p14:cNvContentPartPr/>
                <p14:nvPr/>
              </p14:nvContentPartPr>
              <p14:xfrm>
                <a:off x="2632694" y="4736473"/>
                <a:ext cx="23040" cy="34920"/>
              </p14:xfrm>
            </p:contentPart>
          </mc:Choice>
          <mc:Fallback xmlns="">
            <p:pic>
              <p:nvPicPr>
                <p:cNvPr id="70" name="Ink 69">
                  <a:extLst>
                    <a:ext uri="{FF2B5EF4-FFF2-40B4-BE49-F238E27FC236}">
                      <a16:creationId xmlns:a16="http://schemas.microsoft.com/office/drawing/2014/main" id="{40885E13-EC28-4E8B-859F-4003272D4B89}"/>
                    </a:ext>
                  </a:extLst>
                </p:cNvPr>
                <p:cNvPicPr/>
                <p:nvPr/>
              </p:nvPicPr>
              <p:blipFill>
                <a:blip r:embed="rId95"/>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71" name="Ink 70">
                  <a:extLst>
                    <a:ext uri="{FF2B5EF4-FFF2-40B4-BE49-F238E27FC236}">
                      <a16:creationId xmlns:a16="http://schemas.microsoft.com/office/drawing/2014/main" id="{EB0F2851-F9DC-4F18-B22B-CC13344CD086}"/>
                    </a:ext>
                  </a:extLst>
                </p14:cNvPr>
                <p14:cNvContentPartPr/>
                <p14:nvPr/>
              </p14:nvContentPartPr>
              <p14:xfrm>
                <a:off x="2725214" y="4738273"/>
                <a:ext cx="2520" cy="26280"/>
              </p14:xfrm>
            </p:contentPart>
          </mc:Choice>
          <mc:Fallback xmlns="">
            <p:pic>
              <p:nvPicPr>
                <p:cNvPr id="71" name="Ink 70">
                  <a:extLst>
                    <a:ext uri="{FF2B5EF4-FFF2-40B4-BE49-F238E27FC236}">
                      <a16:creationId xmlns:a16="http://schemas.microsoft.com/office/drawing/2014/main" id="{EB0F2851-F9DC-4F18-B22B-CC13344CD086}"/>
                    </a:ext>
                  </a:extLst>
                </p:cNvPr>
                <p:cNvPicPr/>
                <p:nvPr/>
              </p:nvPicPr>
              <p:blipFill>
                <a:blip r:embed="rId97"/>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72" name="Ink 71">
                  <a:extLst>
                    <a:ext uri="{FF2B5EF4-FFF2-40B4-BE49-F238E27FC236}">
                      <a16:creationId xmlns:a16="http://schemas.microsoft.com/office/drawing/2014/main" id="{0B6CE205-4618-40DC-BF32-57B4D1F8AEE6}"/>
                    </a:ext>
                  </a:extLst>
                </p14:cNvPr>
                <p14:cNvContentPartPr/>
                <p14:nvPr/>
              </p14:nvContentPartPr>
              <p14:xfrm>
                <a:off x="2736734" y="4735033"/>
                <a:ext cx="3600" cy="720"/>
              </p14:xfrm>
            </p:contentPart>
          </mc:Choice>
          <mc:Fallback xmlns="">
            <p:pic>
              <p:nvPicPr>
                <p:cNvPr id="72" name="Ink 71">
                  <a:extLst>
                    <a:ext uri="{FF2B5EF4-FFF2-40B4-BE49-F238E27FC236}">
                      <a16:creationId xmlns:a16="http://schemas.microsoft.com/office/drawing/2014/main" id="{0B6CE205-4618-40DC-BF32-57B4D1F8AEE6}"/>
                    </a:ext>
                  </a:extLst>
                </p:cNvPr>
                <p:cNvPicPr/>
                <p:nvPr/>
              </p:nvPicPr>
              <p:blipFill>
                <a:blip r:embed="rId99"/>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73" name="Ink 72">
                  <a:extLst>
                    <a:ext uri="{FF2B5EF4-FFF2-40B4-BE49-F238E27FC236}">
                      <a16:creationId xmlns:a16="http://schemas.microsoft.com/office/drawing/2014/main" id="{86B84FF8-188F-43CD-9133-D54BCD75555C}"/>
                    </a:ext>
                  </a:extLst>
                </p14:cNvPr>
                <p14:cNvContentPartPr/>
                <p14:nvPr/>
              </p14:nvContentPartPr>
              <p14:xfrm>
                <a:off x="2746094" y="4724593"/>
                <a:ext cx="720" cy="720"/>
              </p14:xfrm>
            </p:contentPart>
          </mc:Choice>
          <mc:Fallback xmlns="">
            <p:pic>
              <p:nvPicPr>
                <p:cNvPr id="73" name="Ink 72">
                  <a:extLst>
                    <a:ext uri="{FF2B5EF4-FFF2-40B4-BE49-F238E27FC236}">
                      <a16:creationId xmlns:a16="http://schemas.microsoft.com/office/drawing/2014/main" id="{86B84FF8-188F-43CD-9133-D54BCD75555C}"/>
                    </a:ext>
                  </a:extLst>
                </p:cNvPr>
                <p:cNvPicPr/>
                <p:nvPr/>
              </p:nvPicPr>
              <p:blipFill>
                <a:blip r:embed="rId101"/>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74" name="Ink 73">
                  <a:extLst>
                    <a:ext uri="{FF2B5EF4-FFF2-40B4-BE49-F238E27FC236}">
                      <a16:creationId xmlns:a16="http://schemas.microsoft.com/office/drawing/2014/main" id="{F28EEEB6-8591-4EBA-86FF-82398E719969}"/>
                    </a:ext>
                  </a:extLst>
                </p14:cNvPr>
                <p14:cNvContentPartPr/>
                <p14:nvPr/>
              </p14:nvContentPartPr>
              <p14:xfrm>
                <a:off x="2728454" y="4763833"/>
                <a:ext cx="720" cy="12960"/>
              </p14:xfrm>
            </p:contentPart>
          </mc:Choice>
          <mc:Fallback xmlns="">
            <p:pic>
              <p:nvPicPr>
                <p:cNvPr id="74" name="Ink 73">
                  <a:extLst>
                    <a:ext uri="{FF2B5EF4-FFF2-40B4-BE49-F238E27FC236}">
                      <a16:creationId xmlns:a16="http://schemas.microsoft.com/office/drawing/2014/main" id="{F28EEEB6-8591-4EBA-86FF-82398E719969}"/>
                    </a:ext>
                  </a:extLst>
                </p:cNvPr>
                <p:cNvPicPr/>
                <p:nvPr/>
              </p:nvPicPr>
              <p:blipFill>
                <a:blip r:embed="rId103"/>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75" name="Ink 74">
                  <a:extLst>
                    <a:ext uri="{FF2B5EF4-FFF2-40B4-BE49-F238E27FC236}">
                      <a16:creationId xmlns:a16="http://schemas.microsoft.com/office/drawing/2014/main" id="{0A0C1DAE-6819-45EF-9293-23051737A2AC}"/>
                    </a:ext>
                  </a:extLst>
                </p14:cNvPr>
                <p14:cNvContentPartPr/>
                <p14:nvPr/>
              </p14:nvContentPartPr>
              <p14:xfrm>
                <a:off x="2737094" y="4758433"/>
                <a:ext cx="3240" cy="3240"/>
              </p14:xfrm>
            </p:contentPart>
          </mc:Choice>
          <mc:Fallback xmlns="">
            <p:pic>
              <p:nvPicPr>
                <p:cNvPr id="75" name="Ink 74">
                  <a:extLst>
                    <a:ext uri="{FF2B5EF4-FFF2-40B4-BE49-F238E27FC236}">
                      <a16:creationId xmlns:a16="http://schemas.microsoft.com/office/drawing/2014/main" id="{0A0C1DAE-6819-45EF-9293-23051737A2AC}"/>
                    </a:ext>
                  </a:extLst>
                </p:cNvPr>
                <p:cNvPicPr/>
                <p:nvPr/>
              </p:nvPicPr>
              <p:blipFill>
                <a:blip r:embed="rId105"/>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6" name="Ink 75">
                  <a:extLst>
                    <a:ext uri="{FF2B5EF4-FFF2-40B4-BE49-F238E27FC236}">
                      <a16:creationId xmlns:a16="http://schemas.microsoft.com/office/drawing/2014/main" id="{84E5C010-65FB-4E64-988E-E6143A522EE5}"/>
                    </a:ext>
                  </a:extLst>
                </p14:cNvPr>
                <p14:cNvContentPartPr/>
                <p14:nvPr/>
              </p14:nvContentPartPr>
              <p14:xfrm>
                <a:off x="2746094" y="4729633"/>
                <a:ext cx="4320" cy="3600"/>
              </p14:xfrm>
            </p:contentPart>
          </mc:Choice>
          <mc:Fallback xmlns="">
            <p:pic>
              <p:nvPicPr>
                <p:cNvPr id="76" name="Ink 75">
                  <a:extLst>
                    <a:ext uri="{FF2B5EF4-FFF2-40B4-BE49-F238E27FC236}">
                      <a16:creationId xmlns:a16="http://schemas.microsoft.com/office/drawing/2014/main" id="{84E5C010-65FB-4E64-988E-E6143A522EE5}"/>
                    </a:ext>
                  </a:extLst>
                </p:cNvPr>
                <p:cNvPicPr/>
                <p:nvPr/>
              </p:nvPicPr>
              <p:blipFill>
                <a:blip r:embed="rId105"/>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77" name="Ink 76">
                  <a:extLst>
                    <a:ext uri="{FF2B5EF4-FFF2-40B4-BE49-F238E27FC236}">
                      <a16:creationId xmlns:a16="http://schemas.microsoft.com/office/drawing/2014/main" id="{2DE087CA-AA2F-4D57-95CD-FDAEE2E32722}"/>
                    </a:ext>
                  </a:extLst>
                </p14:cNvPr>
                <p14:cNvContentPartPr/>
                <p14:nvPr/>
              </p14:nvContentPartPr>
              <p14:xfrm>
                <a:off x="2743934" y="4727833"/>
                <a:ext cx="720" cy="1440"/>
              </p14:xfrm>
            </p:contentPart>
          </mc:Choice>
          <mc:Fallback xmlns="">
            <p:pic>
              <p:nvPicPr>
                <p:cNvPr id="77" name="Ink 76">
                  <a:extLst>
                    <a:ext uri="{FF2B5EF4-FFF2-40B4-BE49-F238E27FC236}">
                      <a16:creationId xmlns:a16="http://schemas.microsoft.com/office/drawing/2014/main" id="{2DE087CA-AA2F-4D57-95CD-FDAEE2E32722}"/>
                    </a:ext>
                  </a:extLst>
                </p:cNvPr>
                <p:cNvPicPr/>
                <p:nvPr/>
              </p:nvPicPr>
              <p:blipFill>
                <a:blip r:embed="rId71"/>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78" name="Ink 77">
                  <a:extLst>
                    <a:ext uri="{FF2B5EF4-FFF2-40B4-BE49-F238E27FC236}">
                      <a16:creationId xmlns:a16="http://schemas.microsoft.com/office/drawing/2014/main" id="{13D5F7DC-CF31-481B-AD8E-DA8CBF92B00F}"/>
                    </a:ext>
                  </a:extLst>
                </p14:cNvPr>
                <p14:cNvContentPartPr/>
                <p14:nvPr/>
              </p14:nvContentPartPr>
              <p14:xfrm>
                <a:off x="2739974" y="4757353"/>
                <a:ext cx="720" cy="1800"/>
              </p14:xfrm>
            </p:contentPart>
          </mc:Choice>
          <mc:Fallback xmlns="">
            <p:pic>
              <p:nvPicPr>
                <p:cNvPr id="78" name="Ink 77">
                  <a:extLst>
                    <a:ext uri="{FF2B5EF4-FFF2-40B4-BE49-F238E27FC236}">
                      <a16:creationId xmlns:a16="http://schemas.microsoft.com/office/drawing/2014/main" id="{13D5F7DC-CF31-481B-AD8E-DA8CBF92B00F}"/>
                    </a:ext>
                  </a:extLst>
                </p:cNvPr>
                <p:cNvPicPr/>
                <p:nvPr/>
              </p:nvPicPr>
              <p:blipFill>
                <a:blip r:embed="rId71"/>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79" name="Ink 78">
                  <a:extLst>
                    <a:ext uri="{FF2B5EF4-FFF2-40B4-BE49-F238E27FC236}">
                      <a16:creationId xmlns:a16="http://schemas.microsoft.com/office/drawing/2014/main" id="{E42A8B79-2D49-4870-8F69-30BAC2BA4E24}"/>
                    </a:ext>
                  </a:extLst>
                </p14:cNvPr>
                <p14:cNvContentPartPr/>
                <p14:nvPr/>
              </p14:nvContentPartPr>
              <p14:xfrm>
                <a:off x="2742134" y="5087113"/>
                <a:ext cx="1800" cy="4680"/>
              </p14:xfrm>
            </p:contentPart>
          </mc:Choice>
          <mc:Fallback xmlns="">
            <p:pic>
              <p:nvPicPr>
                <p:cNvPr id="79" name="Ink 78">
                  <a:extLst>
                    <a:ext uri="{FF2B5EF4-FFF2-40B4-BE49-F238E27FC236}">
                      <a16:creationId xmlns:a16="http://schemas.microsoft.com/office/drawing/2014/main" id="{E42A8B79-2D49-4870-8F69-30BAC2BA4E24}"/>
                    </a:ext>
                  </a:extLst>
                </p:cNvPr>
                <p:cNvPicPr/>
                <p:nvPr/>
              </p:nvPicPr>
              <p:blipFill>
                <a:blip r:embed="rId110"/>
                <a:stretch>
                  <a:fillRect/>
                </a:stretch>
              </p:blipFill>
              <p:spPr>
                <a:xfrm>
                  <a:off x="2733494" y="5078473"/>
                  <a:ext cx="19440" cy="22320"/>
                </a:xfrm>
                <a:prstGeom prst="rect">
                  <a:avLst/>
                </a:prstGeom>
              </p:spPr>
            </p:pic>
          </mc:Fallback>
        </mc:AlternateContent>
      </p:grpSp>
      <p:grpSp>
        <p:nvGrpSpPr>
          <p:cNvPr id="80" name="Group 79">
            <a:extLst>
              <a:ext uri="{FF2B5EF4-FFF2-40B4-BE49-F238E27FC236}">
                <a16:creationId xmlns:a16="http://schemas.microsoft.com/office/drawing/2014/main" id="{00E2B37D-C449-4AF8-BE1E-2D1A25573CFF}"/>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81" name="Ink 80">
                  <a:extLst>
                    <a:ext uri="{FF2B5EF4-FFF2-40B4-BE49-F238E27FC236}">
                      <a16:creationId xmlns:a16="http://schemas.microsoft.com/office/drawing/2014/main" id="{42A48FA4-4091-4314-9C83-3122FE2C8CEC}"/>
                    </a:ext>
                  </a:extLst>
                </p14:cNvPr>
                <p14:cNvContentPartPr/>
                <p14:nvPr/>
              </p14:nvContentPartPr>
              <p14:xfrm>
                <a:off x="2736734" y="4860673"/>
                <a:ext cx="56520" cy="281160"/>
              </p14:xfrm>
            </p:contentPart>
          </mc:Choice>
          <mc:Fallback xmlns="">
            <p:pic>
              <p:nvPicPr>
                <p:cNvPr id="81" name="Ink 80">
                  <a:extLst>
                    <a:ext uri="{FF2B5EF4-FFF2-40B4-BE49-F238E27FC236}">
                      <a16:creationId xmlns:a16="http://schemas.microsoft.com/office/drawing/2014/main" id="{42A48FA4-4091-4314-9C83-3122FE2C8CEC}"/>
                    </a:ext>
                  </a:extLst>
                </p:cNvPr>
                <p:cNvPicPr/>
                <p:nvPr/>
              </p:nvPicPr>
              <p:blipFill>
                <a:blip r:embed="rId112"/>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82" name="Ink 81">
                  <a:extLst>
                    <a:ext uri="{FF2B5EF4-FFF2-40B4-BE49-F238E27FC236}">
                      <a16:creationId xmlns:a16="http://schemas.microsoft.com/office/drawing/2014/main" id="{598030C3-102C-457D-A995-386A4BFA9F7F}"/>
                    </a:ext>
                  </a:extLst>
                </p14:cNvPr>
                <p14:cNvContentPartPr/>
                <p14:nvPr/>
              </p14:nvContentPartPr>
              <p14:xfrm>
                <a:off x="2743214" y="4789753"/>
                <a:ext cx="74520" cy="70920"/>
              </p14:xfrm>
            </p:contentPart>
          </mc:Choice>
          <mc:Fallback xmlns="">
            <p:pic>
              <p:nvPicPr>
                <p:cNvPr id="82" name="Ink 81">
                  <a:extLst>
                    <a:ext uri="{FF2B5EF4-FFF2-40B4-BE49-F238E27FC236}">
                      <a16:creationId xmlns:a16="http://schemas.microsoft.com/office/drawing/2014/main" id="{598030C3-102C-457D-A995-386A4BFA9F7F}"/>
                    </a:ext>
                  </a:extLst>
                </p:cNvPr>
                <p:cNvPicPr/>
                <p:nvPr/>
              </p:nvPicPr>
              <p:blipFill>
                <a:blip r:embed="rId114"/>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83" name="Ink 82">
                  <a:extLst>
                    <a:ext uri="{FF2B5EF4-FFF2-40B4-BE49-F238E27FC236}">
                      <a16:creationId xmlns:a16="http://schemas.microsoft.com/office/drawing/2014/main" id="{23E51D58-4CBC-4DCB-B1DB-6E2D5E9C82FA}"/>
                    </a:ext>
                  </a:extLst>
                </p14:cNvPr>
                <p14:cNvContentPartPr/>
                <p14:nvPr/>
              </p14:nvContentPartPr>
              <p14:xfrm>
                <a:off x="2805854" y="4746913"/>
                <a:ext cx="9720" cy="40680"/>
              </p14:xfrm>
            </p:contentPart>
          </mc:Choice>
          <mc:Fallback xmlns="">
            <p:pic>
              <p:nvPicPr>
                <p:cNvPr id="83" name="Ink 82">
                  <a:extLst>
                    <a:ext uri="{FF2B5EF4-FFF2-40B4-BE49-F238E27FC236}">
                      <a16:creationId xmlns:a16="http://schemas.microsoft.com/office/drawing/2014/main" id="{23E51D58-4CBC-4DCB-B1DB-6E2D5E9C82FA}"/>
                    </a:ext>
                  </a:extLst>
                </p:cNvPr>
                <p:cNvPicPr/>
                <p:nvPr/>
              </p:nvPicPr>
              <p:blipFill>
                <a:blip r:embed="rId116"/>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84" name="Ink 83">
                  <a:extLst>
                    <a:ext uri="{FF2B5EF4-FFF2-40B4-BE49-F238E27FC236}">
                      <a16:creationId xmlns:a16="http://schemas.microsoft.com/office/drawing/2014/main" id="{C1B00710-8D41-4E1A-AD73-F187B3FE98F0}"/>
                    </a:ext>
                  </a:extLst>
                </p14:cNvPr>
                <p14:cNvContentPartPr/>
                <p14:nvPr/>
              </p14:nvContentPartPr>
              <p14:xfrm>
                <a:off x="2818094" y="4755193"/>
                <a:ext cx="12240" cy="22680"/>
              </p14:xfrm>
            </p:contentPart>
          </mc:Choice>
          <mc:Fallback xmlns="">
            <p:pic>
              <p:nvPicPr>
                <p:cNvPr id="84" name="Ink 83">
                  <a:extLst>
                    <a:ext uri="{FF2B5EF4-FFF2-40B4-BE49-F238E27FC236}">
                      <a16:creationId xmlns:a16="http://schemas.microsoft.com/office/drawing/2014/main" id="{C1B00710-8D41-4E1A-AD73-F187B3FE98F0}"/>
                    </a:ext>
                  </a:extLst>
                </p:cNvPr>
                <p:cNvPicPr/>
                <p:nvPr/>
              </p:nvPicPr>
              <p:blipFill>
                <a:blip r:embed="rId118"/>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85" name="Ink 84">
                  <a:extLst>
                    <a:ext uri="{FF2B5EF4-FFF2-40B4-BE49-F238E27FC236}">
                      <a16:creationId xmlns:a16="http://schemas.microsoft.com/office/drawing/2014/main" id="{00402454-F3EA-48AF-9BD2-3FED576F8281}"/>
                    </a:ext>
                  </a:extLst>
                </p14:cNvPr>
                <p14:cNvContentPartPr/>
                <p14:nvPr/>
              </p14:nvContentPartPr>
              <p14:xfrm>
                <a:off x="2826374" y="4759873"/>
                <a:ext cx="1080" cy="4320"/>
              </p14:xfrm>
            </p:contentPart>
          </mc:Choice>
          <mc:Fallback xmlns="">
            <p:pic>
              <p:nvPicPr>
                <p:cNvPr id="85" name="Ink 84">
                  <a:extLst>
                    <a:ext uri="{FF2B5EF4-FFF2-40B4-BE49-F238E27FC236}">
                      <a16:creationId xmlns:a16="http://schemas.microsoft.com/office/drawing/2014/main" id="{00402454-F3EA-48AF-9BD2-3FED576F8281}"/>
                    </a:ext>
                  </a:extLst>
                </p:cNvPr>
                <p:cNvPicPr/>
                <p:nvPr/>
              </p:nvPicPr>
              <p:blipFill>
                <a:blip r:embed="rId120"/>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86" name="Ink 85">
                  <a:extLst>
                    <a:ext uri="{FF2B5EF4-FFF2-40B4-BE49-F238E27FC236}">
                      <a16:creationId xmlns:a16="http://schemas.microsoft.com/office/drawing/2014/main" id="{6C1969F8-D60F-4175-BC38-5A861513ED3D}"/>
                    </a:ext>
                  </a:extLst>
                </p14:cNvPr>
                <p14:cNvContentPartPr/>
                <p14:nvPr/>
              </p14:nvContentPartPr>
              <p14:xfrm>
                <a:off x="2817014" y="4773193"/>
                <a:ext cx="2520" cy="1440"/>
              </p14:xfrm>
            </p:contentPart>
          </mc:Choice>
          <mc:Fallback xmlns="">
            <p:pic>
              <p:nvPicPr>
                <p:cNvPr id="86" name="Ink 85">
                  <a:extLst>
                    <a:ext uri="{FF2B5EF4-FFF2-40B4-BE49-F238E27FC236}">
                      <a16:creationId xmlns:a16="http://schemas.microsoft.com/office/drawing/2014/main" id="{6C1969F8-D60F-4175-BC38-5A861513ED3D}"/>
                    </a:ext>
                  </a:extLst>
                </p:cNvPr>
                <p:cNvPicPr/>
                <p:nvPr/>
              </p:nvPicPr>
              <p:blipFill>
                <a:blip r:embed="rId122"/>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87" name="Ink 86">
                  <a:extLst>
                    <a:ext uri="{FF2B5EF4-FFF2-40B4-BE49-F238E27FC236}">
                      <a16:creationId xmlns:a16="http://schemas.microsoft.com/office/drawing/2014/main" id="{9611387F-60B0-46B6-B9A9-39DF45697F32}"/>
                    </a:ext>
                  </a:extLst>
                </p14:cNvPr>
                <p14:cNvContentPartPr/>
                <p14:nvPr/>
              </p14:nvContentPartPr>
              <p14:xfrm>
                <a:off x="2735654" y="4859233"/>
                <a:ext cx="4680" cy="47520"/>
              </p14:xfrm>
            </p:contentPart>
          </mc:Choice>
          <mc:Fallback xmlns="">
            <p:pic>
              <p:nvPicPr>
                <p:cNvPr id="87" name="Ink 86">
                  <a:extLst>
                    <a:ext uri="{FF2B5EF4-FFF2-40B4-BE49-F238E27FC236}">
                      <a16:creationId xmlns:a16="http://schemas.microsoft.com/office/drawing/2014/main" id="{9611387F-60B0-46B6-B9A9-39DF45697F32}"/>
                    </a:ext>
                  </a:extLst>
                </p:cNvPr>
                <p:cNvPicPr/>
                <p:nvPr/>
              </p:nvPicPr>
              <p:blipFill>
                <a:blip r:embed="rId124"/>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88" name="Ink 87">
                  <a:extLst>
                    <a:ext uri="{FF2B5EF4-FFF2-40B4-BE49-F238E27FC236}">
                      <a16:creationId xmlns:a16="http://schemas.microsoft.com/office/drawing/2014/main" id="{BD8F6068-FD0A-4893-8F5A-29AEE74E4991}"/>
                    </a:ext>
                  </a:extLst>
                </p14:cNvPr>
                <p14:cNvContentPartPr/>
                <p14:nvPr/>
              </p14:nvContentPartPr>
              <p14:xfrm>
                <a:off x="2736734" y="4863553"/>
                <a:ext cx="7560" cy="28800"/>
              </p14:xfrm>
            </p:contentPart>
          </mc:Choice>
          <mc:Fallback xmlns="">
            <p:pic>
              <p:nvPicPr>
                <p:cNvPr id="88" name="Ink 87">
                  <a:extLst>
                    <a:ext uri="{FF2B5EF4-FFF2-40B4-BE49-F238E27FC236}">
                      <a16:creationId xmlns:a16="http://schemas.microsoft.com/office/drawing/2014/main" id="{BD8F6068-FD0A-4893-8F5A-29AEE74E4991}"/>
                    </a:ext>
                  </a:extLst>
                </p:cNvPr>
                <p:cNvPicPr/>
                <p:nvPr/>
              </p:nvPicPr>
              <p:blipFill>
                <a:blip r:embed="rId126"/>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89" name="Ink 88">
                  <a:extLst>
                    <a:ext uri="{FF2B5EF4-FFF2-40B4-BE49-F238E27FC236}">
                      <a16:creationId xmlns:a16="http://schemas.microsoft.com/office/drawing/2014/main" id="{80295113-79D7-4ECB-BF00-72BDE43E5ED6}"/>
                    </a:ext>
                  </a:extLst>
                </p14:cNvPr>
                <p14:cNvContentPartPr/>
                <p14:nvPr/>
              </p14:nvContentPartPr>
              <p14:xfrm>
                <a:off x="2811614" y="4745473"/>
                <a:ext cx="109440" cy="393840"/>
              </p14:xfrm>
            </p:contentPart>
          </mc:Choice>
          <mc:Fallback xmlns="">
            <p:pic>
              <p:nvPicPr>
                <p:cNvPr id="89" name="Ink 88">
                  <a:extLst>
                    <a:ext uri="{FF2B5EF4-FFF2-40B4-BE49-F238E27FC236}">
                      <a16:creationId xmlns:a16="http://schemas.microsoft.com/office/drawing/2014/main" id="{80295113-79D7-4ECB-BF00-72BDE43E5ED6}"/>
                    </a:ext>
                  </a:extLst>
                </p:cNvPr>
                <p:cNvPicPr/>
                <p:nvPr/>
              </p:nvPicPr>
              <p:blipFill>
                <a:blip r:embed="rId128"/>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90" name="Ink 89">
                  <a:extLst>
                    <a:ext uri="{FF2B5EF4-FFF2-40B4-BE49-F238E27FC236}">
                      <a16:creationId xmlns:a16="http://schemas.microsoft.com/office/drawing/2014/main" id="{D4F542CB-3B2A-4024-8942-C4A4E1BF41EE}"/>
                    </a:ext>
                  </a:extLst>
                </p14:cNvPr>
                <p14:cNvContentPartPr/>
                <p14:nvPr/>
              </p14:nvContentPartPr>
              <p14:xfrm>
                <a:off x="2827094" y="4848073"/>
                <a:ext cx="50760" cy="302760"/>
              </p14:xfrm>
            </p:contentPart>
          </mc:Choice>
          <mc:Fallback xmlns="">
            <p:pic>
              <p:nvPicPr>
                <p:cNvPr id="90" name="Ink 89">
                  <a:extLst>
                    <a:ext uri="{FF2B5EF4-FFF2-40B4-BE49-F238E27FC236}">
                      <a16:creationId xmlns:a16="http://schemas.microsoft.com/office/drawing/2014/main" id="{D4F542CB-3B2A-4024-8942-C4A4E1BF41EE}"/>
                    </a:ext>
                  </a:extLst>
                </p:cNvPr>
                <p:cNvPicPr/>
                <p:nvPr/>
              </p:nvPicPr>
              <p:blipFill>
                <a:blip r:embed="rId130"/>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91" name="Ink 90">
                  <a:extLst>
                    <a:ext uri="{FF2B5EF4-FFF2-40B4-BE49-F238E27FC236}">
                      <a16:creationId xmlns:a16="http://schemas.microsoft.com/office/drawing/2014/main" id="{D43BB2DE-0D8F-4D7B-9468-693E60A15AE0}"/>
                    </a:ext>
                  </a:extLst>
                </p14:cNvPr>
                <p14:cNvContentPartPr/>
                <p14:nvPr/>
              </p14:nvContentPartPr>
              <p14:xfrm>
                <a:off x="2811254" y="4854193"/>
                <a:ext cx="39240" cy="277560"/>
              </p14:xfrm>
            </p:contentPart>
          </mc:Choice>
          <mc:Fallback xmlns="">
            <p:pic>
              <p:nvPicPr>
                <p:cNvPr id="91" name="Ink 90">
                  <a:extLst>
                    <a:ext uri="{FF2B5EF4-FFF2-40B4-BE49-F238E27FC236}">
                      <a16:creationId xmlns:a16="http://schemas.microsoft.com/office/drawing/2014/main" id="{D43BB2DE-0D8F-4D7B-9468-693E60A15AE0}"/>
                    </a:ext>
                  </a:extLst>
                </p:cNvPr>
                <p:cNvPicPr/>
                <p:nvPr/>
              </p:nvPicPr>
              <p:blipFill>
                <a:blip r:embed="rId132"/>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92" name="Ink 91">
                  <a:extLst>
                    <a:ext uri="{FF2B5EF4-FFF2-40B4-BE49-F238E27FC236}">
                      <a16:creationId xmlns:a16="http://schemas.microsoft.com/office/drawing/2014/main" id="{08EF2BF5-CFEF-450D-BF21-DFD1AA00B158}"/>
                    </a:ext>
                  </a:extLst>
                </p14:cNvPr>
                <p14:cNvContentPartPr/>
                <p14:nvPr/>
              </p14:nvContentPartPr>
              <p14:xfrm>
                <a:off x="2745734" y="4844473"/>
                <a:ext cx="9000" cy="15840"/>
              </p14:xfrm>
            </p:contentPart>
          </mc:Choice>
          <mc:Fallback xmlns="">
            <p:pic>
              <p:nvPicPr>
                <p:cNvPr id="92" name="Ink 91">
                  <a:extLst>
                    <a:ext uri="{FF2B5EF4-FFF2-40B4-BE49-F238E27FC236}">
                      <a16:creationId xmlns:a16="http://schemas.microsoft.com/office/drawing/2014/main" id="{08EF2BF5-CFEF-450D-BF21-DFD1AA00B158}"/>
                    </a:ext>
                  </a:extLst>
                </p:cNvPr>
                <p:cNvPicPr/>
                <p:nvPr/>
              </p:nvPicPr>
              <p:blipFill>
                <a:blip r:embed="rId134"/>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93" name="Ink 92">
                  <a:extLst>
                    <a:ext uri="{FF2B5EF4-FFF2-40B4-BE49-F238E27FC236}">
                      <a16:creationId xmlns:a16="http://schemas.microsoft.com/office/drawing/2014/main" id="{983BEC92-B02F-4610-9D0E-C85A4841970F}"/>
                    </a:ext>
                  </a:extLst>
                </p14:cNvPr>
                <p14:cNvContentPartPr/>
                <p14:nvPr/>
              </p14:nvContentPartPr>
              <p14:xfrm>
                <a:off x="2643494" y="4850593"/>
                <a:ext cx="33480" cy="82080"/>
              </p14:xfrm>
            </p:contentPart>
          </mc:Choice>
          <mc:Fallback xmlns="">
            <p:pic>
              <p:nvPicPr>
                <p:cNvPr id="93" name="Ink 92">
                  <a:extLst>
                    <a:ext uri="{FF2B5EF4-FFF2-40B4-BE49-F238E27FC236}">
                      <a16:creationId xmlns:a16="http://schemas.microsoft.com/office/drawing/2014/main" id="{983BEC92-B02F-4610-9D0E-C85A4841970F}"/>
                    </a:ext>
                  </a:extLst>
                </p:cNvPr>
                <p:cNvPicPr/>
                <p:nvPr/>
              </p:nvPicPr>
              <p:blipFill>
                <a:blip r:embed="rId136"/>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91834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a:xfrm>
            <a:off x="838200" y="1267326"/>
            <a:ext cx="10816388" cy="5423406"/>
          </a:xfrm>
        </p:spPr>
        <p:txBody>
          <a:bodyPr>
            <a:normAutofit/>
          </a:bodyPr>
          <a:lstStyle/>
          <a:p>
            <a:pPr marL="0" indent="0">
              <a:buNone/>
            </a:pPr>
            <a:r>
              <a:rPr lang="en-US" dirty="0"/>
              <a:t>Recommend a subset of items to users, given varying degrees of information about user and item attributes, user selects one (or none)</a:t>
            </a:r>
          </a:p>
          <a:p>
            <a:endParaRPr lang="en-US" dirty="0"/>
          </a:p>
          <a:p>
            <a:r>
              <a:rPr lang="en-US" dirty="0"/>
              <a:t>May have constraints on the number of exposures</a:t>
            </a:r>
          </a:p>
          <a:p>
            <a:pPr lvl="1"/>
            <a:r>
              <a:rPr lang="en-US" dirty="0"/>
              <a:t>Capacities, preventing stockouts</a:t>
            </a:r>
          </a:p>
          <a:p>
            <a:pPr lvl="1"/>
            <a:r>
              <a:rPr lang="en-US" dirty="0"/>
              <a:t>Exposures are a limited resource</a:t>
            </a:r>
          </a:p>
          <a:p>
            <a:pPr lvl="1"/>
            <a:endParaRPr lang="en-US" dirty="0"/>
          </a:p>
          <a:p>
            <a:r>
              <a:rPr lang="en-US" dirty="0"/>
              <a:t>Multiple stakeholders</a:t>
            </a:r>
          </a:p>
          <a:p>
            <a:pPr lvl="1"/>
            <a:r>
              <a:rPr lang="en-US" dirty="0"/>
              <a:t>Platform, Users/Buyers, Items/Sellers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44</a:t>
            </a:fld>
            <a:endParaRPr lang="en-US" dirty="0"/>
          </a:p>
        </p:txBody>
      </p:sp>
      <p:pic>
        <p:nvPicPr>
          <p:cNvPr id="6146" name="Picture 2" descr="Amazon logo and symbol, meaning, history, PNG">
            <a:extLst>
              <a:ext uri="{FF2B5EF4-FFF2-40B4-BE49-F238E27FC236}">
                <a16:creationId xmlns:a16="http://schemas.microsoft.com/office/drawing/2014/main" id="{39C7B106-65F2-40DA-890C-53034719E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88" t="2061" r="23232" b="-8022"/>
          <a:stretch/>
        </p:blipFill>
        <p:spPr bwMode="auto">
          <a:xfrm>
            <a:off x="10789763" y="4414762"/>
            <a:ext cx="864991" cy="864991"/>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8" name="Picture 2" descr="Yelp icon - Agent Pest Control">
            <a:extLst>
              <a:ext uri="{FF2B5EF4-FFF2-40B4-BE49-F238E27FC236}">
                <a16:creationId xmlns:a16="http://schemas.microsoft.com/office/drawing/2014/main" id="{FD9DA8B5-CCC2-4675-AC5B-EC51FFA53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onorsChoose: Support a classroom. Build a future.">
            <a:extLst>
              <a:ext uri="{FF2B5EF4-FFF2-40B4-BE49-F238E27FC236}">
                <a16:creationId xmlns:a16="http://schemas.microsoft.com/office/drawing/2014/main" id="{67C4428F-7D57-431D-BC34-32A536B92C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9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40AF-F2A9-46CD-A850-7DF21CDA702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55C2C88-443B-45B9-906C-5DED1FD5CEC0}"/>
              </a:ext>
            </a:extLst>
          </p:cNvPr>
          <p:cNvSpPr>
            <a:spLocks noGrp="1"/>
          </p:cNvSpPr>
          <p:nvPr>
            <p:ph idx="1"/>
          </p:nvPr>
        </p:nvSpPr>
        <p:spPr/>
        <p:txBody>
          <a:bodyPr/>
          <a:lstStyle/>
          <a:p>
            <a:r>
              <a:rPr lang="en-US" dirty="0"/>
              <a:t>Maximizing buyer welfare is not a bis guaranteed to be stable in special settings and appears to be a good heuristic in general (rewrite) (answer puzzle slide)</a:t>
            </a:r>
          </a:p>
          <a:p>
            <a:pPr marL="0" indent="0">
              <a:buNone/>
            </a:pPr>
            <a:endParaRPr lang="en-US" dirty="0"/>
          </a:p>
          <a:p>
            <a:pPr marL="0" indent="0">
              <a:buNone/>
            </a:pPr>
            <a:r>
              <a:rPr lang="en-US" dirty="0"/>
              <a:t>     Wishlist:</a:t>
            </a:r>
          </a:p>
          <a:p>
            <a:r>
              <a:rPr lang="en-US" dirty="0"/>
              <a:t>A clean characterization of when stability can be guaranteed</a:t>
            </a:r>
          </a:p>
          <a:p>
            <a:r>
              <a:rPr lang="en-US" dirty="0"/>
              <a:t>Efficient algorithms to find stable recommendations (when they exist) </a:t>
            </a:r>
          </a:p>
          <a:p>
            <a:r>
              <a:rPr lang="en-US" dirty="0"/>
              <a:t>Guidance: Is stability the right notion of 2-sided fairness to use here?</a:t>
            </a:r>
          </a:p>
          <a:p>
            <a:pPr marL="0" indent="0">
              <a:buNone/>
            </a:pPr>
            <a:endParaRPr lang="en-US" dirty="0"/>
          </a:p>
        </p:txBody>
      </p:sp>
      <p:sp>
        <p:nvSpPr>
          <p:cNvPr id="4" name="Slide Number Placeholder 3">
            <a:extLst>
              <a:ext uri="{FF2B5EF4-FFF2-40B4-BE49-F238E27FC236}">
                <a16:creationId xmlns:a16="http://schemas.microsoft.com/office/drawing/2014/main" id="{5C254391-870D-42CD-AB31-47F3B517A5DB}"/>
              </a:ext>
            </a:extLst>
          </p:cNvPr>
          <p:cNvSpPr>
            <a:spLocks noGrp="1"/>
          </p:cNvSpPr>
          <p:nvPr>
            <p:ph type="sldNum" sz="quarter" idx="12"/>
          </p:nvPr>
        </p:nvSpPr>
        <p:spPr/>
        <p:txBody>
          <a:bodyPr/>
          <a:lstStyle/>
          <a:p>
            <a:fld id="{0C15891D-5D85-41F7-8804-0265A87BC9DB}" type="slidenum">
              <a:rPr lang="en-US" smtClean="0"/>
              <a:pPr/>
              <a:t>45</a:t>
            </a:fld>
            <a:endParaRPr lang="en-US" dirty="0"/>
          </a:p>
        </p:txBody>
      </p:sp>
      <p:pic>
        <p:nvPicPr>
          <p:cNvPr id="6" name="Picture 5">
            <a:extLst>
              <a:ext uri="{FF2B5EF4-FFF2-40B4-BE49-F238E27FC236}">
                <a16:creationId xmlns:a16="http://schemas.microsoft.com/office/drawing/2014/main" id="{4F949579-4780-45FF-88FD-349CBF070A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030" b="89967" l="9975" r="89776">
                        <a14:foregroundMark x1="47382" y1="10368" x2="48130" y2="9030"/>
                        <a14:foregroundMark x1="46384" y1="74916" x2="45137" y2="72074"/>
                        <a14:foregroundMark x1="44389" y1="52174" x2="45636" y2="50000"/>
                        <a14:backgroundMark x1="82544" y1="85284" x2="80798" y2="84783"/>
                      </a14:backgroundRemoval>
                    </a14:imgEffect>
                    <a14:imgEffect>
                      <a14:saturation sat="400000"/>
                    </a14:imgEffect>
                  </a14:imgLayer>
                </a14:imgProps>
              </a:ext>
            </a:extLst>
          </a:blip>
          <a:stretch>
            <a:fillRect/>
          </a:stretch>
        </p:blipFill>
        <p:spPr>
          <a:xfrm>
            <a:off x="850900" y="2485022"/>
            <a:ext cx="508172" cy="757822"/>
          </a:xfrm>
          <a:prstGeom prst="rect">
            <a:avLst/>
          </a:prstGeom>
        </p:spPr>
      </p:pic>
      <p:sp>
        <p:nvSpPr>
          <p:cNvPr id="7" name="Star: 5 Points 6">
            <a:extLst>
              <a:ext uri="{FF2B5EF4-FFF2-40B4-BE49-F238E27FC236}">
                <a16:creationId xmlns:a16="http://schemas.microsoft.com/office/drawing/2014/main" id="{1B2344F6-7A57-4EDC-836B-A4641139E98B}"/>
              </a:ext>
            </a:extLst>
          </p:cNvPr>
          <p:cNvSpPr/>
          <p:nvPr/>
        </p:nvSpPr>
        <p:spPr>
          <a:xfrm>
            <a:off x="1039201" y="2425700"/>
            <a:ext cx="127000" cy="12700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9490F9-A837-489E-BE2B-9E563D4C01B0}"/>
              </a:ext>
            </a:extLst>
          </p:cNvPr>
          <p:cNvSpPr txBox="1"/>
          <p:nvPr/>
        </p:nvSpPr>
        <p:spPr>
          <a:xfrm>
            <a:off x="5069616" y="5992297"/>
            <a:ext cx="6814301" cy="369332"/>
          </a:xfrm>
          <a:prstGeom prst="rect">
            <a:avLst/>
          </a:prstGeom>
          <a:noFill/>
        </p:spPr>
        <p:txBody>
          <a:bodyPr wrap="none" rtlCol="0">
            <a:spAutoFit/>
          </a:bodyPr>
          <a:lstStyle/>
          <a:p>
            <a:r>
              <a:rPr lang="en-US" dirty="0">
                <a:solidFill>
                  <a:schemeClr val="bg1">
                    <a:lumMod val="75000"/>
                  </a:schemeClr>
                </a:solidFill>
              </a:rPr>
              <a:t>Image credits: </a:t>
            </a:r>
            <a:r>
              <a:rPr lang="en-US" dirty="0" err="1">
                <a:solidFill>
                  <a:schemeClr val="bg1">
                    <a:lumMod val="75000"/>
                  </a:schemeClr>
                </a:solidFill>
              </a:rPr>
              <a:t>wikipedia</a:t>
            </a:r>
            <a:r>
              <a:rPr lang="en-US" dirty="0">
                <a:solidFill>
                  <a:schemeClr val="bg1">
                    <a:lumMod val="75000"/>
                  </a:schemeClr>
                </a:solidFill>
              </a:rPr>
              <a:t>, C Stewart, unsplash.com, </a:t>
            </a:r>
            <a:r>
              <a:rPr lang="en-US" dirty="0" err="1">
                <a:solidFill>
                  <a:schemeClr val="bg1">
                    <a:lumMod val="75000"/>
                  </a:schemeClr>
                </a:solidFill>
              </a:rPr>
              <a:t>maakyzz</a:t>
            </a:r>
            <a:r>
              <a:rPr lang="en-US" dirty="0">
                <a:solidFill>
                  <a:schemeClr val="bg1">
                    <a:lumMod val="75000"/>
                  </a:schemeClr>
                </a:solidFill>
              </a:rPr>
              <a:t> on </a:t>
            </a:r>
            <a:r>
              <a:rPr lang="en-US" dirty="0" err="1">
                <a:solidFill>
                  <a:schemeClr val="bg1">
                    <a:lumMod val="75000"/>
                  </a:schemeClr>
                </a:solidFill>
              </a:rPr>
              <a:t>FreePik</a:t>
            </a:r>
            <a:endParaRPr lang="en-US" dirty="0">
              <a:solidFill>
                <a:schemeClr val="bg1">
                  <a:lumMod val="75000"/>
                </a:schemeClr>
              </a:solidFill>
            </a:endParaRPr>
          </a:p>
        </p:txBody>
      </p:sp>
    </p:spTree>
    <p:extLst>
      <p:ext uri="{BB962C8B-B14F-4D97-AF65-F5344CB8AC3E}">
        <p14:creationId xmlns:p14="http://schemas.microsoft.com/office/powerpoint/2010/main" val="4192407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200" y="1267326"/>
                <a:ext cx="11134726" cy="5225548"/>
              </a:xfrm>
            </p:spPr>
            <p:txBody>
              <a:bodyPr>
                <a:normAutofit/>
              </a:bodyPr>
              <a:lstStyle/>
              <a:p>
                <a:endParaRPr lang="en-US" dirty="0"/>
              </a:p>
              <a:p>
                <a:endParaRPr lang="en-US" dirty="0"/>
              </a:p>
              <a:p>
                <a:endParaRPr lang="en-US" dirty="0"/>
              </a:p>
              <a:p>
                <a:pPr marL="0" indent="0">
                  <a:buNone/>
                </a:pPr>
                <a:r>
                  <a:rPr lang="en-US" dirty="0"/>
                  <a:t>Proof: </a:t>
                </a:r>
              </a:p>
              <a:p>
                <a:pPr marL="0" indent="0">
                  <a:buNone/>
                </a:pPr>
                <a:r>
                  <a:rPr lang="en-US" dirty="0"/>
                  <a:t>PO: directly from being product maximizing</a:t>
                </a:r>
              </a:p>
              <a:p>
                <a:pPr marL="0" indent="0">
                  <a:buNone/>
                </a:pPr>
                <a:r>
                  <a:rPr lang="en-US" dirty="0"/>
                  <a:t>SEF1: Suppose </a:t>
                </a:r>
                <a14:m>
                  <m:oMath xmlns:m="http://schemas.openxmlformats.org/officeDocument/2006/math">
                    <m:r>
                      <a:rPr lang="en-US" b="0" i="1" smtClean="0">
                        <a:latin typeface="Cambria Math" panose="02040503050406030204" pitchFamily="18" charset="0"/>
                      </a:rPr>
                      <m:t>𝐴</m:t>
                    </m:r>
                  </m:oMath>
                </a14:m>
                <a:r>
                  <a:rPr lang="en-US" dirty="0"/>
                  <a:t> is not SEF1 </a:t>
                </a:r>
                <a:r>
                  <a:rPr lang="en-US" dirty="0" err="1"/>
                  <a:t>ito</a:t>
                </a:r>
                <a:r>
                  <a:rPr lang="en-US" dirty="0"/>
                  <a:t> </a:t>
                </a:r>
                <a14:m>
                  <m:oMath xmlns:m="http://schemas.openxmlformats.org/officeDocument/2006/math">
                    <m:r>
                      <a:rPr lang="en-US" b="0" i="1" smtClean="0">
                        <a:latin typeface="Cambria Math" panose="02040503050406030204" pitchFamily="18" charset="0"/>
                      </a:rPr>
                      <m:t>𝑢</m:t>
                    </m:r>
                  </m:oMath>
                </a14:m>
                <a:r>
                  <a:rPr lang="en-US" dirty="0"/>
                  <a:t> (equivalently, in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a:t>
                </a:r>
              </a:p>
              <a:p>
                <a:pPr marL="0" indent="0">
                  <a:buNone/>
                </a:pPr>
                <a:r>
                  <a:rPr lang="en-US" dirty="0"/>
                  <a:t>So there exists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so that </a:t>
                </a:r>
                <a14:m>
                  <m:oMath xmlns:m="http://schemas.openxmlformats.org/officeDocument/2006/math">
                    <m:r>
                      <a:rPr lang="en-US" b="0" i="1" smtClean="0">
                        <a:latin typeface="Cambria Math" panose="02040503050406030204" pitchFamily="18" charset="0"/>
                      </a:rPr>
                      <m:t>𝑏</m:t>
                    </m:r>
                  </m:oMath>
                </a14:m>
                <a:r>
                  <a:rPr lang="en-US" dirty="0"/>
                  <a:t> envies </a:t>
                </a:r>
                <a14:m>
                  <m:oMath xmlns:m="http://schemas.openxmlformats.org/officeDocument/2006/math">
                    <m:r>
                      <a:rPr lang="en-US" b="0" i="1" smtClean="0">
                        <a:latin typeface="Cambria Math" panose="02040503050406030204" pitchFamily="18" charset="0"/>
                      </a:rPr>
                      <m:t>𝑐</m:t>
                    </m:r>
                  </m:oMath>
                </a14:m>
                <a:r>
                  <a:rPr lang="en-US" dirty="0"/>
                  <a:t> even after any swap of items.</a:t>
                </a:r>
              </a:p>
              <a:p>
                <a:pPr marL="0" indent="0">
                  <a:buNone/>
                </a:pPr>
                <a:r>
                  <a:rPr lang="en-US" dirty="0"/>
                  <a:t>There must be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(otherwise no envy)</a:t>
                </a:r>
              </a:p>
              <a:p>
                <a:pPr marL="0" indent="0">
                  <a:buNone/>
                </a:pPr>
                <a:r>
                  <a:rPr lang="en-US" dirty="0"/>
                  <a:t>Construct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swapping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Now</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a:t>
                </a:r>
              </a:p>
              <a:p>
                <a:pPr marL="0" indent="0">
                  <a:buNone/>
                </a:pPr>
                <a:r>
                  <a:rPr lang="en-US" dirty="0"/>
                  <a:t>By Lemma, 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200" y="1267326"/>
                <a:ext cx="11134726" cy="5225548"/>
              </a:xfrm>
              <a:blipFill>
                <a:blip r:embed="rId2"/>
                <a:stretch>
                  <a:fillRect l="-1150" b="-105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46</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8DA18B-26AE-4632-983B-50C4E7F3EC23}"/>
                  </a:ext>
                </a:extLst>
              </p:cNvPr>
              <p:cNvSpPr txBox="1"/>
              <p:nvPr/>
            </p:nvSpPr>
            <p:spPr>
              <a:xfrm>
                <a:off x="904875" y="2242701"/>
                <a:ext cx="9973176" cy="461665"/>
              </a:xfrm>
              <a:prstGeom prst="rect">
                <a:avLst/>
              </a:prstGeom>
              <a:solidFill>
                <a:schemeClr val="accent6">
                  <a:lumMod val="20000"/>
                  <a:lumOff val="80000"/>
                  <a:alpha val="69000"/>
                </a:schemeClr>
              </a:solidFill>
            </p:spPr>
            <p:txBody>
              <a:bodyPr wrap="square" rtlCol="0">
                <a:spAutoFit/>
              </a:bodyPr>
              <a:lstStyle/>
              <a:p>
                <a:r>
                  <a:rPr lang="en-US" sz="2400" dirty="0"/>
                  <a:t>Lem. For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r>
                  <a:rPr lang="en-US" sz="2400" dirty="0"/>
                  <a:t> increases in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e>
                    </m:func>
                  </m:oMath>
                </a14:m>
                <a:r>
                  <a:rPr lang="en-US" sz="2400" dirty="0"/>
                  <a:t> </a:t>
                </a:r>
                <a:endParaRPr lang="en-US" sz="2400" dirty="0">
                  <a:latin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988DA18B-26AE-4632-983B-50C4E7F3EC23}"/>
                  </a:ext>
                </a:extLst>
              </p:cNvPr>
              <p:cNvSpPr txBox="1">
                <a:spLocks noRot="1" noChangeAspect="1" noMove="1" noResize="1" noEditPoints="1" noAdjustHandles="1" noChangeArrowheads="1" noChangeShapeType="1" noTextEdit="1"/>
              </p:cNvSpPr>
              <p:nvPr/>
            </p:nvSpPr>
            <p:spPr>
              <a:xfrm>
                <a:off x="904875" y="2242701"/>
                <a:ext cx="9973176" cy="461665"/>
              </a:xfrm>
              <a:prstGeom prst="rect">
                <a:avLst/>
              </a:prstGeom>
              <a:blipFill>
                <a:blip r:embed="rId3"/>
                <a:stretch>
                  <a:fillRect l="-91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7507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a:bodyPr>
              <a:lstStyle/>
              <a:p>
                <a:endParaRPr lang="en-US" dirty="0"/>
              </a:p>
              <a:p>
                <a:endParaRPr lang="en-US" dirty="0"/>
              </a:p>
              <a:p>
                <a:pPr marL="0" indent="0">
                  <a:buNone/>
                </a:pPr>
                <a:r>
                  <a:rPr lang="en-US" dirty="0"/>
                  <a:t>(Continued)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stable,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displacing some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a:buFontTx/>
                  <a:buChar char="-"/>
                </a:pPr>
                <a14:m>
                  <m:oMath xmlns:m="http://schemas.openxmlformats.org/officeDocument/2006/math">
                    <m:r>
                      <a:rPr lang="en-US" b="0" i="1" smtClean="0">
                        <a:latin typeface="Cambria Math" panose="02040503050406030204" pitchFamily="18" charset="0"/>
                      </a:rPr>
                      <m:t>𝑏</m:t>
                    </m:r>
                  </m:oMath>
                </a14:m>
                <a:r>
                  <a:rPr lang="en-US" dirty="0"/>
                  <a:t> improved,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m:rPr>
                        <m:lit/>
                      </m:rP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by lemma.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3"/>
                <a:stretch>
                  <a:fillRect l="-930" b="-285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47</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643A2BD-9B1F-4404-AFB5-7BD5F6953C1C}"/>
              </a:ext>
            </a:extLst>
          </p:cNvPr>
          <p:cNvSpPr/>
          <p:nvPr/>
        </p:nvSpPr>
        <p:spPr>
          <a:xfrm>
            <a:off x="11353800" y="5781675"/>
            <a:ext cx="257175" cy="266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67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lnSpcReduction="10000"/>
              </a:bodyPr>
              <a:lstStyle/>
              <a:p>
                <a:endParaRPr lang="en-US" dirty="0"/>
              </a:p>
              <a:p>
                <a:endParaRPr lang="en-US" dirty="0"/>
              </a:p>
              <a:p>
                <a:pPr marL="0" indent="0">
                  <a:buNone/>
                </a:pPr>
                <a:r>
                  <a:rPr lang="en-US" dirty="0"/>
                  <a:t>Proof sketch: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endParaRPr lang="en-US" dirty="0"/>
              </a:p>
              <a:p>
                <a:pPr lvl="1">
                  <a:buFontTx/>
                  <a:buChar char="-"/>
                </a:pPr>
                <a14:m>
                  <m:oMath xmlns:m="http://schemas.openxmlformats.org/officeDocument/2006/math">
                    <m:r>
                      <a:rPr lang="en-US" b="0" i="1" smtClean="0">
                        <a:latin typeface="Cambria Math" panose="02040503050406030204" pitchFamily="18" charset="0"/>
                      </a:rPr>
                      <m:t>𝑏</m:t>
                    </m:r>
                  </m:oMath>
                </a14:m>
                <a:r>
                  <a:rPr lang="en-US" dirty="0"/>
                  <a:t> is currently recommended an item they like less, call it </a:t>
                </a:r>
                <a14:m>
                  <m:oMath xmlns:m="http://schemas.openxmlformats.org/officeDocument/2006/math">
                    <m:r>
                      <a:rPr lang="en-US" b="0" i="1" smtClean="0">
                        <a:latin typeface="Cambria Math" panose="02040503050406030204" pitchFamily="18" charset="0"/>
                      </a:rPr>
                      <m:t>𝑗</m:t>
                    </m:r>
                  </m:oMath>
                </a14:m>
                <a:endParaRPr lang="en-US" dirty="0"/>
              </a:p>
              <a:p>
                <a:pPr lvl="1">
                  <a:buFontTx/>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𝑠</m:t>
                    </m:r>
                  </m:oMath>
                </a14:m>
                <a:r>
                  <a:rPr lang="en-US" dirty="0"/>
                  <a:t> purchase probability goes up after deviating from </a:t>
                </a:r>
                <a14:m>
                  <m:oMath xmlns:m="http://schemas.openxmlformats.org/officeDocument/2006/math">
                    <m:r>
                      <a:rPr lang="en-US" b="0" i="1" smtClean="0">
                        <a:latin typeface="Cambria Math" panose="02040503050406030204" pitchFamily="18" charset="0"/>
                      </a:rPr>
                      <m:t>𝑐</m:t>
                    </m:r>
                  </m:oMath>
                </a14:m>
                <a:r>
                  <a:rPr lang="en-US" dirty="0"/>
                  <a:t> to </a:t>
                </a:r>
                <a14:m>
                  <m:oMath xmlns:m="http://schemas.openxmlformats.org/officeDocument/2006/math">
                    <m:r>
                      <a:rPr lang="en-US" b="0" i="1" smtClean="0">
                        <a:latin typeface="Cambria Math" panose="02040503050406030204" pitchFamily="18" charset="0"/>
                      </a:rPr>
                      <m:t>𝑏</m:t>
                    </m:r>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𝑏</m:t>
                    </m:r>
                  </m:oMath>
                </a14:m>
                <a:r>
                  <a:rPr lang="en-US" dirty="0"/>
                  <a:t> increased expected max welfare, so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2"/>
                <a:stretch>
                  <a:fillRect l="-930" b="-149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48</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321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p:txBody>
              <a:bodyPr>
                <a:normAutofit/>
              </a:bodyPr>
              <a:lstStyle/>
              <a:p>
                <a:endParaRPr lang="en-US" dirty="0"/>
              </a:p>
              <a:p>
                <a:endParaRPr lang="en-US" dirty="0"/>
              </a:p>
              <a:p>
                <a:pPr marL="0" indent="0">
                  <a:buNone/>
                </a:pPr>
                <a:r>
                  <a:rPr lang="en-US" dirty="0"/>
                  <a:t>Proof sketch: </a:t>
                </a:r>
              </a:p>
              <a:p>
                <a:pPr marL="0" indent="0">
                  <a:buNone/>
                </a:pPr>
                <a:r>
                  <a:rPr lang="en-US" dirty="0"/>
                  <a:t>PO: directly from being product maximizing</a:t>
                </a:r>
              </a:p>
              <a:p>
                <a:pPr marL="0" indent="0">
                  <a:buNone/>
                </a:pPr>
                <a:r>
                  <a:rPr lang="en-US" dirty="0"/>
                  <a:t>SEF1: Suppose </a:t>
                </a:r>
                <a14:m>
                  <m:oMath xmlns:m="http://schemas.openxmlformats.org/officeDocument/2006/math">
                    <m:r>
                      <a:rPr lang="en-US" b="0" i="1" smtClean="0">
                        <a:latin typeface="Cambria Math" panose="02040503050406030204" pitchFamily="18" charset="0"/>
                      </a:rPr>
                      <m:t>𝐴</m:t>
                    </m:r>
                  </m:oMath>
                </a14:m>
                <a:r>
                  <a:rPr lang="en-US" dirty="0"/>
                  <a:t> is not SEF1 </a:t>
                </a:r>
                <a:r>
                  <a:rPr lang="en-US" dirty="0" err="1"/>
                  <a:t>ito</a:t>
                </a:r>
                <a:r>
                  <a:rPr lang="en-US" dirty="0"/>
                  <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oMath>
                </a14:m>
                <a:r>
                  <a:rPr lang="en-US" dirty="0"/>
                  <a:t> then also not SEF1 </a:t>
                </a:r>
                <a:r>
                  <a:rPr lang="en-US" dirty="0" err="1"/>
                  <a:t>ito</a:t>
                </a:r>
                <a:r>
                  <a:rPr lang="en-US" dirty="0"/>
                  <a:t> </a:t>
                </a:r>
                <a14:m>
                  <m:oMath xmlns:m="http://schemas.openxmlformats.org/officeDocument/2006/math">
                    <m:r>
                      <a:rPr lang="en-US" b="0" i="1" smtClean="0">
                        <a:latin typeface="Cambria Math" panose="02040503050406030204" pitchFamily="18" charset="0"/>
                      </a:rPr>
                      <m:t>𝑣</m:t>
                    </m:r>
                  </m:oMath>
                </a14:m>
                <a:r>
                  <a:rPr lang="en-US" dirty="0"/>
                  <a:t>. </a:t>
                </a:r>
              </a:p>
              <a:p>
                <a:pPr marL="0" indent="0">
                  <a:buNone/>
                </a:pPr>
                <a:r>
                  <a:rPr lang="en-US" dirty="0"/>
                  <a:t>So there exists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so that </a:t>
                </a:r>
                <a14:m>
                  <m:oMath xmlns:m="http://schemas.openxmlformats.org/officeDocument/2006/math">
                    <m:r>
                      <a:rPr lang="en-US" b="0" i="1" smtClean="0">
                        <a:latin typeface="Cambria Math" panose="02040503050406030204" pitchFamily="18" charset="0"/>
                      </a:rPr>
                      <m:t>𝑏</m:t>
                    </m:r>
                  </m:oMath>
                </a14:m>
                <a:r>
                  <a:rPr lang="en-US" dirty="0"/>
                  <a:t> envies </a:t>
                </a:r>
                <a14:m>
                  <m:oMath xmlns:m="http://schemas.openxmlformats.org/officeDocument/2006/math">
                    <m:r>
                      <a:rPr lang="en-US" b="0" i="1" smtClean="0">
                        <a:latin typeface="Cambria Math" panose="02040503050406030204" pitchFamily="18" charset="0"/>
                      </a:rPr>
                      <m:t>𝑐</m:t>
                    </m:r>
                  </m:oMath>
                </a14:m>
                <a:r>
                  <a:rPr lang="en-US" dirty="0"/>
                  <a:t> even after any swap of items.</a:t>
                </a:r>
              </a:p>
              <a:p>
                <a:pPr marL="0" indent="0">
                  <a:buNone/>
                </a:pPr>
                <a:r>
                  <a:rPr lang="en-US" dirty="0"/>
                  <a:t>There must be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(otherwise no envy)</a:t>
                </a:r>
              </a:p>
              <a:p>
                <a:pPr marL="0" indent="0">
                  <a:buNone/>
                </a:pPr>
                <a:r>
                  <a:rPr lang="en-US" dirty="0"/>
                  <a:t>Construct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swapping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Now</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a:t>
                </a:r>
              </a:p>
              <a:p>
                <a:pPr marL="0" indent="0">
                  <a:buNone/>
                </a:pPr>
                <a:r>
                  <a:rPr lang="en-US" dirty="0"/>
                  <a:t>By Lemma, 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blipFill>
                <a:blip r:embed="rId3"/>
                <a:stretch>
                  <a:fillRect l="-1184"/>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49</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466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9A01-657B-4C32-9B15-3660DDA7A556}"/>
              </a:ext>
            </a:extLst>
          </p:cNvPr>
          <p:cNvSpPr>
            <a:spLocks noGrp="1"/>
          </p:cNvSpPr>
          <p:nvPr>
            <p:ph type="title"/>
          </p:nvPr>
        </p:nvSpPr>
        <p:spPr/>
        <p:txBody>
          <a:bodyPr>
            <a:normAutofit/>
          </a:bodyPr>
          <a:lstStyle/>
          <a:p>
            <a:r>
              <a:rPr lang="en-US" dirty="0"/>
              <a:t>Model for batch recommendations</a:t>
            </a:r>
            <a:endParaRPr lang="en-US" sz="2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7E845-735C-4ED2-A6AF-9D0B12642E99}"/>
                  </a:ext>
                </a:extLst>
              </p:cNvPr>
              <p:cNvSpPr>
                <a:spLocks noGrp="1"/>
              </p:cNvSpPr>
              <p:nvPr>
                <p:ph idx="1"/>
              </p:nvPr>
            </p:nvSpPr>
            <p:spPr/>
            <p:txBody>
              <a:bodyPr>
                <a:normAutofit/>
              </a:bodyPr>
              <a:lstStyle/>
              <a:p>
                <a:r>
                  <a:rPr lang="en-US" dirty="0"/>
                  <a:t>Buyers arrive, recommend </a:t>
                </a:r>
                <a14:m>
                  <m:oMath xmlns:m="http://schemas.openxmlformats.org/officeDocument/2006/math">
                    <m:r>
                      <a:rPr lang="en-US" b="0" i="1" smtClean="0">
                        <a:latin typeface="Cambria Math" panose="02040503050406030204" pitchFamily="18" charset="0"/>
                      </a:rPr>
                      <m:t>𝑘</m:t>
                    </m:r>
                  </m:oMath>
                </a14:m>
                <a:r>
                  <a:rPr lang="en-US" dirty="0"/>
                  <a:t> items, select 1 (or none)</a:t>
                </a:r>
              </a:p>
              <a:p>
                <a:r>
                  <a:rPr lang="en-US" dirty="0"/>
                  <a:t>Recommendation profile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sub>
                        </m:sSub>
                      </m:e>
                    </m:d>
                  </m:oMath>
                </a14:m>
                <a:endParaRPr lang="en-US" b="0" dirty="0"/>
              </a:p>
              <a:p>
                <a:r>
                  <a:rPr lang="en-US" dirty="0"/>
                  <a:t>Items are constrained, item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m:t>
                    </m:r>
                  </m:oMath>
                </a14:m>
                <a:r>
                  <a:rPr lang="en-US" dirty="0"/>
                  <a:t>recommended at most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𝑖</m:t>
                        </m:r>
                      </m:sub>
                    </m:sSub>
                  </m:oMath>
                </a14:m>
                <a:r>
                  <a:rPr lang="en-US" dirty="0"/>
                  <a:t> times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=1)</m:t>
                    </m:r>
                  </m:oMath>
                </a14:m>
                <a:r>
                  <a:rPr lang="en-US" dirty="0"/>
                  <a:t> </a:t>
                </a:r>
              </a:p>
              <a:p>
                <a:endParaRPr lang="en-US" dirty="0"/>
              </a:p>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recommended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b="0" dirty="0"/>
                  <a:t> of size </a:t>
                </a:r>
                <a14:m>
                  <m:oMath xmlns:m="http://schemas.openxmlformats.org/officeDocument/2006/math">
                    <m:r>
                      <a:rPr lang="en-US" b="0" i="1" smtClean="0">
                        <a:latin typeface="Cambria Math" panose="02040503050406030204" pitchFamily="18" charset="0"/>
                      </a:rPr>
                      <m:t>𝑘</m:t>
                    </m:r>
                  </m:oMath>
                </a14:m>
                <a:r>
                  <a:rPr lang="en-US" b="0" dirty="0"/>
                  <a:t>, selects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b="0" dirty="0"/>
                  <a:t> or outside option </a:t>
                </a:r>
                <a14:m>
                  <m:oMath xmlns:m="http://schemas.openxmlformats.org/officeDocument/2006/math">
                    <m:r>
                      <a:rPr lang="en-US" b="0" i="1" smtClean="0">
                        <a:latin typeface="Cambria Math" panose="02040503050406030204" pitchFamily="18" charset="0"/>
                      </a:rPr>
                      <m:t>𝜔</m:t>
                    </m:r>
                  </m:oMath>
                </a14:m>
                <a:endParaRPr lang="en-US" b="0" dirty="0"/>
              </a:p>
              <a:p>
                <a:r>
                  <a:rPr lang="en-US" dirty="0"/>
                  <a:t>Buyer choice follows a choice model 			[McFadden’73]</a:t>
                </a:r>
              </a:p>
              <a:p>
                <a:endParaRPr lang="en-US" dirty="0"/>
              </a:p>
              <a:p>
                <a:r>
                  <a:rPr lang="en-US" dirty="0"/>
                  <a:t>Seller/Item utility is increasing in probability of being selected</a:t>
                </a:r>
                <a:endParaRPr lang="en-US" b="0" dirty="0"/>
              </a:p>
              <a:p>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ABF7E845-735C-4ED2-A6AF-9D0B12642E99}"/>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95C475-50D4-4863-B0C5-7E71DFBE5379}"/>
              </a:ext>
            </a:extLst>
          </p:cNvPr>
          <p:cNvSpPr>
            <a:spLocks noGrp="1"/>
          </p:cNvSpPr>
          <p:nvPr>
            <p:ph type="sldNum" sz="quarter" idx="12"/>
          </p:nvPr>
        </p:nvSpPr>
        <p:spPr/>
        <p:txBody>
          <a:bodyPr/>
          <a:lstStyle/>
          <a:p>
            <a:fld id="{0C15891D-5D85-41F7-8804-0265A87BC9DB}" type="slidenum">
              <a:rPr lang="en-US" smtClean="0"/>
              <a:t>5</a:t>
            </a:fld>
            <a:endParaRPr lang="en-US" dirty="0"/>
          </a:p>
        </p:txBody>
      </p:sp>
    </p:spTree>
    <p:extLst>
      <p:ext uri="{BB962C8B-B14F-4D97-AF65-F5344CB8AC3E}">
        <p14:creationId xmlns:p14="http://schemas.microsoft.com/office/powerpoint/2010/main" val="1728690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r>
              <a:rPr lang="en-US" dirty="0"/>
              <a:t>Recommend subset of items to users, given varying degrees of information about user and item attributes</a:t>
            </a:r>
          </a:p>
          <a:p>
            <a:endParaRPr lang="en-US" dirty="0"/>
          </a:p>
          <a:p>
            <a:r>
              <a:rPr lang="en-US" dirty="0"/>
              <a:t>Netflix/Yelp/</a:t>
            </a:r>
            <a:r>
              <a:rPr lang="en-US" dirty="0" err="1"/>
              <a:t>DonorsChoose</a:t>
            </a:r>
            <a:endParaRPr lang="en-US" dirty="0"/>
          </a:p>
          <a:p>
            <a:endParaRPr lang="en-US" dirty="0"/>
          </a:p>
          <a:p>
            <a:r>
              <a:rPr lang="en-US" dirty="0"/>
              <a:t>Explore/exploit</a:t>
            </a:r>
          </a:p>
          <a:p>
            <a:r>
              <a:rPr lang="en-US" dirty="0"/>
              <a:t>Example, top-k recommendations</a:t>
            </a:r>
          </a:p>
          <a:p>
            <a:r>
              <a:rPr lang="en-US" dirty="0"/>
              <a:t>Capacities</a:t>
            </a:r>
          </a:p>
          <a:p>
            <a:r>
              <a:rPr lang="en-US" dirty="0"/>
              <a:t>Multiparty fairness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50</a:t>
            </a:fld>
            <a:endParaRPr lang="en-US" dirty="0"/>
          </a:p>
        </p:txBody>
      </p:sp>
      <p:pic>
        <p:nvPicPr>
          <p:cNvPr id="6" name="Graphic 5" descr="Man in business attire">
            <a:extLst>
              <a:ext uri="{FF2B5EF4-FFF2-40B4-BE49-F238E27FC236}">
                <a16:creationId xmlns:a16="http://schemas.microsoft.com/office/drawing/2014/main" id="{464CBC64-F40A-48F6-9F69-E6E8EA1D1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5271" y="3677077"/>
            <a:ext cx="564028" cy="761644"/>
          </a:xfrm>
          <a:prstGeom prst="rect">
            <a:avLst/>
          </a:prstGeom>
        </p:spPr>
      </p:pic>
    </p:spTree>
    <p:extLst>
      <p:ext uri="{BB962C8B-B14F-4D97-AF65-F5344CB8AC3E}">
        <p14:creationId xmlns:p14="http://schemas.microsoft.com/office/powerpoint/2010/main" val="2841977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9A01-657B-4C32-9B15-3660DDA7A556}"/>
              </a:ext>
            </a:extLst>
          </p:cNvPr>
          <p:cNvSpPr>
            <a:spLocks noGrp="1"/>
          </p:cNvSpPr>
          <p:nvPr>
            <p:ph type="title"/>
          </p:nvPr>
        </p:nvSpPr>
        <p:spPr/>
        <p:txBody>
          <a:bodyPr/>
          <a:lstStyle/>
          <a:p>
            <a:r>
              <a:rPr lang="en-US" dirty="0"/>
              <a:t>Model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7E845-735C-4ED2-A6AF-9D0B12642E99}"/>
                  </a:ext>
                </a:extLst>
              </p:cNvPr>
              <p:cNvSpPr>
                <a:spLocks noGrp="1"/>
              </p:cNvSpPr>
              <p:nvPr>
                <p:ph idx="1"/>
              </p:nvPr>
            </p:nvSpPr>
            <p:spPr/>
            <p:txBody>
              <a:bodyPr>
                <a:normAutofit/>
              </a:bodyPr>
              <a:lstStyle/>
              <a:p>
                <a:r>
                  <a:rPr lang="en-US" dirty="0"/>
                  <a:t>Recommendation profile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sub>
                    </m:sSub>
                    <m:r>
                      <a:rPr lang="en-US" b="0" i="1" smtClean="0">
                        <a:latin typeface="Cambria Math" panose="02040503050406030204" pitchFamily="18" charset="0"/>
                      </a:rPr>
                      <m:t>)</m:t>
                    </m:r>
                  </m:oMath>
                </a14:m>
                <a:r>
                  <a:rPr lang="en-US" dirty="0"/>
                  <a:t>, buyer </a:t>
                </a:r>
                <a14:m>
                  <m:oMath xmlns:m="http://schemas.openxmlformats.org/officeDocument/2006/math">
                    <m:r>
                      <a:rPr lang="en-US" b="0" i="1" smtClean="0">
                        <a:latin typeface="Cambria Math" panose="02040503050406030204" pitchFamily="18" charset="0"/>
                      </a:rPr>
                      <m:t>𝑏</m:t>
                    </m:r>
                  </m:oMath>
                </a14:m>
                <a:r>
                  <a:rPr lang="en-US" dirty="0"/>
                  <a:t> recommended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b="0" dirty="0"/>
              </a:p>
              <a:p>
                <a:r>
                  <a:rPr lang="en-US" b="0" dirty="0"/>
                  <a:t>Items have capacities, 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oMath>
                </a14:m>
                <a:r>
                  <a:rPr lang="en-US" b="0" dirty="0"/>
                  <a:t>recommended at most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b="0" dirty="0"/>
                  <a:t> times </a:t>
                </a:r>
              </a:p>
              <a:p>
                <a:r>
                  <a:rPr lang="en-US" dirty="0"/>
                  <a:t>Buyer behavior follows a choice model (McFadden’73)</a:t>
                </a:r>
              </a:p>
              <a:p>
                <a:pPr lvl="1"/>
                <a:r>
                  <a:rPr lang="en-US" dirty="0"/>
                  <a:t>Buyers realize utility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oMath>
                </a14:m>
                <a:r>
                  <a:rPr lang="en-US" dirty="0"/>
                  <a:t> unknown,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𝐺𝑢𝑚𝑏𝑒𝑙</m:t>
                    </m:r>
                    <m:r>
                      <a:rPr lang="en-US" b="0" i="1" smtClean="0">
                        <a:latin typeface="Cambria Math" panose="02040503050406030204" pitchFamily="18" charset="0"/>
                      </a:rPr>
                      <m:t>(0,1)</m:t>
                    </m:r>
                  </m:oMath>
                </a14:m>
                <a:endParaRPr lang="en-US" dirty="0"/>
              </a:p>
              <a:p>
                <a:pPr lvl="1"/>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pPr lvl="1">
                  <a:spcAft>
                    <a:spcPts val="600"/>
                  </a:spcAft>
                </a:pPr>
                <a:r>
                  <a:rPr lang="en-US" dirty="0"/>
                  <a:t>Maximizing buyer expected utility means that 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a:t>
                </a:r>
                <a:r>
                  <a:rPr lang="en-US" dirty="0" err="1"/>
                  <a:t>w.p.</a:t>
                </a:r>
                <a:endParaRPr lang="en-US" dirty="0"/>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lvl="1"/>
                <a:r>
                  <a:rPr lang="en-US" dirty="0"/>
                  <a:t>Expected utility from a choice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nary>
                            <m:r>
                              <a:rPr lang="en-US" b="0" i="1" smtClean="0">
                                <a:latin typeface="Cambria Math" panose="02040503050406030204" pitchFamily="18" charset="0"/>
                              </a:rPr>
                              <m:t> </m:t>
                            </m:r>
                          </m:e>
                        </m:nary>
                      </m:e>
                    </m:func>
                  </m:oMath>
                </a14:m>
                <a:endParaRPr lang="en-US" dirty="0"/>
              </a:p>
              <a:p>
                <a:r>
                  <a:rPr lang="en-US" dirty="0"/>
                  <a:t>Item/seller utility is monotone in probability of being purchased from</a:t>
                </a:r>
              </a:p>
            </p:txBody>
          </p:sp>
        </mc:Choice>
        <mc:Fallback xmlns="">
          <p:sp>
            <p:nvSpPr>
              <p:cNvPr id="3" name="Content Placeholder 2">
                <a:extLst>
                  <a:ext uri="{FF2B5EF4-FFF2-40B4-BE49-F238E27FC236}">
                    <a16:creationId xmlns:a16="http://schemas.microsoft.com/office/drawing/2014/main" id="{ABF7E845-735C-4ED2-A6AF-9D0B12642E99}"/>
                  </a:ext>
                </a:extLst>
              </p:cNvPr>
              <p:cNvSpPr>
                <a:spLocks noGrp="1" noRot="1" noChangeAspect="1" noMove="1" noResize="1" noEditPoints="1" noAdjustHandles="1" noChangeArrowheads="1" noChangeShapeType="1" noTextEdit="1"/>
              </p:cNvSpPr>
              <p:nvPr>
                <p:ph idx="1"/>
              </p:nvPr>
            </p:nvSpPr>
            <p:spPr>
              <a:blipFill>
                <a:blip r:embed="rId3"/>
                <a:stretch>
                  <a:fillRect l="-1015" t="-18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7F0F97-E88A-4ADD-B307-8FE5C3FF1CCB}"/>
              </a:ext>
            </a:extLst>
          </p:cNvPr>
          <p:cNvSpPr>
            <a:spLocks noGrp="1"/>
          </p:cNvSpPr>
          <p:nvPr>
            <p:ph type="sldNum" sz="quarter" idx="12"/>
          </p:nvPr>
        </p:nvSpPr>
        <p:spPr/>
        <p:txBody>
          <a:bodyPr/>
          <a:lstStyle/>
          <a:p>
            <a:fld id="{0C15891D-5D85-41F7-8804-0265A87BC9DB}" type="slidenum">
              <a:rPr lang="en-US" smtClean="0"/>
              <a:t>51</a:t>
            </a:fld>
            <a:endParaRPr lang="en-US" dirty="0"/>
          </a:p>
        </p:txBody>
      </p:sp>
    </p:spTree>
    <p:extLst>
      <p:ext uri="{BB962C8B-B14F-4D97-AF65-F5344CB8AC3E}">
        <p14:creationId xmlns:p14="http://schemas.microsoft.com/office/powerpoint/2010/main" val="1886587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 name="Graphic 112" descr="Woman wearing a cardigan">
            <a:extLst>
              <a:ext uri="{FF2B5EF4-FFF2-40B4-BE49-F238E27FC236}">
                <a16:creationId xmlns:a16="http://schemas.microsoft.com/office/drawing/2014/main" id="{DD72FD70-1BAB-4D40-9948-630BA64CBC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1090" y="1720961"/>
            <a:ext cx="608380" cy="84789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4" name="Ink 113">
                <a:extLst>
                  <a:ext uri="{FF2B5EF4-FFF2-40B4-BE49-F238E27FC236}">
                    <a16:creationId xmlns:a16="http://schemas.microsoft.com/office/drawing/2014/main" id="{C6A5229B-56A5-4E5D-9460-E1DA16D0716E}"/>
                  </a:ext>
                </a:extLst>
              </p14:cNvPr>
              <p14:cNvContentPartPr/>
              <p14:nvPr/>
            </p14:nvContentPartPr>
            <p14:xfrm>
              <a:off x="10789489" y="2116886"/>
              <a:ext cx="135720" cy="416160"/>
            </p14:xfrm>
          </p:contentPart>
        </mc:Choice>
        <mc:Fallback xmlns="">
          <p:pic>
            <p:nvPicPr>
              <p:cNvPr id="114" name="Ink 113">
                <a:extLst>
                  <a:ext uri="{FF2B5EF4-FFF2-40B4-BE49-F238E27FC236}">
                    <a16:creationId xmlns:a16="http://schemas.microsoft.com/office/drawing/2014/main" id="{C6A5229B-56A5-4E5D-9460-E1DA16D0716E}"/>
                  </a:ext>
                </a:extLst>
              </p:cNvPr>
              <p:cNvPicPr/>
              <p:nvPr/>
            </p:nvPicPr>
            <p:blipFill>
              <a:blip r:embed="rId5"/>
              <a:stretch>
                <a:fillRect/>
              </a:stretch>
            </p:blipFill>
            <p:spPr>
              <a:xfrm>
                <a:off x="10780489" y="2107886"/>
                <a:ext cx="153360" cy="433800"/>
              </a:xfrm>
              <a:prstGeom prst="rect">
                <a:avLst/>
              </a:prstGeom>
            </p:spPr>
          </p:pic>
        </mc:Fallback>
      </mc:AlternateContent>
      <p:sp>
        <p:nvSpPr>
          <p:cNvPr id="151" name="Rectangle: Rounded Corners 150">
            <a:extLst>
              <a:ext uri="{FF2B5EF4-FFF2-40B4-BE49-F238E27FC236}">
                <a16:creationId xmlns:a16="http://schemas.microsoft.com/office/drawing/2014/main" id="{11A5CDA8-DB2E-42B8-9421-B8C3AD5C3D94}"/>
              </a:ext>
            </a:extLst>
          </p:cNvPr>
          <p:cNvSpPr/>
          <p:nvPr/>
        </p:nvSpPr>
        <p:spPr>
          <a:xfrm>
            <a:off x="9653166" y="1386355"/>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5" name="Ink 114">
                <a:extLst>
                  <a:ext uri="{FF2B5EF4-FFF2-40B4-BE49-F238E27FC236}">
                    <a16:creationId xmlns:a16="http://schemas.microsoft.com/office/drawing/2014/main" id="{42E2AC4C-F8F9-4E64-86C5-33503B0AE1A2}"/>
                  </a:ext>
                </a:extLst>
              </p14:cNvPr>
              <p14:cNvContentPartPr/>
              <p14:nvPr/>
            </p14:nvContentPartPr>
            <p14:xfrm>
              <a:off x="10933129" y="2125166"/>
              <a:ext cx="115920" cy="417600"/>
            </p14:xfrm>
          </p:contentPart>
        </mc:Choice>
        <mc:Fallback xmlns="">
          <p:pic>
            <p:nvPicPr>
              <p:cNvPr id="115" name="Ink 114">
                <a:extLst>
                  <a:ext uri="{FF2B5EF4-FFF2-40B4-BE49-F238E27FC236}">
                    <a16:creationId xmlns:a16="http://schemas.microsoft.com/office/drawing/2014/main" id="{42E2AC4C-F8F9-4E64-86C5-33503B0AE1A2}"/>
                  </a:ext>
                </a:extLst>
              </p:cNvPr>
              <p:cNvPicPr/>
              <p:nvPr/>
            </p:nvPicPr>
            <p:blipFill>
              <a:blip r:embed="rId7"/>
              <a:stretch>
                <a:fillRect/>
              </a:stretch>
            </p:blipFill>
            <p:spPr>
              <a:xfrm>
                <a:off x="10924129" y="2116166"/>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16" name="Ink 115">
                <a:extLst>
                  <a:ext uri="{FF2B5EF4-FFF2-40B4-BE49-F238E27FC236}">
                    <a16:creationId xmlns:a16="http://schemas.microsoft.com/office/drawing/2014/main" id="{C3CE9165-5509-4871-9A61-750CA8EBA091}"/>
                  </a:ext>
                </a:extLst>
              </p14:cNvPr>
              <p14:cNvContentPartPr/>
              <p14:nvPr/>
            </p14:nvContentPartPr>
            <p14:xfrm>
              <a:off x="10915489" y="2243966"/>
              <a:ext cx="11880" cy="292320"/>
            </p14:xfrm>
          </p:contentPart>
        </mc:Choice>
        <mc:Fallback xmlns="">
          <p:pic>
            <p:nvPicPr>
              <p:cNvPr id="116" name="Ink 115">
                <a:extLst>
                  <a:ext uri="{FF2B5EF4-FFF2-40B4-BE49-F238E27FC236}">
                    <a16:creationId xmlns:a16="http://schemas.microsoft.com/office/drawing/2014/main" id="{C3CE9165-5509-4871-9A61-750CA8EBA091}"/>
                  </a:ext>
                </a:extLst>
              </p:cNvPr>
              <p:cNvPicPr/>
              <p:nvPr/>
            </p:nvPicPr>
            <p:blipFill>
              <a:blip r:embed="rId9"/>
              <a:stretch>
                <a:fillRect/>
              </a:stretch>
            </p:blipFill>
            <p:spPr>
              <a:xfrm>
                <a:off x="10906489" y="2234966"/>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17" name="Ink 116">
                <a:extLst>
                  <a:ext uri="{FF2B5EF4-FFF2-40B4-BE49-F238E27FC236}">
                    <a16:creationId xmlns:a16="http://schemas.microsoft.com/office/drawing/2014/main" id="{727A8E2E-5368-41DB-BA39-F13F02C0CA08}"/>
                  </a:ext>
                </a:extLst>
              </p14:cNvPr>
              <p14:cNvContentPartPr/>
              <p14:nvPr/>
            </p14:nvContentPartPr>
            <p14:xfrm>
              <a:off x="10882009" y="2240366"/>
              <a:ext cx="5400" cy="299520"/>
            </p14:xfrm>
          </p:contentPart>
        </mc:Choice>
        <mc:Fallback xmlns="">
          <p:pic>
            <p:nvPicPr>
              <p:cNvPr id="117" name="Ink 116">
                <a:extLst>
                  <a:ext uri="{FF2B5EF4-FFF2-40B4-BE49-F238E27FC236}">
                    <a16:creationId xmlns:a16="http://schemas.microsoft.com/office/drawing/2014/main" id="{727A8E2E-5368-41DB-BA39-F13F02C0CA08}"/>
                  </a:ext>
                </a:extLst>
              </p:cNvPr>
              <p:cNvPicPr/>
              <p:nvPr/>
            </p:nvPicPr>
            <p:blipFill>
              <a:blip r:embed="rId11"/>
              <a:stretch>
                <a:fillRect/>
              </a:stretch>
            </p:blipFill>
            <p:spPr>
              <a:xfrm>
                <a:off x="10873009" y="2231366"/>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18" name="Ink 117">
                <a:extLst>
                  <a:ext uri="{FF2B5EF4-FFF2-40B4-BE49-F238E27FC236}">
                    <a16:creationId xmlns:a16="http://schemas.microsoft.com/office/drawing/2014/main" id="{1D37F8E1-D9D1-4082-978E-727A67FBB42C}"/>
                  </a:ext>
                </a:extLst>
              </p14:cNvPr>
              <p14:cNvContentPartPr/>
              <p14:nvPr/>
            </p14:nvContentPartPr>
            <p14:xfrm>
              <a:off x="10906849" y="2117606"/>
              <a:ext cx="24480" cy="27720"/>
            </p14:xfrm>
          </p:contentPart>
        </mc:Choice>
        <mc:Fallback xmlns="">
          <p:pic>
            <p:nvPicPr>
              <p:cNvPr id="118" name="Ink 117">
                <a:extLst>
                  <a:ext uri="{FF2B5EF4-FFF2-40B4-BE49-F238E27FC236}">
                    <a16:creationId xmlns:a16="http://schemas.microsoft.com/office/drawing/2014/main" id="{1D37F8E1-D9D1-4082-978E-727A67FBB42C}"/>
                  </a:ext>
                </a:extLst>
              </p:cNvPr>
              <p:cNvPicPr/>
              <p:nvPr/>
            </p:nvPicPr>
            <p:blipFill>
              <a:blip r:embed="rId13"/>
              <a:stretch>
                <a:fillRect/>
              </a:stretch>
            </p:blipFill>
            <p:spPr>
              <a:xfrm>
                <a:off x="10897979" y="2108721"/>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9" name="Ink 118">
                <a:extLst>
                  <a:ext uri="{FF2B5EF4-FFF2-40B4-BE49-F238E27FC236}">
                    <a16:creationId xmlns:a16="http://schemas.microsoft.com/office/drawing/2014/main" id="{330E04CC-B0C8-4D5C-998B-93608FF2F4E3}"/>
                  </a:ext>
                </a:extLst>
              </p14:cNvPr>
              <p14:cNvContentPartPr/>
              <p14:nvPr/>
            </p14:nvContentPartPr>
            <p14:xfrm>
              <a:off x="10918009" y="2111846"/>
              <a:ext cx="15120" cy="16200"/>
            </p14:xfrm>
          </p:contentPart>
        </mc:Choice>
        <mc:Fallback xmlns="">
          <p:pic>
            <p:nvPicPr>
              <p:cNvPr id="119" name="Ink 118">
                <a:extLst>
                  <a:ext uri="{FF2B5EF4-FFF2-40B4-BE49-F238E27FC236}">
                    <a16:creationId xmlns:a16="http://schemas.microsoft.com/office/drawing/2014/main" id="{330E04CC-B0C8-4D5C-998B-93608FF2F4E3}"/>
                  </a:ext>
                </a:extLst>
              </p:cNvPr>
              <p:cNvPicPr/>
              <p:nvPr/>
            </p:nvPicPr>
            <p:blipFill>
              <a:blip r:embed="rId15"/>
              <a:stretch>
                <a:fillRect/>
              </a:stretch>
            </p:blipFill>
            <p:spPr>
              <a:xfrm>
                <a:off x="10909009" y="2102641"/>
                <a:ext cx="32760" cy="34241"/>
              </a:xfrm>
              <a:prstGeom prst="rect">
                <a:avLst/>
              </a:prstGeom>
            </p:spPr>
          </p:pic>
        </mc:Fallback>
      </mc:AlternateContent>
      <p:grpSp>
        <p:nvGrpSpPr>
          <p:cNvPr id="120" name="Group 119">
            <a:extLst>
              <a:ext uri="{FF2B5EF4-FFF2-40B4-BE49-F238E27FC236}">
                <a16:creationId xmlns:a16="http://schemas.microsoft.com/office/drawing/2014/main" id="{245BDEA1-2327-4EA0-8F2A-8428F8A8717D}"/>
              </a:ext>
            </a:extLst>
          </p:cNvPr>
          <p:cNvGrpSpPr/>
          <p:nvPr/>
        </p:nvGrpSpPr>
        <p:grpSpPr>
          <a:xfrm>
            <a:off x="11001529" y="2119406"/>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1" name="Ink 120">
                  <a:extLst>
                    <a:ext uri="{FF2B5EF4-FFF2-40B4-BE49-F238E27FC236}">
                      <a16:creationId xmlns:a16="http://schemas.microsoft.com/office/drawing/2014/main" id="{32400A34-5593-41E2-AC6F-9E5E7AB26516}"/>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122" name="Ink 121">
                  <a:extLst>
                    <a:ext uri="{FF2B5EF4-FFF2-40B4-BE49-F238E27FC236}">
                      <a16:creationId xmlns:a16="http://schemas.microsoft.com/office/drawing/2014/main" id="{1F1F959C-2FC5-4F5D-B447-5366634D8277}"/>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123" name="Ink 122">
                  <a:extLst>
                    <a:ext uri="{FF2B5EF4-FFF2-40B4-BE49-F238E27FC236}">
                      <a16:creationId xmlns:a16="http://schemas.microsoft.com/office/drawing/2014/main" id="{3D62C253-9C51-4241-9E26-D2590FEE68AC}"/>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124" name="Ink 123">
                  <a:extLst>
                    <a:ext uri="{FF2B5EF4-FFF2-40B4-BE49-F238E27FC236}">
                      <a16:creationId xmlns:a16="http://schemas.microsoft.com/office/drawing/2014/main" id="{F0236B2E-BD62-447B-BBE9-D1F61D80B687}"/>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125" name="Ink 124">
                  <a:extLst>
                    <a:ext uri="{FF2B5EF4-FFF2-40B4-BE49-F238E27FC236}">
                      <a16:creationId xmlns:a16="http://schemas.microsoft.com/office/drawing/2014/main" id="{154C642E-7811-47D0-94F6-595E06FEDDFF}"/>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126" name="Ink 125">
                  <a:extLst>
                    <a:ext uri="{FF2B5EF4-FFF2-40B4-BE49-F238E27FC236}">
                      <a16:creationId xmlns:a16="http://schemas.microsoft.com/office/drawing/2014/main" id="{43E50163-B019-45E6-AD62-F81769C6ADDB}"/>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127" name="Ink 126">
                  <a:extLst>
                    <a:ext uri="{FF2B5EF4-FFF2-40B4-BE49-F238E27FC236}">
                      <a16:creationId xmlns:a16="http://schemas.microsoft.com/office/drawing/2014/main" id="{207B84EE-074F-435A-9A4D-6981B38830F1}"/>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128" name="Ink 127">
                  <a:extLst>
                    <a:ext uri="{FF2B5EF4-FFF2-40B4-BE49-F238E27FC236}">
                      <a16:creationId xmlns:a16="http://schemas.microsoft.com/office/drawing/2014/main" id="{AB66E0FB-A629-4B48-808A-1685152A2D13}"/>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29" name="Ink 128">
                  <a:extLst>
                    <a:ext uri="{FF2B5EF4-FFF2-40B4-BE49-F238E27FC236}">
                      <a16:creationId xmlns:a16="http://schemas.microsoft.com/office/drawing/2014/main" id="{3DDC9A11-9BB9-4058-95E6-7616CBB06BF7}"/>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130" name="Ink 129">
                  <a:extLst>
                    <a:ext uri="{FF2B5EF4-FFF2-40B4-BE49-F238E27FC236}">
                      <a16:creationId xmlns:a16="http://schemas.microsoft.com/office/drawing/2014/main" id="{290AD089-71BB-4075-9633-48DE49B95EB3}"/>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31" name="Ink 130">
                  <a:extLst>
                    <a:ext uri="{FF2B5EF4-FFF2-40B4-BE49-F238E27FC236}">
                      <a16:creationId xmlns:a16="http://schemas.microsoft.com/office/drawing/2014/main" id="{0B3C34CC-5915-490D-B623-7FE8AB7CCCDD}"/>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132" name="Group 131">
            <a:extLst>
              <a:ext uri="{FF2B5EF4-FFF2-40B4-BE49-F238E27FC236}">
                <a16:creationId xmlns:a16="http://schemas.microsoft.com/office/drawing/2014/main" id="{B68B7CC4-BECC-4DEE-BAC3-EF0341A0409F}"/>
              </a:ext>
            </a:extLst>
          </p:cNvPr>
          <p:cNvGrpSpPr/>
          <p:nvPr/>
        </p:nvGrpSpPr>
        <p:grpSpPr>
          <a:xfrm>
            <a:off x="11037889" y="2137406"/>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33" name="Ink 132">
                  <a:extLst>
                    <a:ext uri="{FF2B5EF4-FFF2-40B4-BE49-F238E27FC236}">
                      <a16:creationId xmlns:a16="http://schemas.microsoft.com/office/drawing/2014/main" id="{662DF3FB-47BE-4572-9265-C46206B71EA4}"/>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34" name="Ink 133">
                  <a:extLst>
                    <a:ext uri="{FF2B5EF4-FFF2-40B4-BE49-F238E27FC236}">
                      <a16:creationId xmlns:a16="http://schemas.microsoft.com/office/drawing/2014/main" id="{F42BD2B8-B716-4D02-AAF1-31012A8098CB}"/>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35" name="Ink 134">
                  <a:extLst>
                    <a:ext uri="{FF2B5EF4-FFF2-40B4-BE49-F238E27FC236}">
                      <a16:creationId xmlns:a16="http://schemas.microsoft.com/office/drawing/2014/main" id="{2559F1D4-EDAB-4011-AD80-4AF93B531F9E}"/>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36" name="Ink 135">
                  <a:extLst>
                    <a:ext uri="{FF2B5EF4-FFF2-40B4-BE49-F238E27FC236}">
                      <a16:creationId xmlns:a16="http://schemas.microsoft.com/office/drawing/2014/main" id="{2CB54F7C-B968-4A20-89B3-8DBA000D76C6}"/>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37" name="Ink 136">
                  <a:extLst>
                    <a:ext uri="{FF2B5EF4-FFF2-40B4-BE49-F238E27FC236}">
                      <a16:creationId xmlns:a16="http://schemas.microsoft.com/office/drawing/2014/main" id="{E9E6B64B-680A-4ADF-BA59-44A8564FC0D4}"/>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38" name="Ink 137">
                  <a:extLst>
                    <a:ext uri="{FF2B5EF4-FFF2-40B4-BE49-F238E27FC236}">
                      <a16:creationId xmlns:a16="http://schemas.microsoft.com/office/drawing/2014/main" id="{E57242DB-A117-4E5A-9944-DBDE4A3B4E73}"/>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39" name="Ink 138">
                  <a:extLst>
                    <a:ext uri="{FF2B5EF4-FFF2-40B4-BE49-F238E27FC236}">
                      <a16:creationId xmlns:a16="http://schemas.microsoft.com/office/drawing/2014/main" id="{ED70C5D2-E4B5-4E0D-841F-A4B3AFE143CB}"/>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40" name="Ink 139">
                  <a:extLst>
                    <a:ext uri="{FF2B5EF4-FFF2-40B4-BE49-F238E27FC236}">
                      <a16:creationId xmlns:a16="http://schemas.microsoft.com/office/drawing/2014/main" id="{D48805B2-8D1D-4990-B69B-49011C19D9B1}"/>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41" name="Ink 140">
                  <a:extLst>
                    <a:ext uri="{FF2B5EF4-FFF2-40B4-BE49-F238E27FC236}">
                      <a16:creationId xmlns:a16="http://schemas.microsoft.com/office/drawing/2014/main" id="{695DE24F-7BA3-4C71-9281-3A28C70CDF01}"/>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42" name="Ink 141">
                  <a:extLst>
                    <a:ext uri="{FF2B5EF4-FFF2-40B4-BE49-F238E27FC236}">
                      <a16:creationId xmlns:a16="http://schemas.microsoft.com/office/drawing/2014/main" id="{151FFE07-A6A5-417D-B59C-4FBB3B8AFB34}"/>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43" name="Ink 142">
                  <a:extLst>
                    <a:ext uri="{FF2B5EF4-FFF2-40B4-BE49-F238E27FC236}">
                      <a16:creationId xmlns:a16="http://schemas.microsoft.com/office/drawing/2014/main" id="{F7C11C8B-AF70-4987-989E-E3C3AB382927}"/>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44" name="Ink 143">
                  <a:extLst>
                    <a:ext uri="{FF2B5EF4-FFF2-40B4-BE49-F238E27FC236}">
                      <a16:creationId xmlns:a16="http://schemas.microsoft.com/office/drawing/2014/main" id="{DE232C64-2895-428D-8F38-E12414F2F09C}"/>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45" name="Ink 144">
                  <a:extLst>
                    <a:ext uri="{FF2B5EF4-FFF2-40B4-BE49-F238E27FC236}">
                      <a16:creationId xmlns:a16="http://schemas.microsoft.com/office/drawing/2014/main" id="{BF074029-89E1-4491-B486-5C171ECA1D13}"/>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pic>
        <p:nvPicPr>
          <p:cNvPr id="81" name="Graphic 80" descr="Man in business attire">
            <a:extLst>
              <a:ext uri="{FF2B5EF4-FFF2-40B4-BE49-F238E27FC236}">
                <a16:creationId xmlns:a16="http://schemas.microsoft.com/office/drawing/2014/main" id="{738C4BAD-AB21-4A40-A6A9-B246AD4F07E1}"/>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7500279" y="1693829"/>
            <a:ext cx="689266" cy="930761"/>
          </a:xfrm>
          <a:prstGeom prst="rect">
            <a:avLst/>
          </a:prstGeom>
        </p:spPr>
      </p:pic>
      <p:grpSp>
        <p:nvGrpSpPr>
          <p:cNvPr id="82" name="Group 81">
            <a:extLst>
              <a:ext uri="{FF2B5EF4-FFF2-40B4-BE49-F238E27FC236}">
                <a16:creationId xmlns:a16="http://schemas.microsoft.com/office/drawing/2014/main" id="{8993CC53-CA27-44C5-B3E4-66EA84F268F5}"/>
              </a:ext>
            </a:extLst>
          </p:cNvPr>
          <p:cNvGrpSpPr/>
          <p:nvPr/>
        </p:nvGrpSpPr>
        <p:grpSpPr>
          <a:xfrm>
            <a:off x="7553516" y="208190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83" name="Ink 82">
                  <a:extLst>
                    <a:ext uri="{FF2B5EF4-FFF2-40B4-BE49-F238E27FC236}">
                      <a16:creationId xmlns:a16="http://schemas.microsoft.com/office/drawing/2014/main" id="{4CA598E2-639E-4910-B4F1-06D68C74748B}"/>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84" name="Ink 83">
                  <a:extLst>
                    <a:ext uri="{FF2B5EF4-FFF2-40B4-BE49-F238E27FC236}">
                      <a16:creationId xmlns:a16="http://schemas.microsoft.com/office/drawing/2014/main" id="{D4C8A32A-8D33-4274-AD06-B47AC760AF78}"/>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85" name="Ink 84">
                  <a:extLst>
                    <a:ext uri="{FF2B5EF4-FFF2-40B4-BE49-F238E27FC236}">
                      <a16:creationId xmlns:a16="http://schemas.microsoft.com/office/drawing/2014/main" id="{3306BD32-2F3B-4147-BB63-E8793C4F06A9}"/>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86" name="Ink 85">
                  <a:extLst>
                    <a:ext uri="{FF2B5EF4-FFF2-40B4-BE49-F238E27FC236}">
                      <a16:creationId xmlns:a16="http://schemas.microsoft.com/office/drawing/2014/main" id="{C034A3A0-597A-48D8-AA1C-DEBACFAEBE5B}"/>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87" name="Ink 86">
                  <a:extLst>
                    <a:ext uri="{FF2B5EF4-FFF2-40B4-BE49-F238E27FC236}">
                      <a16:creationId xmlns:a16="http://schemas.microsoft.com/office/drawing/2014/main" id="{6C0328EB-00D1-4E44-901E-4656C4A49584}"/>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88" name="Ink 87">
                  <a:extLst>
                    <a:ext uri="{FF2B5EF4-FFF2-40B4-BE49-F238E27FC236}">
                      <a16:creationId xmlns:a16="http://schemas.microsoft.com/office/drawing/2014/main" id="{EDA82C73-BCDB-4117-9555-2E659B5F5398}"/>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
              <p14:nvContentPartPr>
                <p14:cNvPr id="89" name="Ink 88">
                  <a:extLst>
                    <a:ext uri="{FF2B5EF4-FFF2-40B4-BE49-F238E27FC236}">
                      <a16:creationId xmlns:a16="http://schemas.microsoft.com/office/drawing/2014/main" id="{089B91BA-F554-4365-8AB6-B1B80297EB7C}"/>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90" name="Ink 89">
                  <a:extLst>
                    <a:ext uri="{FF2B5EF4-FFF2-40B4-BE49-F238E27FC236}">
                      <a16:creationId xmlns:a16="http://schemas.microsoft.com/office/drawing/2014/main" id="{ABB1C829-BD9B-441A-8978-E2177F19F892}"/>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
              <p14:nvContentPartPr>
                <p14:cNvPr id="91" name="Ink 90">
                  <a:extLst>
                    <a:ext uri="{FF2B5EF4-FFF2-40B4-BE49-F238E27FC236}">
                      <a16:creationId xmlns:a16="http://schemas.microsoft.com/office/drawing/2014/main" id="{3849CBD1-3E61-486C-86CB-970EF23F3F7E}"/>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92" name="Ink 91">
                  <a:extLst>
                    <a:ext uri="{FF2B5EF4-FFF2-40B4-BE49-F238E27FC236}">
                      <a16:creationId xmlns:a16="http://schemas.microsoft.com/office/drawing/2014/main" id="{6BC07288-AAC2-413C-802B-DB6A538878E9}"/>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
              <p14:nvContentPartPr>
                <p14:cNvPr id="93" name="Ink 92">
                  <a:extLst>
                    <a:ext uri="{FF2B5EF4-FFF2-40B4-BE49-F238E27FC236}">
                      <a16:creationId xmlns:a16="http://schemas.microsoft.com/office/drawing/2014/main" id="{08178886-3646-4264-A4C4-C6766D15B672}"/>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94" name="Ink 93">
                  <a:extLst>
                    <a:ext uri="{FF2B5EF4-FFF2-40B4-BE49-F238E27FC236}">
                      <a16:creationId xmlns:a16="http://schemas.microsoft.com/office/drawing/2014/main" id="{75F02472-1C8F-4493-8756-08CE44733019}"/>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
              <p14:nvContentPartPr>
                <p14:cNvPr id="95" name="Ink 94">
                  <a:extLst>
                    <a:ext uri="{FF2B5EF4-FFF2-40B4-BE49-F238E27FC236}">
                      <a16:creationId xmlns:a16="http://schemas.microsoft.com/office/drawing/2014/main" id="{CD0358E5-90F6-455D-B030-ED3D2DB22031}"/>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96" name="Ink 95">
                  <a:extLst>
                    <a:ext uri="{FF2B5EF4-FFF2-40B4-BE49-F238E27FC236}">
                      <a16:creationId xmlns:a16="http://schemas.microsoft.com/office/drawing/2014/main" id="{5C1FA4C2-29A3-4D3D-B83F-586460A2BDF2}"/>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
              <p14:nvContentPartPr>
                <p14:cNvPr id="97" name="Ink 96">
                  <a:extLst>
                    <a:ext uri="{FF2B5EF4-FFF2-40B4-BE49-F238E27FC236}">
                      <a16:creationId xmlns:a16="http://schemas.microsoft.com/office/drawing/2014/main" id="{F7376895-F1DF-407C-9093-AADF53574AA2}"/>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98" name="Ink 97">
                  <a:extLst>
                    <a:ext uri="{FF2B5EF4-FFF2-40B4-BE49-F238E27FC236}">
                      <a16:creationId xmlns:a16="http://schemas.microsoft.com/office/drawing/2014/main" id="{14FF90FF-C060-4405-BEF6-C5D675E7FBFE}"/>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
              <p14:nvContentPartPr>
                <p14:cNvPr id="99" name="Ink 98">
                  <a:extLst>
                    <a:ext uri="{FF2B5EF4-FFF2-40B4-BE49-F238E27FC236}">
                      <a16:creationId xmlns:a16="http://schemas.microsoft.com/office/drawing/2014/main" id="{871AB8FE-43F7-4D5E-BC3B-FEA764C7FE2A}"/>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00" name="Ink 99">
                  <a:extLst>
                    <a:ext uri="{FF2B5EF4-FFF2-40B4-BE49-F238E27FC236}">
                      <a16:creationId xmlns:a16="http://schemas.microsoft.com/office/drawing/2014/main" id="{408BF25D-CE96-4AC1-BA46-DA2AF8577AED}"/>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
              <p14:nvContentPartPr>
                <p14:cNvPr id="101" name="Ink 100">
                  <a:extLst>
                    <a:ext uri="{FF2B5EF4-FFF2-40B4-BE49-F238E27FC236}">
                      <a16:creationId xmlns:a16="http://schemas.microsoft.com/office/drawing/2014/main" id="{C1A0007E-2416-4493-895B-B46C65911CF2}"/>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02" name="Ink 101">
                  <a:extLst>
                    <a:ext uri="{FF2B5EF4-FFF2-40B4-BE49-F238E27FC236}">
                      <a16:creationId xmlns:a16="http://schemas.microsoft.com/office/drawing/2014/main" id="{79514D8B-FF30-4FBD-A298-DCE6705038E4}"/>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
              <p14:nvContentPartPr>
                <p14:cNvPr id="103" name="Ink 102">
                  <a:extLst>
                    <a:ext uri="{FF2B5EF4-FFF2-40B4-BE49-F238E27FC236}">
                      <a16:creationId xmlns:a16="http://schemas.microsoft.com/office/drawing/2014/main" id="{27E51939-FA8F-4685-9351-E4BD17EBBB67}"/>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04" name="Ink 103">
                  <a:extLst>
                    <a:ext uri="{FF2B5EF4-FFF2-40B4-BE49-F238E27FC236}">
                      <a16:creationId xmlns:a16="http://schemas.microsoft.com/office/drawing/2014/main" id="{21916104-C246-448A-BC91-91E3DA5C8886}"/>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
              <p14:nvContentPartPr>
                <p14:cNvPr id="105" name="Ink 104">
                  <a:extLst>
                    <a:ext uri="{FF2B5EF4-FFF2-40B4-BE49-F238E27FC236}">
                      <a16:creationId xmlns:a16="http://schemas.microsoft.com/office/drawing/2014/main" id="{AF15B8ED-4196-47BF-9C03-2092A4F8AFA2}"/>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06" name="Ink 105">
                  <a:extLst>
                    <a:ext uri="{FF2B5EF4-FFF2-40B4-BE49-F238E27FC236}">
                      <a16:creationId xmlns:a16="http://schemas.microsoft.com/office/drawing/2014/main" id="{49949F0A-425E-4D95-8332-2310C03C2389}"/>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07" name="Ink 106">
                  <a:extLst>
                    <a:ext uri="{FF2B5EF4-FFF2-40B4-BE49-F238E27FC236}">
                      <a16:creationId xmlns:a16="http://schemas.microsoft.com/office/drawing/2014/main" id="{17BB97E8-B429-4E91-AEE7-34673D5C48EF}"/>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108" name="Ink 107">
                  <a:extLst>
                    <a:ext uri="{FF2B5EF4-FFF2-40B4-BE49-F238E27FC236}">
                      <a16:creationId xmlns:a16="http://schemas.microsoft.com/office/drawing/2014/main" id="{C8C32C5B-249C-48B8-8C7D-9699764F1C57}"/>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
              <p14:nvContentPartPr>
                <p14:cNvPr id="109" name="Ink 108">
                  <a:extLst>
                    <a:ext uri="{FF2B5EF4-FFF2-40B4-BE49-F238E27FC236}">
                      <a16:creationId xmlns:a16="http://schemas.microsoft.com/office/drawing/2014/main" id="{7856AE10-8F4A-4385-8BD7-BE126F0E6679}"/>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110" name="Ink 109">
                  <a:extLst>
                    <a:ext uri="{FF2B5EF4-FFF2-40B4-BE49-F238E27FC236}">
                      <a16:creationId xmlns:a16="http://schemas.microsoft.com/office/drawing/2014/main" id="{8E4C02E3-F85B-438C-80AF-CD6703EB9FCE}"/>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
              <p14:nvContentPartPr>
                <p14:cNvPr id="111" name="Ink 110">
                  <a:extLst>
                    <a:ext uri="{FF2B5EF4-FFF2-40B4-BE49-F238E27FC236}">
                      <a16:creationId xmlns:a16="http://schemas.microsoft.com/office/drawing/2014/main" id="{BDA864FC-5A0F-429E-A898-DAF2C02247F7}"/>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112" name="Ink 111">
                  <a:extLst>
                    <a:ext uri="{FF2B5EF4-FFF2-40B4-BE49-F238E27FC236}">
                      <a16:creationId xmlns:a16="http://schemas.microsoft.com/office/drawing/2014/main" id="{C9BE3C26-739E-4CA7-AB23-6FEFD29F8CAE}"/>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p:sp>
        <p:nvSpPr>
          <p:cNvPr id="150" name="Rectangle: Rounded Corners 149">
            <a:extLst>
              <a:ext uri="{FF2B5EF4-FFF2-40B4-BE49-F238E27FC236}">
                <a16:creationId xmlns:a16="http://schemas.microsoft.com/office/drawing/2014/main" id="{C4715D8E-711D-4B46-8010-F4880A091104}"/>
              </a:ext>
            </a:extLst>
          </p:cNvPr>
          <p:cNvSpPr/>
          <p:nvPr/>
        </p:nvSpPr>
        <p:spPr>
          <a:xfrm>
            <a:off x="7975242" y="1380611"/>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6EF90F3-EB5C-474D-BA70-28926C37EA24}"/>
              </a:ext>
            </a:extLst>
          </p:cNvPr>
          <p:cNvSpPr>
            <a:spLocks noGrp="1"/>
          </p:cNvSpPr>
          <p:nvPr>
            <p:ph type="sldNum" sz="quarter" idx="12"/>
          </p:nvPr>
        </p:nvSpPr>
        <p:spPr/>
        <p:txBody>
          <a:bodyPr/>
          <a:lstStyle/>
          <a:p>
            <a:fld id="{0C15891D-5D85-41F7-8804-0265A87BC9DB}" type="slidenum">
              <a:rPr lang="en-US" smtClean="0"/>
              <a:pPr/>
              <a:t>52</a:t>
            </a:fld>
            <a:endParaRPr lang="en-US" dirty="0"/>
          </a:p>
        </p:txBody>
      </p:sp>
      <p:pic>
        <p:nvPicPr>
          <p:cNvPr id="5" name="Graphic 4" descr="Man in business attire">
            <a:extLst>
              <a:ext uri="{FF2B5EF4-FFF2-40B4-BE49-F238E27FC236}">
                <a16:creationId xmlns:a16="http://schemas.microsoft.com/office/drawing/2014/main" id="{44D7CC97-C2A2-47F5-895E-F417031803C1}"/>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181238" y="4177811"/>
            <a:ext cx="674360" cy="910633"/>
          </a:xfrm>
          <a:prstGeom prst="rect">
            <a:avLst/>
          </a:prstGeom>
        </p:spPr>
      </p:pic>
      <p:graphicFrame>
        <p:nvGraphicFramePr>
          <p:cNvPr id="6" name="Table 5">
            <a:extLst>
              <a:ext uri="{FF2B5EF4-FFF2-40B4-BE49-F238E27FC236}">
                <a16:creationId xmlns:a16="http://schemas.microsoft.com/office/drawing/2014/main" id="{36656974-513D-43AB-98CB-BEE945B0699F}"/>
              </a:ext>
            </a:extLst>
          </p:cNvPr>
          <p:cNvGraphicFramePr>
            <a:graphicFrameLocks noGrp="1"/>
          </p:cNvGraphicFramePr>
          <p:nvPr>
            <p:extLst>
              <p:ext uri="{D42A27DB-BD31-4B8C-83A1-F6EECF244321}">
                <p14:modId xmlns:p14="http://schemas.microsoft.com/office/powerpoint/2010/main" val="382446942"/>
              </p:ext>
            </p:extLst>
          </p:nvPr>
        </p:nvGraphicFramePr>
        <p:xfrm>
          <a:off x="2097274" y="4177811"/>
          <a:ext cx="5248772" cy="1750204"/>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36062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835804">
                <a:tc>
                  <a:txBody>
                    <a:bodyPr/>
                    <a:lstStyle/>
                    <a:p>
                      <a:pPr algn="ctr"/>
                      <a:r>
                        <a:rPr lang="en-US" sz="3000" dirty="0"/>
                        <a:t>2.5</a:t>
                      </a:r>
                    </a:p>
                  </a:txBody>
                  <a:tcPr/>
                </a:tc>
                <a:tc>
                  <a:txBody>
                    <a:bodyPr/>
                    <a:lstStyle/>
                    <a:p>
                      <a:pPr algn="ctr"/>
                      <a:r>
                        <a:rPr lang="en-US" sz="3000" dirty="0"/>
                        <a:t>2</a:t>
                      </a:r>
                    </a:p>
                  </a:txBody>
                  <a:tcPr/>
                </a:tc>
                <a:tc>
                  <a:txBody>
                    <a:bodyPr/>
                    <a:lstStyle/>
                    <a:p>
                      <a:pPr algn="ctr"/>
                      <a:r>
                        <a:rPr lang="en-US" sz="3000" dirty="0"/>
                        <a:t>1</a:t>
                      </a:r>
                    </a:p>
                  </a:txBody>
                  <a:tcPr/>
                </a:tc>
                <a:tc>
                  <a:txBody>
                    <a:bodyPr/>
                    <a:lstStyle/>
                    <a:p>
                      <a:pPr algn="ctr"/>
                      <a:r>
                        <a:rPr lang="en-US" sz="3000" dirty="0"/>
                        <a:t>0.5</a:t>
                      </a:r>
                    </a:p>
                  </a:txBody>
                  <a:tcPr/>
                </a:tc>
                <a:extLst>
                  <a:ext uri="{0D108BD9-81ED-4DB2-BD59-A6C34878D82A}">
                    <a16:rowId xmlns:a16="http://schemas.microsoft.com/office/drawing/2014/main" val="978203395"/>
                  </a:ext>
                </a:extLst>
              </a:tr>
              <a:tr h="540933">
                <a:tc>
                  <a:txBody>
                    <a:bodyPr/>
                    <a:lstStyle/>
                    <a:p>
                      <a:pPr algn="ctr"/>
                      <a:r>
                        <a:rPr lang="en-US" sz="3000" dirty="0"/>
                        <a:t>2</a:t>
                      </a:r>
                    </a:p>
                  </a:txBody>
                  <a:tcPr/>
                </a:tc>
                <a:tc>
                  <a:txBody>
                    <a:bodyPr/>
                    <a:lstStyle/>
                    <a:p>
                      <a:pPr algn="ctr"/>
                      <a:r>
                        <a:rPr lang="en-US" sz="3000" dirty="0"/>
                        <a:t>2.5</a:t>
                      </a:r>
                    </a:p>
                  </a:txBody>
                  <a:tcPr/>
                </a:tc>
                <a:tc>
                  <a:txBody>
                    <a:bodyPr/>
                    <a:lstStyle/>
                    <a:p>
                      <a:pPr algn="ctr"/>
                      <a:r>
                        <a:rPr lang="en-US" sz="3000" dirty="0"/>
                        <a:t>0.5</a:t>
                      </a:r>
                    </a:p>
                  </a:txBody>
                  <a:tcPr/>
                </a:tc>
                <a:tc>
                  <a:txBody>
                    <a:bodyPr/>
                    <a:lstStyle/>
                    <a:p>
                      <a:pPr algn="ctr"/>
                      <a:r>
                        <a:rPr lang="en-US" sz="3000" dirty="0"/>
                        <a:t>1</a:t>
                      </a:r>
                    </a:p>
                  </a:txBody>
                  <a:tcPr/>
                </a:tc>
                <a:extLst>
                  <a:ext uri="{0D108BD9-81ED-4DB2-BD59-A6C34878D82A}">
                    <a16:rowId xmlns:a16="http://schemas.microsoft.com/office/drawing/2014/main" val="723374094"/>
                  </a:ext>
                </a:extLst>
              </a:tr>
            </a:tbl>
          </a:graphicData>
        </a:graphic>
      </p:graphicFrame>
      <p:pic>
        <p:nvPicPr>
          <p:cNvPr id="7" name="Graphic 6" descr="Woman wearing a cardigan">
            <a:extLst>
              <a:ext uri="{FF2B5EF4-FFF2-40B4-BE49-F238E27FC236}">
                <a16:creationId xmlns:a16="http://schemas.microsoft.com/office/drawing/2014/main" id="{AA7D448D-055B-4B3D-829D-9023C42A29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238" y="5165169"/>
            <a:ext cx="608380" cy="847899"/>
          </a:xfrm>
          <a:prstGeom prst="rect">
            <a:avLst/>
          </a:prstGeom>
        </p:spPr>
      </p:pic>
      <p:cxnSp>
        <p:nvCxnSpPr>
          <p:cNvPr id="10" name="Straight Connector 9">
            <a:extLst>
              <a:ext uri="{FF2B5EF4-FFF2-40B4-BE49-F238E27FC236}">
                <a16:creationId xmlns:a16="http://schemas.microsoft.com/office/drawing/2014/main" id="{93957EC3-B3E0-460C-B0D0-267443288759}"/>
              </a:ext>
            </a:extLst>
          </p:cNvPr>
          <p:cNvCxnSpPr>
            <a:cxnSpLocks/>
          </p:cNvCxnSpPr>
          <p:nvPr/>
        </p:nvCxnSpPr>
        <p:spPr>
          <a:xfrm>
            <a:off x="2211858" y="6050677"/>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E7367BC-593B-43DD-97BE-D05E21100F76}"/>
              </a:ext>
            </a:extLst>
          </p:cNvPr>
          <p:cNvCxnSpPr>
            <a:cxnSpLocks/>
          </p:cNvCxnSpPr>
          <p:nvPr/>
        </p:nvCxnSpPr>
        <p:spPr>
          <a:xfrm>
            <a:off x="2211858" y="4368312"/>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EF54ACFF-193E-4228-9D2A-E262E1C9E343}"/>
              </a:ext>
            </a:extLst>
          </p:cNvPr>
          <p:cNvPicPr>
            <a:picLocks noChangeAspect="1"/>
          </p:cNvPicPr>
          <p:nvPr/>
        </p:nvPicPr>
        <p:blipFill>
          <a:blip r:embed="rId166">
            <a:extLst>
              <a:ext uri="{BEBA8EAE-BF5A-486C-A8C5-ECC9F3942E4B}">
                <a14:imgProps xmlns:a14="http://schemas.microsoft.com/office/drawing/2010/main">
                  <a14:imgLayer r:embed="rId167">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6002403" y="3414597"/>
            <a:ext cx="1170111" cy="832440"/>
          </a:xfrm>
          <a:prstGeom prst="rect">
            <a:avLst/>
          </a:prstGeom>
        </p:spPr>
      </p:pic>
      <p:pic>
        <p:nvPicPr>
          <p:cNvPr id="13" name="Picture 12">
            <a:extLst>
              <a:ext uri="{FF2B5EF4-FFF2-40B4-BE49-F238E27FC236}">
                <a16:creationId xmlns:a16="http://schemas.microsoft.com/office/drawing/2014/main" id="{5CD0F9B6-5FBC-4358-AE90-B87F39FA617C}"/>
              </a:ext>
            </a:extLst>
          </p:cNvPr>
          <p:cNvPicPr>
            <a:picLocks noChangeAspect="1"/>
          </p:cNvPicPr>
          <p:nvPr/>
        </p:nvPicPr>
        <p:blipFill>
          <a:blip r:embed="rId168">
            <a:extLst>
              <a:ext uri="{BEBA8EAE-BF5A-486C-A8C5-ECC9F3942E4B}">
                <a14:imgProps xmlns:a14="http://schemas.microsoft.com/office/drawing/2010/main">
                  <a14:imgLayer r:embed="rId169">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2211858" y="3366287"/>
            <a:ext cx="1098540" cy="937984"/>
          </a:xfrm>
          <a:prstGeom prst="rect">
            <a:avLst/>
          </a:prstGeom>
        </p:spPr>
      </p:pic>
      <p:pic>
        <p:nvPicPr>
          <p:cNvPr id="14" name="Picture 13">
            <a:extLst>
              <a:ext uri="{FF2B5EF4-FFF2-40B4-BE49-F238E27FC236}">
                <a16:creationId xmlns:a16="http://schemas.microsoft.com/office/drawing/2014/main" id="{5795FAA3-A088-4142-BEF6-CCB78ACA29E9}"/>
              </a:ext>
            </a:extLst>
          </p:cNvPr>
          <p:cNvPicPr>
            <a:picLocks noChangeAspect="1"/>
          </p:cNvPicPr>
          <p:nvPr/>
        </p:nvPicPr>
        <p:blipFill>
          <a:blip r:embed="rId170"/>
          <a:stretch>
            <a:fillRect/>
          </a:stretch>
        </p:blipFill>
        <p:spPr>
          <a:xfrm>
            <a:off x="3618386" y="3526453"/>
            <a:ext cx="1016620" cy="794234"/>
          </a:xfrm>
          <a:prstGeom prst="rect">
            <a:avLst/>
          </a:prstGeom>
        </p:spPr>
      </p:pic>
      <p:pic>
        <p:nvPicPr>
          <p:cNvPr id="15" name="Picture 14">
            <a:extLst>
              <a:ext uri="{FF2B5EF4-FFF2-40B4-BE49-F238E27FC236}">
                <a16:creationId xmlns:a16="http://schemas.microsoft.com/office/drawing/2014/main" id="{E7CC7783-44A2-4DE3-88DC-2E6B401167E9}"/>
              </a:ext>
            </a:extLst>
          </p:cNvPr>
          <p:cNvPicPr>
            <a:picLocks noChangeAspect="1"/>
          </p:cNvPicPr>
          <p:nvPr/>
        </p:nvPicPr>
        <p:blipFill>
          <a:blip r:embed="rId171">
            <a:extLst>
              <a:ext uri="{BEBA8EAE-BF5A-486C-A8C5-ECC9F3942E4B}">
                <a14:imgProps xmlns:a14="http://schemas.microsoft.com/office/drawing/2010/main">
                  <a14:imgLayer r:embed="rId172">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4949844" y="3139496"/>
            <a:ext cx="898731" cy="1205003"/>
          </a:xfrm>
          <a:prstGeom prst="rect">
            <a:avLst/>
          </a:prstGeom>
        </p:spPr>
      </p:pic>
      <p:pic>
        <p:nvPicPr>
          <p:cNvPr id="16" name="Graphic 15" descr="Man in business attire">
            <a:extLst>
              <a:ext uri="{FF2B5EF4-FFF2-40B4-BE49-F238E27FC236}">
                <a16:creationId xmlns:a16="http://schemas.microsoft.com/office/drawing/2014/main" id="{8872616B-39CF-4A69-AC1A-BD5E6115B0B9}"/>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314775" y="1835339"/>
            <a:ext cx="689266" cy="930761"/>
          </a:xfrm>
          <a:prstGeom prst="rect">
            <a:avLst/>
          </a:prstGeom>
        </p:spPr>
      </p:pic>
      <p:pic>
        <p:nvPicPr>
          <p:cNvPr id="17" name="Graphic 16" descr="Woman wearing a cardigan">
            <a:extLst>
              <a:ext uri="{FF2B5EF4-FFF2-40B4-BE49-F238E27FC236}">
                <a16:creationId xmlns:a16="http://schemas.microsoft.com/office/drawing/2014/main" id="{D32924C3-5A85-420E-8508-14ED597CC8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240" y="2833598"/>
            <a:ext cx="608380" cy="847899"/>
          </a:xfrm>
          <a:prstGeom prst="rect">
            <a:avLst/>
          </a:prstGeom>
        </p:spPr>
      </p:pic>
      <p:grpSp>
        <p:nvGrpSpPr>
          <p:cNvPr id="18" name="Group 17">
            <a:extLst>
              <a:ext uri="{FF2B5EF4-FFF2-40B4-BE49-F238E27FC236}">
                <a16:creationId xmlns:a16="http://schemas.microsoft.com/office/drawing/2014/main" id="{923F2F4A-F2D4-4271-AE37-CC34E7ADFB93}"/>
              </a:ext>
            </a:extLst>
          </p:cNvPr>
          <p:cNvGrpSpPr/>
          <p:nvPr/>
        </p:nvGrpSpPr>
        <p:grpSpPr>
          <a:xfrm>
            <a:off x="368012" y="222341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3">
              <p14:nvContentPartPr>
                <p14:cNvPr id="19" name="Ink 18">
                  <a:extLst>
                    <a:ext uri="{FF2B5EF4-FFF2-40B4-BE49-F238E27FC236}">
                      <a16:creationId xmlns:a16="http://schemas.microsoft.com/office/drawing/2014/main" id="{CB5867C8-94FC-4CE4-99A4-E8E7BC9A14E8}"/>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
              <p14:nvContentPartPr>
                <p14:cNvPr id="20" name="Ink 19">
                  <a:extLst>
                    <a:ext uri="{FF2B5EF4-FFF2-40B4-BE49-F238E27FC236}">
                      <a16:creationId xmlns:a16="http://schemas.microsoft.com/office/drawing/2014/main" id="{5210D27C-D885-433A-BEFB-67FE58F8692C}"/>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21" name="Ink 20">
                  <a:extLst>
                    <a:ext uri="{FF2B5EF4-FFF2-40B4-BE49-F238E27FC236}">
                      <a16:creationId xmlns:a16="http://schemas.microsoft.com/office/drawing/2014/main" id="{42F189F1-45BB-45B9-8481-64FE0FF25E04}"/>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6">
              <p14:nvContentPartPr>
                <p14:cNvPr id="22" name="Ink 21">
                  <a:extLst>
                    <a:ext uri="{FF2B5EF4-FFF2-40B4-BE49-F238E27FC236}">
                      <a16:creationId xmlns:a16="http://schemas.microsoft.com/office/drawing/2014/main" id="{0C795ACC-E1CC-459F-A7AA-49C491460355}"/>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7">
              <p14:nvContentPartPr>
                <p14:cNvPr id="23" name="Ink 22">
                  <a:extLst>
                    <a:ext uri="{FF2B5EF4-FFF2-40B4-BE49-F238E27FC236}">
                      <a16:creationId xmlns:a16="http://schemas.microsoft.com/office/drawing/2014/main" id="{BED25A28-AF13-4D0C-AA9D-CC04B65E5CAA}"/>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8">
              <p14:nvContentPartPr>
                <p14:cNvPr id="24" name="Ink 23">
                  <a:extLst>
                    <a:ext uri="{FF2B5EF4-FFF2-40B4-BE49-F238E27FC236}">
                      <a16:creationId xmlns:a16="http://schemas.microsoft.com/office/drawing/2014/main" id="{560D4BBB-AF6A-43FC-BB4C-5A6599B10CB4}"/>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9">
              <p14:nvContentPartPr>
                <p14:cNvPr id="25" name="Ink 24">
                  <a:extLst>
                    <a:ext uri="{FF2B5EF4-FFF2-40B4-BE49-F238E27FC236}">
                      <a16:creationId xmlns:a16="http://schemas.microsoft.com/office/drawing/2014/main" id="{1017D468-6635-4EE1-9587-32463F58AB79}"/>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0">
              <p14:nvContentPartPr>
                <p14:cNvPr id="26" name="Ink 25">
                  <a:extLst>
                    <a:ext uri="{FF2B5EF4-FFF2-40B4-BE49-F238E27FC236}">
                      <a16:creationId xmlns:a16="http://schemas.microsoft.com/office/drawing/2014/main" id="{F32C74C8-DA26-404A-9F8F-EC1FAC9D16F9}"/>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1">
              <p14:nvContentPartPr>
                <p14:cNvPr id="27" name="Ink 26">
                  <a:extLst>
                    <a:ext uri="{FF2B5EF4-FFF2-40B4-BE49-F238E27FC236}">
                      <a16:creationId xmlns:a16="http://schemas.microsoft.com/office/drawing/2014/main" id="{2B2BE3B1-F8A3-4669-B88C-D23FD4EC22B6}"/>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2">
              <p14:nvContentPartPr>
                <p14:cNvPr id="28" name="Ink 27">
                  <a:extLst>
                    <a:ext uri="{FF2B5EF4-FFF2-40B4-BE49-F238E27FC236}">
                      <a16:creationId xmlns:a16="http://schemas.microsoft.com/office/drawing/2014/main" id="{5C143EE1-F92D-44C6-8866-7E9FE63D5E8D}"/>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3">
              <p14:nvContentPartPr>
                <p14:cNvPr id="29" name="Ink 28">
                  <a:extLst>
                    <a:ext uri="{FF2B5EF4-FFF2-40B4-BE49-F238E27FC236}">
                      <a16:creationId xmlns:a16="http://schemas.microsoft.com/office/drawing/2014/main" id="{816EEAAD-8E38-43E5-8AD7-814B377E9FEA}"/>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4">
              <p14:nvContentPartPr>
                <p14:cNvPr id="30" name="Ink 29">
                  <a:extLst>
                    <a:ext uri="{FF2B5EF4-FFF2-40B4-BE49-F238E27FC236}">
                      <a16:creationId xmlns:a16="http://schemas.microsoft.com/office/drawing/2014/main" id="{2A6DAEA0-DA79-4FAC-A2DB-4610CD9B985E}"/>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5">
              <p14:nvContentPartPr>
                <p14:cNvPr id="31" name="Ink 30">
                  <a:extLst>
                    <a:ext uri="{FF2B5EF4-FFF2-40B4-BE49-F238E27FC236}">
                      <a16:creationId xmlns:a16="http://schemas.microsoft.com/office/drawing/2014/main" id="{4B537B98-9AEA-4BFB-8E25-44D9E7CBDCD9}"/>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6">
              <p14:nvContentPartPr>
                <p14:cNvPr id="32" name="Ink 31">
                  <a:extLst>
                    <a:ext uri="{FF2B5EF4-FFF2-40B4-BE49-F238E27FC236}">
                      <a16:creationId xmlns:a16="http://schemas.microsoft.com/office/drawing/2014/main" id="{D51F8383-01B9-4D46-BB7D-B2205255898C}"/>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7">
              <p14:nvContentPartPr>
                <p14:cNvPr id="33" name="Ink 32">
                  <a:extLst>
                    <a:ext uri="{FF2B5EF4-FFF2-40B4-BE49-F238E27FC236}">
                      <a16:creationId xmlns:a16="http://schemas.microsoft.com/office/drawing/2014/main" id="{BEEAC215-6508-497B-A785-B658665CEC96}"/>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8">
              <p14:nvContentPartPr>
                <p14:cNvPr id="34" name="Ink 33">
                  <a:extLst>
                    <a:ext uri="{FF2B5EF4-FFF2-40B4-BE49-F238E27FC236}">
                      <a16:creationId xmlns:a16="http://schemas.microsoft.com/office/drawing/2014/main" id="{55014122-75B2-42FD-8E8F-773007F124E6}"/>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9">
              <p14:nvContentPartPr>
                <p14:cNvPr id="35" name="Ink 34">
                  <a:extLst>
                    <a:ext uri="{FF2B5EF4-FFF2-40B4-BE49-F238E27FC236}">
                      <a16:creationId xmlns:a16="http://schemas.microsoft.com/office/drawing/2014/main" id="{75958142-7E52-44D6-AFBC-6A4D2975A602}"/>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0">
              <p14:nvContentPartPr>
                <p14:cNvPr id="36" name="Ink 35">
                  <a:extLst>
                    <a:ext uri="{FF2B5EF4-FFF2-40B4-BE49-F238E27FC236}">
                      <a16:creationId xmlns:a16="http://schemas.microsoft.com/office/drawing/2014/main" id="{08E9DF07-8158-4D66-BF60-8594CCA8003E}"/>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1">
              <p14:nvContentPartPr>
                <p14:cNvPr id="37" name="Ink 36">
                  <a:extLst>
                    <a:ext uri="{FF2B5EF4-FFF2-40B4-BE49-F238E27FC236}">
                      <a16:creationId xmlns:a16="http://schemas.microsoft.com/office/drawing/2014/main" id="{25312C74-5B3F-4E74-B144-520173DC4FCD}"/>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2">
              <p14:nvContentPartPr>
                <p14:cNvPr id="38" name="Ink 37">
                  <a:extLst>
                    <a:ext uri="{FF2B5EF4-FFF2-40B4-BE49-F238E27FC236}">
                      <a16:creationId xmlns:a16="http://schemas.microsoft.com/office/drawing/2014/main" id="{D9A5E40C-3F11-46C1-8BB9-55E88DFE70DA}"/>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3">
              <p14:nvContentPartPr>
                <p14:cNvPr id="39" name="Ink 38">
                  <a:extLst>
                    <a:ext uri="{FF2B5EF4-FFF2-40B4-BE49-F238E27FC236}">
                      <a16:creationId xmlns:a16="http://schemas.microsoft.com/office/drawing/2014/main" id="{3CE5820D-8FAB-47E1-A58C-D7A9948C9B07}"/>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4">
              <p14:nvContentPartPr>
                <p14:cNvPr id="40" name="Ink 39">
                  <a:extLst>
                    <a:ext uri="{FF2B5EF4-FFF2-40B4-BE49-F238E27FC236}">
                      <a16:creationId xmlns:a16="http://schemas.microsoft.com/office/drawing/2014/main" id="{D882AE1F-BFDA-4B5A-9508-21DFB4EF31E5}"/>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5">
              <p14:nvContentPartPr>
                <p14:cNvPr id="41" name="Ink 40">
                  <a:extLst>
                    <a:ext uri="{FF2B5EF4-FFF2-40B4-BE49-F238E27FC236}">
                      <a16:creationId xmlns:a16="http://schemas.microsoft.com/office/drawing/2014/main" id="{D9510A80-DC21-4CAB-B3AE-BC7D1A75F4A9}"/>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6">
              <p14:nvContentPartPr>
                <p14:cNvPr id="42" name="Ink 41">
                  <a:extLst>
                    <a:ext uri="{FF2B5EF4-FFF2-40B4-BE49-F238E27FC236}">
                      <a16:creationId xmlns:a16="http://schemas.microsoft.com/office/drawing/2014/main" id="{1AD732B2-68DA-48B5-8517-0E2FD9C1248E}"/>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7">
              <p14:nvContentPartPr>
                <p14:cNvPr id="43" name="Ink 42">
                  <a:extLst>
                    <a:ext uri="{FF2B5EF4-FFF2-40B4-BE49-F238E27FC236}">
                      <a16:creationId xmlns:a16="http://schemas.microsoft.com/office/drawing/2014/main" id="{6FDB7FB2-6A68-455D-B41B-877B73584E3F}"/>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8">
              <p14:nvContentPartPr>
                <p14:cNvPr id="44" name="Ink 43">
                  <a:extLst>
                    <a:ext uri="{FF2B5EF4-FFF2-40B4-BE49-F238E27FC236}">
                      <a16:creationId xmlns:a16="http://schemas.microsoft.com/office/drawing/2014/main" id="{71BFB308-916F-4123-A097-C8E3995CB05B}"/>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9">
              <p14:nvContentPartPr>
                <p14:cNvPr id="45" name="Ink 44">
                  <a:extLst>
                    <a:ext uri="{FF2B5EF4-FFF2-40B4-BE49-F238E27FC236}">
                      <a16:creationId xmlns:a16="http://schemas.microsoft.com/office/drawing/2014/main" id="{C1EB7CB1-DECC-410B-9973-E63B7553B64D}"/>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0">
              <p14:nvContentPartPr>
                <p14:cNvPr id="46" name="Ink 45">
                  <a:extLst>
                    <a:ext uri="{FF2B5EF4-FFF2-40B4-BE49-F238E27FC236}">
                      <a16:creationId xmlns:a16="http://schemas.microsoft.com/office/drawing/2014/main" id="{FD392390-F87C-4079-8208-269B87DAF4F4}"/>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1">
              <p14:nvContentPartPr>
                <p14:cNvPr id="47" name="Ink 46">
                  <a:extLst>
                    <a:ext uri="{FF2B5EF4-FFF2-40B4-BE49-F238E27FC236}">
                      <a16:creationId xmlns:a16="http://schemas.microsoft.com/office/drawing/2014/main" id="{B95E4339-C32B-4B3D-8465-8BA370A9B9DD}"/>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2">
              <p14:nvContentPartPr>
                <p14:cNvPr id="48" name="Ink 47">
                  <a:extLst>
                    <a:ext uri="{FF2B5EF4-FFF2-40B4-BE49-F238E27FC236}">
                      <a16:creationId xmlns:a16="http://schemas.microsoft.com/office/drawing/2014/main" id="{5281A773-5E5A-4D73-9269-A11FDBA518EC}"/>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3">
            <p14:nvContentPartPr>
              <p14:cNvPr id="49" name="Ink 48">
                <a:extLst>
                  <a:ext uri="{FF2B5EF4-FFF2-40B4-BE49-F238E27FC236}">
                    <a16:creationId xmlns:a16="http://schemas.microsoft.com/office/drawing/2014/main" id="{488CF578-A1E7-46DA-8229-8D16FEB01BE7}"/>
                  </a:ext>
                </a:extLst>
              </p14:cNvPr>
              <p14:cNvContentPartPr/>
              <p14:nvPr/>
            </p14:nvContentPartPr>
            <p14:xfrm>
              <a:off x="369639" y="3229523"/>
              <a:ext cx="135720" cy="416160"/>
            </p14:xfrm>
          </p:contentPart>
        </mc:Choice>
        <mc:Fallback xmlns="">
          <p:pic>
            <p:nvPicPr>
              <p:cNvPr id="49" name="Ink 48">
                <a:extLst>
                  <a:ext uri="{FF2B5EF4-FFF2-40B4-BE49-F238E27FC236}">
                    <a16:creationId xmlns:a16="http://schemas.microsoft.com/office/drawing/2014/main" id="{488CF578-A1E7-46DA-8229-8D16FEB01BE7}"/>
                  </a:ext>
                </a:extLst>
              </p:cNvPr>
              <p:cNvPicPr/>
              <p:nvPr/>
            </p:nvPicPr>
            <p:blipFill>
              <a:blip r:embed="rId78"/>
              <a:stretch>
                <a:fillRect/>
              </a:stretch>
            </p:blipFill>
            <p:spPr>
              <a:xfrm>
                <a:off x="360639" y="322052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50" name="Ink 49">
                <a:extLst>
                  <a:ext uri="{FF2B5EF4-FFF2-40B4-BE49-F238E27FC236}">
                    <a16:creationId xmlns:a16="http://schemas.microsoft.com/office/drawing/2014/main" id="{DEE39708-B761-48C6-8CA7-6A14F4D1F182}"/>
                  </a:ext>
                </a:extLst>
              </p14:cNvPr>
              <p14:cNvContentPartPr/>
              <p14:nvPr/>
            </p14:nvContentPartPr>
            <p14:xfrm>
              <a:off x="513279" y="3237803"/>
              <a:ext cx="115920" cy="417600"/>
            </p14:xfrm>
          </p:contentPart>
        </mc:Choice>
        <mc:Fallback xmlns="">
          <p:pic>
            <p:nvPicPr>
              <p:cNvPr id="50" name="Ink 49">
                <a:extLst>
                  <a:ext uri="{FF2B5EF4-FFF2-40B4-BE49-F238E27FC236}">
                    <a16:creationId xmlns:a16="http://schemas.microsoft.com/office/drawing/2014/main" id="{DEE39708-B761-48C6-8CA7-6A14F4D1F182}"/>
                  </a:ext>
                </a:extLst>
              </p:cNvPr>
              <p:cNvPicPr/>
              <p:nvPr/>
            </p:nvPicPr>
            <p:blipFill>
              <a:blip r:embed="rId80"/>
              <a:stretch>
                <a:fillRect/>
              </a:stretch>
            </p:blipFill>
            <p:spPr>
              <a:xfrm>
                <a:off x="504279" y="322880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5">
            <p14:nvContentPartPr>
              <p14:cNvPr id="51" name="Ink 50">
                <a:extLst>
                  <a:ext uri="{FF2B5EF4-FFF2-40B4-BE49-F238E27FC236}">
                    <a16:creationId xmlns:a16="http://schemas.microsoft.com/office/drawing/2014/main" id="{440F110F-A7B0-43DC-B740-B490826438F3}"/>
                  </a:ext>
                </a:extLst>
              </p14:cNvPr>
              <p14:cNvContentPartPr/>
              <p14:nvPr/>
            </p14:nvContentPartPr>
            <p14:xfrm>
              <a:off x="495639" y="3356603"/>
              <a:ext cx="11880" cy="292320"/>
            </p14:xfrm>
          </p:contentPart>
        </mc:Choice>
        <mc:Fallback xmlns="">
          <p:pic>
            <p:nvPicPr>
              <p:cNvPr id="51" name="Ink 50">
                <a:extLst>
                  <a:ext uri="{FF2B5EF4-FFF2-40B4-BE49-F238E27FC236}">
                    <a16:creationId xmlns:a16="http://schemas.microsoft.com/office/drawing/2014/main" id="{440F110F-A7B0-43DC-B740-B490826438F3}"/>
                  </a:ext>
                </a:extLst>
              </p:cNvPr>
              <p:cNvPicPr/>
              <p:nvPr/>
            </p:nvPicPr>
            <p:blipFill>
              <a:blip r:embed="rId82"/>
              <a:stretch>
                <a:fillRect/>
              </a:stretch>
            </p:blipFill>
            <p:spPr>
              <a:xfrm>
                <a:off x="486639" y="334760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52" name="Ink 51">
                <a:extLst>
                  <a:ext uri="{FF2B5EF4-FFF2-40B4-BE49-F238E27FC236}">
                    <a16:creationId xmlns:a16="http://schemas.microsoft.com/office/drawing/2014/main" id="{4DA33E2C-D217-4A8F-8ADF-D596471E1407}"/>
                  </a:ext>
                </a:extLst>
              </p14:cNvPr>
              <p14:cNvContentPartPr/>
              <p14:nvPr/>
            </p14:nvContentPartPr>
            <p14:xfrm>
              <a:off x="462159" y="3353003"/>
              <a:ext cx="5400" cy="299520"/>
            </p14:xfrm>
          </p:contentPart>
        </mc:Choice>
        <mc:Fallback xmlns="">
          <p:pic>
            <p:nvPicPr>
              <p:cNvPr id="52" name="Ink 51">
                <a:extLst>
                  <a:ext uri="{FF2B5EF4-FFF2-40B4-BE49-F238E27FC236}">
                    <a16:creationId xmlns:a16="http://schemas.microsoft.com/office/drawing/2014/main" id="{4DA33E2C-D217-4A8F-8ADF-D596471E1407}"/>
                  </a:ext>
                </a:extLst>
              </p:cNvPr>
              <p:cNvPicPr/>
              <p:nvPr/>
            </p:nvPicPr>
            <p:blipFill>
              <a:blip r:embed="rId84"/>
              <a:stretch>
                <a:fillRect/>
              </a:stretch>
            </p:blipFill>
            <p:spPr>
              <a:xfrm>
                <a:off x="453159" y="334400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7">
            <p14:nvContentPartPr>
              <p14:cNvPr id="53" name="Ink 52">
                <a:extLst>
                  <a:ext uri="{FF2B5EF4-FFF2-40B4-BE49-F238E27FC236}">
                    <a16:creationId xmlns:a16="http://schemas.microsoft.com/office/drawing/2014/main" id="{32FB6866-E561-4461-B3F5-174C1E3F0D3D}"/>
                  </a:ext>
                </a:extLst>
              </p14:cNvPr>
              <p14:cNvContentPartPr/>
              <p14:nvPr/>
            </p14:nvContentPartPr>
            <p14:xfrm>
              <a:off x="486999" y="3230243"/>
              <a:ext cx="24480" cy="27720"/>
            </p14:xfrm>
          </p:contentPart>
        </mc:Choice>
        <mc:Fallback xmlns="">
          <p:pic>
            <p:nvPicPr>
              <p:cNvPr id="53" name="Ink 52">
                <a:extLst>
                  <a:ext uri="{FF2B5EF4-FFF2-40B4-BE49-F238E27FC236}">
                    <a16:creationId xmlns:a16="http://schemas.microsoft.com/office/drawing/2014/main" id="{32FB6866-E561-4461-B3F5-174C1E3F0D3D}"/>
                  </a:ext>
                </a:extLst>
              </p:cNvPr>
              <p:cNvPicPr/>
              <p:nvPr/>
            </p:nvPicPr>
            <p:blipFill>
              <a:blip r:embed="rId86"/>
              <a:stretch>
                <a:fillRect/>
              </a:stretch>
            </p:blipFill>
            <p:spPr>
              <a:xfrm>
                <a:off x="478129" y="3221358"/>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54" name="Ink 53">
                <a:extLst>
                  <a:ext uri="{FF2B5EF4-FFF2-40B4-BE49-F238E27FC236}">
                    <a16:creationId xmlns:a16="http://schemas.microsoft.com/office/drawing/2014/main" id="{D8D64263-E62F-4FED-9145-C700184C78D6}"/>
                  </a:ext>
                </a:extLst>
              </p14:cNvPr>
              <p14:cNvContentPartPr/>
              <p14:nvPr/>
            </p14:nvContentPartPr>
            <p14:xfrm>
              <a:off x="498159" y="3224483"/>
              <a:ext cx="15120" cy="16200"/>
            </p14:xfrm>
          </p:contentPart>
        </mc:Choice>
        <mc:Fallback xmlns="">
          <p:pic>
            <p:nvPicPr>
              <p:cNvPr id="54" name="Ink 53">
                <a:extLst>
                  <a:ext uri="{FF2B5EF4-FFF2-40B4-BE49-F238E27FC236}">
                    <a16:creationId xmlns:a16="http://schemas.microsoft.com/office/drawing/2014/main" id="{D8D64263-E62F-4FED-9145-C700184C78D6}"/>
                  </a:ext>
                </a:extLst>
              </p:cNvPr>
              <p:cNvPicPr/>
              <p:nvPr/>
            </p:nvPicPr>
            <p:blipFill>
              <a:blip r:embed="rId88"/>
              <a:stretch>
                <a:fillRect/>
              </a:stretch>
            </p:blipFill>
            <p:spPr>
              <a:xfrm>
                <a:off x="489159" y="3215278"/>
                <a:ext cx="32760" cy="34241"/>
              </a:xfrm>
              <a:prstGeom prst="rect">
                <a:avLst/>
              </a:prstGeom>
            </p:spPr>
          </p:pic>
        </mc:Fallback>
      </mc:AlternateContent>
      <p:grpSp>
        <p:nvGrpSpPr>
          <p:cNvPr id="55" name="Group 54">
            <a:extLst>
              <a:ext uri="{FF2B5EF4-FFF2-40B4-BE49-F238E27FC236}">
                <a16:creationId xmlns:a16="http://schemas.microsoft.com/office/drawing/2014/main" id="{4D7F2911-89E1-489F-B3EA-45047838731B}"/>
              </a:ext>
            </a:extLst>
          </p:cNvPr>
          <p:cNvGrpSpPr/>
          <p:nvPr/>
        </p:nvGrpSpPr>
        <p:grpSpPr>
          <a:xfrm>
            <a:off x="581679" y="323204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209">
              <p14:nvContentPartPr>
                <p14:cNvPr id="56" name="Ink 55">
                  <a:extLst>
                    <a:ext uri="{FF2B5EF4-FFF2-40B4-BE49-F238E27FC236}">
                      <a16:creationId xmlns:a16="http://schemas.microsoft.com/office/drawing/2014/main" id="{64E607C8-CAB4-4289-AFED-E48CF6B390E0}"/>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57" name="Ink 56">
                  <a:extLst>
                    <a:ext uri="{FF2B5EF4-FFF2-40B4-BE49-F238E27FC236}">
                      <a16:creationId xmlns:a16="http://schemas.microsoft.com/office/drawing/2014/main" id="{CA2F9479-A295-4491-BB3E-BDB0610F5F1A}"/>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1">
              <p14:nvContentPartPr>
                <p14:cNvPr id="58" name="Ink 57">
                  <a:extLst>
                    <a:ext uri="{FF2B5EF4-FFF2-40B4-BE49-F238E27FC236}">
                      <a16:creationId xmlns:a16="http://schemas.microsoft.com/office/drawing/2014/main" id="{C882777D-15DD-461E-9C8C-F69416E9CEAF}"/>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2">
              <p14:nvContentPartPr>
                <p14:cNvPr id="59" name="Ink 58">
                  <a:extLst>
                    <a:ext uri="{FF2B5EF4-FFF2-40B4-BE49-F238E27FC236}">
                      <a16:creationId xmlns:a16="http://schemas.microsoft.com/office/drawing/2014/main" id="{C848A1F6-1960-4C12-BF01-ADA0C80BC7D2}"/>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3">
              <p14:nvContentPartPr>
                <p14:cNvPr id="60" name="Ink 59">
                  <a:extLst>
                    <a:ext uri="{FF2B5EF4-FFF2-40B4-BE49-F238E27FC236}">
                      <a16:creationId xmlns:a16="http://schemas.microsoft.com/office/drawing/2014/main" id="{899F1DAF-D9A7-4B20-8E87-D36562996AF6}"/>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4">
              <p14:nvContentPartPr>
                <p14:cNvPr id="61" name="Ink 60">
                  <a:extLst>
                    <a:ext uri="{FF2B5EF4-FFF2-40B4-BE49-F238E27FC236}">
                      <a16:creationId xmlns:a16="http://schemas.microsoft.com/office/drawing/2014/main" id="{A37ED835-9E66-4BE6-83DA-86FEF3ACA7EE}"/>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5">
              <p14:nvContentPartPr>
                <p14:cNvPr id="62" name="Ink 61">
                  <a:extLst>
                    <a:ext uri="{FF2B5EF4-FFF2-40B4-BE49-F238E27FC236}">
                      <a16:creationId xmlns:a16="http://schemas.microsoft.com/office/drawing/2014/main" id="{DEA61670-D810-4174-95C5-BB679F5A9A36}"/>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6">
              <p14:nvContentPartPr>
                <p14:cNvPr id="63" name="Ink 62">
                  <a:extLst>
                    <a:ext uri="{FF2B5EF4-FFF2-40B4-BE49-F238E27FC236}">
                      <a16:creationId xmlns:a16="http://schemas.microsoft.com/office/drawing/2014/main" id="{E4906DF0-B7FD-49D9-B8E8-9B65A73CCBA4}"/>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7">
              <p14:nvContentPartPr>
                <p14:cNvPr id="64" name="Ink 63">
                  <a:extLst>
                    <a:ext uri="{FF2B5EF4-FFF2-40B4-BE49-F238E27FC236}">
                      <a16:creationId xmlns:a16="http://schemas.microsoft.com/office/drawing/2014/main" id="{D1B8DEE9-1607-4DCC-94DF-EE2894C5AE9C}"/>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8">
              <p14:nvContentPartPr>
                <p14:cNvPr id="65" name="Ink 64">
                  <a:extLst>
                    <a:ext uri="{FF2B5EF4-FFF2-40B4-BE49-F238E27FC236}">
                      <a16:creationId xmlns:a16="http://schemas.microsoft.com/office/drawing/2014/main" id="{0B4729B0-E84F-4264-B992-59AD2002A3B8}"/>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9">
              <p14:nvContentPartPr>
                <p14:cNvPr id="66" name="Ink 65">
                  <a:extLst>
                    <a:ext uri="{FF2B5EF4-FFF2-40B4-BE49-F238E27FC236}">
                      <a16:creationId xmlns:a16="http://schemas.microsoft.com/office/drawing/2014/main" id="{55E5C97C-FD9B-42C5-B2F4-274C609DADCB}"/>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67" name="Group 66">
            <a:extLst>
              <a:ext uri="{FF2B5EF4-FFF2-40B4-BE49-F238E27FC236}">
                <a16:creationId xmlns:a16="http://schemas.microsoft.com/office/drawing/2014/main" id="{38B1A946-BAE0-4711-9417-C496D14FBA09}"/>
              </a:ext>
            </a:extLst>
          </p:cNvPr>
          <p:cNvGrpSpPr/>
          <p:nvPr/>
        </p:nvGrpSpPr>
        <p:grpSpPr>
          <a:xfrm>
            <a:off x="617319" y="325796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220">
              <p14:nvContentPartPr>
                <p14:cNvPr id="68" name="Ink 67">
                  <a:extLst>
                    <a:ext uri="{FF2B5EF4-FFF2-40B4-BE49-F238E27FC236}">
                      <a16:creationId xmlns:a16="http://schemas.microsoft.com/office/drawing/2014/main" id="{54D6DA01-6F3E-4777-B6DA-25328D8B77DC}"/>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1">
              <p14:nvContentPartPr>
                <p14:cNvPr id="69" name="Ink 68">
                  <a:extLst>
                    <a:ext uri="{FF2B5EF4-FFF2-40B4-BE49-F238E27FC236}">
                      <a16:creationId xmlns:a16="http://schemas.microsoft.com/office/drawing/2014/main" id="{73ECD10C-E1EA-4EA0-A429-48F5FA712BC2}"/>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2">
              <p14:nvContentPartPr>
                <p14:cNvPr id="70" name="Ink 69">
                  <a:extLst>
                    <a:ext uri="{FF2B5EF4-FFF2-40B4-BE49-F238E27FC236}">
                      <a16:creationId xmlns:a16="http://schemas.microsoft.com/office/drawing/2014/main" id="{9E8C30DE-B8D9-44A6-B544-4EB6D156B9D4}"/>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3">
              <p14:nvContentPartPr>
                <p14:cNvPr id="71" name="Ink 70">
                  <a:extLst>
                    <a:ext uri="{FF2B5EF4-FFF2-40B4-BE49-F238E27FC236}">
                      <a16:creationId xmlns:a16="http://schemas.microsoft.com/office/drawing/2014/main" id="{E962C33A-1E04-48EC-B2C8-AA2663D23FD0}"/>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4">
              <p14:nvContentPartPr>
                <p14:cNvPr id="72" name="Ink 71">
                  <a:extLst>
                    <a:ext uri="{FF2B5EF4-FFF2-40B4-BE49-F238E27FC236}">
                      <a16:creationId xmlns:a16="http://schemas.microsoft.com/office/drawing/2014/main" id="{FEE6FD73-9575-4F84-A2F7-8D7A2A6448FD}"/>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5">
              <p14:nvContentPartPr>
                <p14:cNvPr id="73" name="Ink 72">
                  <a:extLst>
                    <a:ext uri="{FF2B5EF4-FFF2-40B4-BE49-F238E27FC236}">
                      <a16:creationId xmlns:a16="http://schemas.microsoft.com/office/drawing/2014/main" id="{9BDE9876-4A7A-4342-A25F-F48E5DB8DA70}"/>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6">
              <p14:nvContentPartPr>
                <p14:cNvPr id="74" name="Ink 73">
                  <a:extLst>
                    <a:ext uri="{FF2B5EF4-FFF2-40B4-BE49-F238E27FC236}">
                      <a16:creationId xmlns:a16="http://schemas.microsoft.com/office/drawing/2014/main" id="{4CF91324-833D-4A4B-A71E-940AA307F28B}"/>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7">
              <p14:nvContentPartPr>
                <p14:cNvPr id="75" name="Ink 74">
                  <a:extLst>
                    <a:ext uri="{FF2B5EF4-FFF2-40B4-BE49-F238E27FC236}">
                      <a16:creationId xmlns:a16="http://schemas.microsoft.com/office/drawing/2014/main" id="{C8123908-95C8-441E-BDBF-5C5F8610F1D7}"/>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8">
              <p14:nvContentPartPr>
                <p14:cNvPr id="76" name="Ink 75">
                  <a:extLst>
                    <a:ext uri="{FF2B5EF4-FFF2-40B4-BE49-F238E27FC236}">
                      <a16:creationId xmlns:a16="http://schemas.microsoft.com/office/drawing/2014/main" id="{ABB171C9-E35A-4275-A5F7-F4D17940A058}"/>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9">
              <p14:nvContentPartPr>
                <p14:cNvPr id="77" name="Ink 76">
                  <a:extLst>
                    <a:ext uri="{FF2B5EF4-FFF2-40B4-BE49-F238E27FC236}">
                      <a16:creationId xmlns:a16="http://schemas.microsoft.com/office/drawing/2014/main" id="{3D7FD74D-3182-4574-BE80-966A78D7C803}"/>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0">
              <p14:nvContentPartPr>
                <p14:cNvPr id="78" name="Ink 77">
                  <a:extLst>
                    <a:ext uri="{FF2B5EF4-FFF2-40B4-BE49-F238E27FC236}">
                      <a16:creationId xmlns:a16="http://schemas.microsoft.com/office/drawing/2014/main" id="{8A4CE55F-2F91-4B3D-B570-F3623DA9DC5E}"/>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1">
              <p14:nvContentPartPr>
                <p14:cNvPr id="79" name="Ink 78">
                  <a:extLst>
                    <a:ext uri="{FF2B5EF4-FFF2-40B4-BE49-F238E27FC236}">
                      <a16:creationId xmlns:a16="http://schemas.microsoft.com/office/drawing/2014/main" id="{5CBC7A8C-EC5F-47A1-B4BF-06E9B5F6A3A2}"/>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2">
              <p14:nvContentPartPr>
                <p14:cNvPr id="80" name="Ink 79">
                  <a:extLst>
                    <a:ext uri="{FF2B5EF4-FFF2-40B4-BE49-F238E27FC236}">
                      <a16:creationId xmlns:a16="http://schemas.microsoft.com/office/drawing/2014/main" id="{DF9C7068-970C-4480-AAE6-895E937D947B}"/>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sp>
        <p:nvSpPr>
          <p:cNvPr id="3" name="Rectangle 2">
            <a:extLst>
              <a:ext uri="{FF2B5EF4-FFF2-40B4-BE49-F238E27FC236}">
                <a16:creationId xmlns:a16="http://schemas.microsoft.com/office/drawing/2014/main" id="{286B2E23-9EB4-49DD-BED1-19ADBF3F3F4A}"/>
              </a:ext>
            </a:extLst>
          </p:cNvPr>
          <p:cNvSpPr/>
          <p:nvPr/>
        </p:nvSpPr>
        <p:spPr>
          <a:xfrm>
            <a:off x="8424221" y="1516349"/>
            <a:ext cx="271517" cy="271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6BE3C4D-E89E-467D-9128-65085AC43291}"/>
              </a:ext>
            </a:extLst>
          </p:cNvPr>
          <p:cNvSpPr/>
          <p:nvPr/>
        </p:nvSpPr>
        <p:spPr>
          <a:xfrm>
            <a:off x="10006463" y="1526274"/>
            <a:ext cx="235282" cy="2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54151B2-E260-4D5B-8973-CB900CAAC1A9}"/>
              </a:ext>
            </a:extLst>
          </p:cNvPr>
          <p:cNvSpPr/>
          <p:nvPr/>
        </p:nvSpPr>
        <p:spPr>
          <a:xfrm>
            <a:off x="8718798" y="183246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5A4260-1782-47FD-A4AE-2C6A68191DF0}"/>
              </a:ext>
            </a:extLst>
          </p:cNvPr>
          <p:cNvSpPr/>
          <p:nvPr/>
        </p:nvSpPr>
        <p:spPr>
          <a:xfrm>
            <a:off x="9929018" y="1951953"/>
            <a:ext cx="278560" cy="27856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7" name="Isosceles Triangle 146">
            <a:extLst>
              <a:ext uri="{FF2B5EF4-FFF2-40B4-BE49-F238E27FC236}">
                <a16:creationId xmlns:a16="http://schemas.microsoft.com/office/drawing/2014/main" id="{6ED7E286-7D29-4A6E-9FCA-64FD3877A930}"/>
              </a:ext>
            </a:extLst>
          </p:cNvPr>
          <p:cNvSpPr/>
          <p:nvPr/>
        </p:nvSpPr>
        <p:spPr>
          <a:xfrm>
            <a:off x="10401945" y="1744842"/>
            <a:ext cx="300611" cy="259147"/>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8" name="Star: 5 Points 147">
            <a:extLst>
              <a:ext uri="{FF2B5EF4-FFF2-40B4-BE49-F238E27FC236}">
                <a16:creationId xmlns:a16="http://schemas.microsoft.com/office/drawing/2014/main" id="{7EF1A305-BE7D-48A0-9A38-573919191BD5}"/>
              </a:ext>
            </a:extLst>
          </p:cNvPr>
          <p:cNvSpPr/>
          <p:nvPr/>
        </p:nvSpPr>
        <p:spPr>
          <a:xfrm>
            <a:off x="8135748" y="1917188"/>
            <a:ext cx="285451" cy="285451"/>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F6C4BAB3-D613-4720-A9CC-9D3F522F0CF0}"/>
              </a:ext>
            </a:extLst>
          </p:cNvPr>
          <p:cNvCxnSpPr>
            <a:cxnSpLocks/>
          </p:cNvCxnSpPr>
          <p:nvPr/>
        </p:nvCxnSpPr>
        <p:spPr>
          <a:xfrm>
            <a:off x="9288528" y="1673486"/>
            <a:ext cx="251910" cy="158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D264BAC-7069-4F04-8131-7191B62E8CD0}"/>
              </a:ext>
            </a:extLst>
          </p:cNvPr>
          <p:cNvCxnSpPr>
            <a:cxnSpLocks/>
          </p:cNvCxnSpPr>
          <p:nvPr/>
        </p:nvCxnSpPr>
        <p:spPr>
          <a:xfrm flipH="1">
            <a:off x="9297938" y="1829093"/>
            <a:ext cx="230449" cy="122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4" name="Graphic 163" descr="Woman wearing a cardigan">
            <a:extLst>
              <a:ext uri="{FF2B5EF4-FFF2-40B4-BE49-F238E27FC236}">
                <a16:creationId xmlns:a16="http://schemas.microsoft.com/office/drawing/2014/main" id="{8B98ED78-C04F-4803-9181-EC3D4FE46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77498" y="3151507"/>
            <a:ext cx="608380" cy="84789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233">
            <p14:nvContentPartPr>
              <p14:cNvPr id="165" name="Ink 164">
                <a:extLst>
                  <a:ext uri="{FF2B5EF4-FFF2-40B4-BE49-F238E27FC236}">
                    <a16:creationId xmlns:a16="http://schemas.microsoft.com/office/drawing/2014/main" id="{33C5E973-19AD-4EB7-B9AE-8E611F06B174}"/>
                  </a:ext>
                </a:extLst>
              </p14:cNvPr>
              <p14:cNvContentPartPr/>
              <p14:nvPr/>
            </p14:nvContentPartPr>
            <p14:xfrm>
              <a:off x="10825897" y="3547432"/>
              <a:ext cx="135720" cy="416160"/>
            </p14:xfrm>
          </p:contentPart>
        </mc:Choice>
        <mc:Fallback xmlns="">
          <p:pic>
            <p:nvPicPr>
              <p:cNvPr id="165" name="Ink 164">
                <a:extLst>
                  <a:ext uri="{FF2B5EF4-FFF2-40B4-BE49-F238E27FC236}">
                    <a16:creationId xmlns:a16="http://schemas.microsoft.com/office/drawing/2014/main" id="{33C5E973-19AD-4EB7-B9AE-8E611F06B174}"/>
                  </a:ext>
                </a:extLst>
              </p:cNvPr>
              <p:cNvPicPr/>
              <p:nvPr/>
            </p:nvPicPr>
            <p:blipFill>
              <a:blip r:embed="rId234"/>
              <a:stretch>
                <a:fillRect/>
              </a:stretch>
            </p:blipFill>
            <p:spPr>
              <a:xfrm>
                <a:off x="10816897" y="3538432"/>
                <a:ext cx="153360" cy="433800"/>
              </a:xfrm>
              <a:prstGeom prst="rect">
                <a:avLst/>
              </a:prstGeom>
            </p:spPr>
          </p:pic>
        </mc:Fallback>
      </mc:AlternateContent>
      <p:sp>
        <p:nvSpPr>
          <p:cNvPr id="166" name="Rectangle: Rounded Corners 165">
            <a:extLst>
              <a:ext uri="{FF2B5EF4-FFF2-40B4-BE49-F238E27FC236}">
                <a16:creationId xmlns:a16="http://schemas.microsoft.com/office/drawing/2014/main" id="{3D046128-9C61-4BB6-ACDB-86533A4D6A98}"/>
              </a:ext>
            </a:extLst>
          </p:cNvPr>
          <p:cNvSpPr/>
          <p:nvPr/>
        </p:nvSpPr>
        <p:spPr>
          <a:xfrm>
            <a:off x="9689574" y="2816901"/>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235">
            <p14:nvContentPartPr>
              <p14:cNvPr id="167" name="Ink 166">
                <a:extLst>
                  <a:ext uri="{FF2B5EF4-FFF2-40B4-BE49-F238E27FC236}">
                    <a16:creationId xmlns:a16="http://schemas.microsoft.com/office/drawing/2014/main" id="{9295B5D7-ADA6-441D-B69D-FE94DA3D4FE8}"/>
                  </a:ext>
                </a:extLst>
              </p14:cNvPr>
              <p14:cNvContentPartPr/>
              <p14:nvPr/>
            </p14:nvContentPartPr>
            <p14:xfrm>
              <a:off x="10969537" y="3555712"/>
              <a:ext cx="115920" cy="417600"/>
            </p14:xfrm>
          </p:contentPart>
        </mc:Choice>
        <mc:Fallback xmlns="">
          <p:pic>
            <p:nvPicPr>
              <p:cNvPr id="167" name="Ink 166">
                <a:extLst>
                  <a:ext uri="{FF2B5EF4-FFF2-40B4-BE49-F238E27FC236}">
                    <a16:creationId xmlns:a16="http://schemas.microsoft.com/office/drawing/2014/main" id="{9295B5D7-ADA6-441D-B69D-FE94DA3D4FE8}"/>
                  </a:ext>
                </a:extLst>
              </p:cNvPr>
              <p:cNvPicPr/>
              <p:nvPr/>
            </p:nvPicPr>
            <p:blipFill>
              <a:blip r:embed="rId236"/>
              <a:stretch>
                <a:fillRect/>
              </a:stretch>
            </p:blipFill>
            <p:spPr>
              <a:xfrm>
                <a:off x="10960537" y="3546712"/>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7">
            <p14:nvContentPartPr>
              <p14:cNvPr id="168" name="Ink 167">
                <a:extLst>
                  <a:ext uri="{FF2B5EF4-FFF2-40B4-BE49-F238E27FC236}">
                    <a16:creationId xmlns:a16="http://schemas.microsoft.com/office/drawing/2014/main" id="{C2284203-465A-4176-9095-D7429778028C}"/>
                  </a:ext>
                </a:extLst>
              </p14:cNvPr>
              <p14:cNvContentPartPr/>
              <p14:nvPr/>
            </p14:nvContentPartPr>
            <p14:xfrm>
              <a:off x="10951897" y="3674512"/>
              <a:ext cx="11880" cy="292320"/>
            </p14:xfrm>
          </p:contentPart>
        </mc:Choice>
        <mc:Fallback xmlns="">
          <p:pic>
            <p:nvPicPr>
              <p:cNvPr id="168" name="Ink 167">
                <a:extLst>
                  <a:ext uri="{FF2B5EF4-FFF2-40B4-BE49-F238E27FC236}">
                    <a16:creationId xmlns:a16="http://schemas.microsoft.com/office/drawing/2014/main" id="{C2284203-465A-4176-9095-D7429778028C}"/>
                  </a:ext>
                </a:extLst>
              </p:cNvPr>
              <p:cNvPicPr/>
              <p:nvPr/>
            </p:nvPicPr>
            <p:blipFill>
              <a:blip r:embed="rId238"/>
              <a:stretch>
                <a:fillRect/>
              </a:stretch>
            </p:blipFill>
            <p:spPr>
              <a:xfrm>
                <a:off x="10942897" y="3665512"/>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9">
            <p14:nvContentPartPr>
              <p14:cNvPr id="169" name="Ink 168">
                <a:extLst>
                  <a:ext uri="{FF2B5EF4-FFF2-40B4-BE49-F238E27FC236}">
                    <a16:creationId xmlns:a16="http://schemas.microsoft.com/office/drawing/2014/main" id="{8DCF3DD5-121B-48C1-B04E-98BBCB23998E}"/>
                  </a:ext>
                </a:extLst>
              </p14:cNvPr>
              <p14:cNvContentPartPr/>
              <p14:nvPr/>
            </p14:nvContentPartPr>
            <p14:xfrm>
              <a:off x="10918417" y="3670912"/>
              <a:ext cx="5400" cy="299520"/>
            </p14:xfrm>
          </p:contentPart>
        </mc:Choice>
        <mc:Fallback xmlns="">
          <p:pic>
            <p:nvPicPr>
              <p:cNvPr id="169" name="Ink 168">
                <a:extLst>
                  <a:ext uri="{FF2B5EF4-FFF2-40B4-BE49-F238E27FC236}">
                    <a16:creationId xmlns:a16="http://schemas.microsoft.com/office/drawing/2014/main" id="{8DCF3DD5-121B-48C1-B04E-98BBCB23998E}"/>
                  </a:ext>
                </a:extLst>
              </p:cNvPr>
              <p:cNvPicPr/>
              <p:nvPr/>
            </p:nvPicPr>
            <p:blipFill>
              <a:blip r:embed="rId240"/>
              <a:stretch>
                <a:fillRect/>
              </a:stretch>
            </p:blipFill>
            <p:spPr>
              <a:xfrm>
                <a:off x="10909417" y="3661912"/>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1">
            <p14:nvContentPartPr>
              <p14:cNvPr id="170" name="Ink 169">
                <a:extLst>
                  <a:ext uri="{FF2B5EF4-FFF2-40B4-BE49-F238E27FC236}">
                    <a16:creationId xmlns:a16="http://schemas.microsoft.com/office/drawing/2014/main" id="{99CD14F8-6BC0-44A0-8CDF-75E84DA5AE27}"/>
                  </a:ext>
                </a:extLst>
              </p14:cNvPr>
              <p14:cNvContentPartPr/>
              <p14:nvPr/>
            </p14:nvContentPartPr>
            <p14:xfrm>
              <a:off x="10943257" y="3548152"/>
              <a:ext cx="24480" cy="27720"/>
            </p14:xfrm>
          </p:contentPart>
        </mc:Choice>
        <mc:Fallback xmlns="">
          <p:pic>
            <p:nvPicPr>
              <p:cNvPr id="170" name="Ink 169">
                <a:extLst>
                  <a:ext uri="{FF2B5EF4-FFF2-40B4-BE49-F238E27FC236}">
                    <a16:creationId xmlns:a16="http://schemas.microsoft.com/office/drawing/2014/main" id="{99CD14F8-6BC0-44A0-8CDF-75E84DA5AE27}"/>
                  </a:ext>
                </a:extLst>
              </p:cNvPr>
              <p:cNvPicPr/>
              <p:nvPr/>
            </p:nvPicPr>
            <p:blipFill>
              <a:blip r:embed="rId242"/>
              <a:stretch>
                <a:fillRect/>
              </a:stretch>
            </p:blipFill>
            <p:spPr>
              <a:xfrm>
                <a:off x="10934387" y="353926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3">
            <p14:nvContentPartPr>
              <p14:cNvPr id="171" name="Ink 170">
                <a:extLst>
                  <a:ext uri="{FF2B5EF4-FFF2-40B4-BE49-F238E27FC236}">
                    <a16:creationId xmlns:a16="http://schemas.microsoft.com/office/drawing/2014/main" id="{C69EA16E-F09A-4589-B04F-23C254986891}"/>
                  </a:ext>
                </a:extLst>
              </p14:cNvPr>
              <p14:cNvContentPartPr/>
              <p14:nvPr/>
            </p14:nvContentPartPr>
            <p14:xfrm>
              <a:off x="10954417" y="3542392"/>
              <a:ext cx="15120" cy="16200"/>
            </p14:xfrm>
          </p:contentPart>
        </mc:Choice>
        <mc:Fallback xmlns="">
          <p:pic>
            <p:nvPicPr>
              <p:cNvPr id="171" name="Ink 170">
                <a:extLst>
                  <a:ext uri="{FF2B5EF4-FFF2-40B4-BE49-F238E27FC236}">
                    <a16:creationId xmlns:a16="http://schemas.microsoft.com/office/drawing/2014/main" id="{C69EA16E-F09A-4589-B04F-23C254986891}"/>
                  </a:ext>
                </a:extLst>
              </p:cNvPr>
              <p:cNvPicPr/>
              <p:nvPr/>
            </p:nvPicPr>
            <p:blipFill>
              <a:blip r:embed="rId244"/>
              <a:stretch>
                <a:fillRect/>
              </a:stretch>
            </p:blipFill>
            <p:spPr>
              <a:xfrm>
                <a:off x="10945417" y="3533187"/>
                <a:ext cx="32760" cy="34241"/>
              </a:xfrm>
              <a:prstGeom prst="rect">
                <a:avLst/>
              </a:prstGeom>
            </p:spPr>
          </p:pic>
        </mc:Fallback>
      </mc:AlternateContent>
      <p:grpSp>
        <p:nvGrpSpPr>
          <p:cNvPr id="172" name="Group 171">
            <a:extLst>
              <a:ext uri="{FF2B5EF4-FFF2-40B4-BE49-F238E27FC236}">
                <a16:creationId xmlns:a16="http://schemas.microsoft.com/office/drawing/2014/main" id="{F2E2ABD8-58D4-4AFF-86D5-7D6A10506217}"/>
              </a:ext>
            </a:extLst>
          </p:cNvPr>
          <p:cNvGrpSpPr/>
          <p:nvPr/>
        </p:nvGrpSpPr>
        <p:grpSpPr>
          <a:xfrm>
            <a:off x="11037937" y="3549952"/>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245">
              <p14:nvContentPartPr>
                <p14:cNvPr id="173" name="Ink 172">
                  <a:extLst>
                    <a:ext uri="{FF2B5EF4-FFF2-40B4-BE49-F238E27FC236}">
                      <a16:creationId xmlns:a16="http://schemas.microsoft.com/office/drawing/2014/main" id="{D248E23D-8AA9-4387-951A-F9D508D34722}"/>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6">
              <p14:nvContentPartPr>
                <p14:cNvPr id="174" name="Ink 173">
                  <a:extLst>
                    <a:ext uri="{FF2B5EF4-FFF2-40B4-BE49-F238E27FC236}">
                      <a16:creationId xmlns:a16="http://schemas.microsoft.com/office/drawing/2014/main" id="{8261A26A-8518-4FF6-89C2-7EFBD4895D9C}"/>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7">
              <p14:nvContentPartPr>
                <p14:cNvPr id="175" name="Ink 174">
                  <a:extLst>
                    <a:ext uri="{FF2B5EF4-FFF2-40B4-BE49-F238E27FC236}">
                      <a16:creationId xmlns:a16="http://schemas.microsoft.com/office/drawing/2014/main" id="{3DC286D6-7E27-4722-AFED-5F5E7A7F958B}"/>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8">
              <p14:nvContentPartPr>
                <p14:cNvPr id="176" name="Ink 175">
                  <a:extLst>
                    <a:ext uri="{FF2B5EF4-FFF2-40B4-BE49-F238E27FC236}">
                      <a16:creationId xmlns:a16="http://schemas.microsoft.com/office/drawing/2014/main" id="{9027D74D-B36C-445B-A195-64F844658CE4}"/>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9">
              <p14:nvContentPartPr>
                <p14:cNvPr id="177" name="Ink 176">
                  <a:extLst>
                    <a:ext uri="{FF2B5EF4-FFF2-40B4-BE49-F238E27FC236}">
                      <a16:creationId xmlns:a16="http://schemas.microsoft.com/office/drawing/2014/main" id="{AAD03870-CEAE-4EB2-BC58-B1DEF98FA914}"/>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0">
              <p14:nvContentPartPr>
                <p14:cNvPr id="178" name="Ink 177">
                  <a:extLst>
                    <a:ext uri="{FF2B5EF4-FFF2-40B4-BE49-F238E27FC236}">
                      <a16:creationId xmlns:a16="http://schemas.microsoft.com/office/drawing/2014/main" id="{7FA8BCC2-CDAB-49D5-9B75-04F5F61DBF33}"/>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1">
              <p14:nvContentPartPr>
                <p14:cNvPr id="179" name="Ink 178">
                  <a:extLst>
                    <a:ext uri="{FF2B5EF4-FFF2-40B4-BE49-F238E27FC236}">
                      <a16:creationId xmlns:a16="http://schemas.microsoft.com/office/drawing/2014/main" id="{BB21D426-9610-4853-AF06-0F32B57F7973}"/>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2">
              <p14:nvContentPartPr>
                <p14:cNvPr id="180" name="Ink 179">
                  <a:extLst>
                    <a:ext uri="{FF2B5EF4-FFF2-40B4-BE49-F238E27FC236}">
                      <a16:creationId xmlns:a16="http://schemas.microsoft.com/office/drawing/2014/main" id="{03A1E849-7B4E-4E15-8BD1-D8694C511935}"/>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3">
              <p14:nvContentPartPr>
                <p14:cNvPr id="181" name="Ink 180">
                  <a:extLst>
                    <a:ext uri="{FF2B5EF4-FFF2-40B4-BE49-F238E27FC236}">
                      <a16:creationId xmlns:a16="http://schemas.microsoft.com/office/drawing/2014/main" id="{605F5E9D-F7DD-4E46-995B-D52F8B4535BF}"/>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4">
              <p14:nvContentPartPr>
                <p14:cNvPr id="182" name="Ink 181">
                  <a:extLst>
                    <a:ext uri="{FF2B5EF4-FFF2-40B4-BE49-F238E27FC236}">
                      <a16:creationId xmlns:a16="http://schemas.microsoft.com/office/drawing/2014/main" id="{236335E4-503E-4544-8098-39455D9F0C75}"/>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5">
              <p14:nvContentPartPr>
                <p14:cNvPr id="183" name="Ink 182">
                  <a:extLst>
                    <a:ext uri="{FF2B5EF4-FFF2-40B4-BE49-F238E27FC236}">
                      <a16:creationId xmlns:a16="http://schemas.microsoft.com/office/drawing/2014/main" id="{DEBD3FFF-32AF-432E-92EB-C823ED5DE6DB}"/>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184" name="Group 183">
            <a:extLst>
              <a:ext uri="{FF2B5EF4-FFF2-40B4-BE49-F238E27FC236}">
                <a16:creationId xmlns:a16="http://schemas.microsoft.com/office/drawing/2014/main" id="{E71CEC03-3881-46E5-94D5-BE84068D3AF6}"/>
              </a:ext>
            </a:extLst>
          </p:cNvPr>
          <p:cNvGrpSpPr/>
          <p:nvPr/>
        </p:nvGrpSpPr>
        <p:grpSpPr>
          <a:xfrm>
            <a:off x="11074297" y="3567952"/>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256">
              <p14:nvContentPartPr>
                <p14:cNvPr id="185" name="Ink 184">
                  <a:extLst>
                    <a:ext uri="{FF2B5EF4-FFF2-40B4-BE49-F238E27FC236}">
                      <a16:creationId xmlns:a16="http://schemas.microsoft.com/office/drawing/2014/main" id="{AA8B713F-F358-4CCC-AE57-DA648508037D}"/>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7">
              <p14:nvContentPartPr>
                <p14:cNvPr id="186" name="Ink 185">
                  <a:extLst>
                    <a:ext uri="{FF2B5EF4-FFF2-40B4-BE49-F238E27FC236}">
                      <a16:creationId xmlns:a16="http://schemas.microsoft.com/office/drawing/2014/main" id="{5C455A07-A90B-436B-AE34-6818F818C09A}"/>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8">
              <p14:nvContentPartPr>
                <p14:cNvPr id="187" name="Ink 186">
                  <a:extLst>
                    <a:ext uri="{FF2B5EF4-FFF2-40B4-BE49-F238E27FC236}">
                      <a16:creationId xmlns:a16="http://schemas.microsoft.com/office/drawing/2014/main" id="{A8B2ACF3-8D2A-431E-B52D-A9C874BBDD50}"/>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9">
              <p14:nvContentPartPr>
                <p14:cNvPr id="188" name="Ink 187">
                  <a:extLst>
                    <a:ext uri="{FF2B5EF4-FFF2-40B4-BE49-F238E27FC236}">
                      <a16:creationId xmlns:a16="http://schemas.microsoft.com/office/drawing/2014/main" id="{0FE089E6-55D6-4B91-B7CA-09B57F2BC65A}"/>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0">
              <p14:nvContentPartPr>
                <p14:cNvPr id="189" name="Ink 188">
                  <a:extLst>
                    <a:ext uri="{FF2B5EF4-FFF2-40B4-BE49-F238E27FC236}">
                      <a16:creationId xmlns:a16="http://schemas.microsoft.com/office/drawing/2014/main" id="{CA3458EA-6D8B-4A3B-BF45-50DCB412E207}"/>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1">
              <p14:nvContentPartPr>
                <p14:cNvPr id="190" name="Ink 189">
                  <a:extLst>
                    <a:ext uri="{FF2B5EF4-FFF2-40B4-BE49-F238E27FC236}">
                      <a16:creationId xmlns:a16="http://schemas.microsoft.com/office/drawing/2014/main" id="{E9C15A6F-2120-4C45-A87E-8B4C8006B62D}"/>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2">
              <p14:nvContentPartPr>
                <p14:cNvPr id="191" name="Ink 190">
                  <a:extLst>
                    <a:ext uri="{FF2B5EF4-FFF2-40B4-BE49-F238E27FC236}">
                      <a16:creationId xmlns:a16="http://schemas.microsoft.com/office/drawing/2014/main" id="{9C1A18CC-8DEA-4956-9CE7-C14E68C0B8FA}"/>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3">
              <p14:nvContentPartPr>
                <p14:cNvPr id="192" name="Ink 191">
                  <a:extLst>
                    <a:ext uri="{FF2B5EF4-FFF2-40B4-BE49-F238E27FC236}">
                      <a16:creationId xmlns:a16="http://schemas.microsoft.com/office/drawing/2014/main" id="{F23EBAAC-67D5-4CAD-AAC8-3D16C83F973A}"/>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4">
              <p14:nvContentPartPr>
                <p14:cNvPr id="193" name="Ink 192">
                  <a:extLst>
                    <a:ext uri="{FF2B5EF4-FFF2-40B4-BE49-F238E27FC236}">
                      <a16:creationId xmlns:a16="http://schemas.microsoft.com/office/drawing/2014/main" id="{91522273-3F7A-4886-BA4B-3075A42DB9A8}"/>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5">
              <p14:nvContentPartPr>
                <p14:cNvPr id="194" name="Ink 193">
                  <a:extLst>
                    <a:ext uri="{FF2B5EF4-FFF2-40B4-BE49-F238E27FC236}">
                      <a16:creationId xmlns:a16="http://schemas.microsoft.com/office/drawing/2014/main" id="{57E46E87-A732-4FDD-81CA-50078BFE0C79}"/>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6">
              <p14:nvContentPartPr>
                <p14:cNvPr id="195" name="Ink 194">
                  <a:extLst>
                    <a:ext uri="{FF2B5EF4-FFF2-40B4-BE49-F238E27FC236}">
                      <a16:creationId xmlns:a16="http://schemas.microsoft.com/office/drawing/2014/main" id="{32BF2965-BB41-441C-8BD5-4E823D86D1ED}"/>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7">
              <p14:nvContentPartPr>
                <p14:cNvPr id="196" name="Ink 195">
                  <a:extLst>
                    <a:ext uri="{FF2B5EF4-FFF2-40B4-BE49-F238E27FC236}">
                      <a16:creationId xmlns:a16="http://schemas.microsoft.com/office/drawing/2014/main" id="{8C73B230-92E5-486E-AF65-960E8A26C694}"/>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8">
              <p14:nvContentPartPr>
                <p14:cNvPr id="197" name="Ink 196">
                  <a:extLst>
                    <a:ext uri="{FF2B5EF4-FFF2-40B4-BE49-F238E27FC236}">
                      <a16:creationId xmlns:a16="http://schemas.microsoft.com/office/drawing/2014/main" id="{E74DB484-7C33-4E2E-A5BC-8EE589EBAE1A}"/>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pic>
        <p:nvPicPr>
          <p:cNvPr id="198" name="Graphic 197" descr="Man in business attire">
            <a:extLst>
              <a:ext uri="{FF2B5EF4-FFF2-40B4-BE49-F238E27FC236}">
                <a16:creationId xmlns:a16="http://schemas.microsoft.com/office/drawing/2014/main" id="{82D0555C-32A6-41F8-AB36-90C73FD22234}"/>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7536687" y="3124375"/>
            <a:ext cx="689266" cy="930761"/>
          </a:xfrm>
          <a:prstGeom prst="rect">
            <a:avLst/>
          </a:prstGeom>
        </p:spPr>
      </p:pic>
      <p:grpSp>
        <p:nvGrpSpPr>
          <p:cNvPr id="199" name="Group 198">
            <a:extLst>
              <a:ext uri="{FF2B5EF4-FFF2-40B4-BE49-F238E27FC236}">
                <a16:creationId xmlns:a16="http://schemas.microsoft.com/office/drawing/2014/main" id="{F9FC4EC4-29BC-4538-B148-A30FD49E8188}"/>
              </a:ext>
            </a:extLst>
          </p:cNvPr>
          <p:cNvGrpSpPr/>
          <p:nvPr/>
        </p:nvGrpSpPr>
        <p:grpSpPr>
          <a:xfrm>
            <a:off x="7589924" y="3512451"/>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269">
              <p14:nvContentPartPr>
                <p14:cNvPr id="200" name="Ink 199">
                  <a:extLst>
                    <a:ext uri="{FF2B5EF4-FFF2-40B4-BE49-F238E27FC236}">
                      <a16:creationId xmlns:a16="http://schemas.microsoft.com/office/drawing/2014/main" id="{0C17CE46-3A94-4CF4-A00B-3DFE638DE06B}"/>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0">
              <p14:nvContentPartPr>
                <p14:cNvPr id="201" name="Ink 200">
                  <a:extLst>
                    <a:ext uri="{FF2B5EF4-FFF2-40B4-BE49-F238E27FC236}">
                      <a16:creationId xmlns:a16="http://schemas.microsoft.com/office/drawing/2014/main" id="{BF7C42D0-FB3D-4C03-8F2B-B4E052629311}"/>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1">
              <p14:nvContentPartPr>
                <p14:cNvPr id="202" name="Ink 201">
                  <a:extLst>
                    <a:ext uri="{FF2B5EF4-FFF2-40B4-BE49-F238E27FC236}">
                      <a16:creationId xmlns:a16="http://schemas.microsoft.com/office/drawing/2014/main" id="{60566AFE-1717-48DB-BEE6-DB4433F42CD8}"/>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2">
              <p14:nvContentPartPr>
                <p14:cNvPr id="203" name="Ink 202">
                  <a:extLst>
                    <a:ext uri="{FF2B5EF4-FFF2-40B4-BE49-F238E27FC236}">
                      <a16:creationId xmlns:a16="http://schemas.microsoft.com/office/drawing/2014/main" id="{69E94B43-3177-4CC9-8BC4-C3B7A4AF7707}"/>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3">
              <p14:nvContentPartPr>
                <p14:cNvPr id="204" name="Ink 203">
                  <a:extLst>
                    <a:ext uri="{FF2B5EF4-FFF2-40B4-BE49-F238E27FC236}">
                      <a16:creationId xmlns:a16="http://schemas.microsoft.com/office/drawing/2014/main" id="{9B147F6C-B60E-464A-8154-4B71B5886BB1}"/>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4">
              <p14:nvContentPartPr>
                <p14:cNvPr id="205" name="Ink 204">
                  <a:extLst>
                    <a:ext uri="{FF2B5EF4-FFF2-40B4-BE49-F238E27FC236}">
                      <a16:creationId xmlns:a16="http://schemas.microsoft.com/office/drawing/2014/main" id="{6A6937F9-FCDB-4342-8FCC-470E72E3392D}"/>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5">
              <p14:nvContentPartPr>
                <p14:cNvPr id="206" name="Ink 205">
                  <a:extLst>
                    <a:ext uri="{FF2B5EF4-FFF2-40B4-BE49-F238E27FC236}">
                      <a16:creationId xmlns:a16="http://schemas.microsoft.com/office/drawing/2014/main" id="{CCDBFB0A-1C81-49CC-9A34-36ECFF4614D1}"/>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6">
              <p14:nvContentPartPr>
                <p14:cNvPr id="207" name="Ink 206">
                  <a:extLst>
                    <a:ext uri="{FF2B5EF4-FFF2-40B4-BE49-F238E27FC236}">
                      <a16:creationId xmlns:a16="http://schemas.microsoft.com/office/drawing/2014/main" id="{2C903966-78AF-4F91-A746-D6B4143F5C59}"/>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7">
              <p14:nvContentPartPr>
                <p14:cNvPr id="208" name="Ink 207">
                  <a:extLst>
                    <a:ext uri="{FF2B5EF4-FFF2-40B4-BE49-F238E27FC236}">
                      <a16:creationId xmlns:a16="http://schemas.microsoft.com/office/drawing/2014/main" id="{83772BA5-6E42-479C-AF30-EF13C136AD22}"/>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8">
              <p14:nvContentPartPr>
                <p14:cNvPr id="209" name="Ink 208">
                  <a:extLst>
                    <a:ext uri="{FF2B5EF4-FFF2-40B4-BE49-F238E27FC236}">
                      <a16:creationId xmlns:a16="http://schemas.microsoft.com/office/drawing/2014/main" id="{AE736116-F84B-42FA-B18A-BD71B7932935}"/>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9">
              <p14:nvContentPartPr>
                <p14:cNvPr id="210" name="Ink 209">
                  <a:extLst>
                    <a:ext uri="{FF2B5EF4-FFF2-40B4-BE49-F238E27FC236}">
                      <a16:creationId xmlns:a16="http://schemas.microsoft.com/office/drawing/2014/main" id="{FD6E48D3-7111-4353-BD92-39DEB3F08E61}"/>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0">
              <p14:nvContentPartPr>
                <p14:cNvPr id="211" name="Ink 210">
                  <a:extLst>
                    <a:ext uri="{FF2B5EF4-FFF2-40B4-BE49-F238E27FC236}">
                      <a16:creationId xmlns:a16="http://schemas.microsoft.com/office/drawing/2014/main" id="{D8EA8AC5-A76A-40ED-8246-2781E6649D69}"/>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1">
              <p14:nvContentPartPr>
                <p14:cNvPr id="212" name="Ink 211">
                  <a:extLst>
                    <a:ext uri="{FF2B5EF4-FFF2-40B4-BE49-F238E27FC236}">
                      <a16:creationId xmlns:a16="http://schemas.microsoft.com/office/drawing/2014/main" id="{552BB0F3-8048-46EE-A84B-EDD051909C35}"/>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2">
              <p14:nvContentPartPr>
                <p14:cNvPr id="213" name="Ink 212">
                  <a:extLst>
                    <a:ext uri="{FF2B5EF4-FFF2-40B4-BE49-F238E27FC236}">
                      <a16:creationId xmlns:a16="http://schemas.microsoft.com/office/drawing/2014/main" id="{107764F9-8D89-42B4-A5AD-EAF77C816CB0}"/>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3">
              <p14:nvContentPartPr>
                <p14:cNvPr id="214" name="Ink 213">
                  <a:extLst>
                    <a:ext uri="{FF2B5EF4-FFF2-40B4-BE49-F238E27FC236}">
                      <a16:creationId xmlns:a16="http://schemas.microsoft.com/office/drawing/2014/main" id="{1D8E86A2-C0CA-41B0-B0F5-637D246B4584}"/>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4">
              <p14:nvContentPartPr>
                <p14:cNvPr id="215" name="Ink 214">
                  <a:extLst>
                    <a:ext uri="{FF2B5EF4-FFF2-40B4-BE49-F238E27FC236}">
                      <a16:creationId xmlns:a16="http://schemas.microsoft.com/office/drawing/2014/main" id="{EDEBCF15-6F9D-456C-BF6C-5303070F7AEE}"/>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5">
              <p14:nvContentPartPr>
                <p14:cNvPr id="216" name="Ink 215">
                  <a:extLst>
                    <a:ext uri="{FF2B5EF4-FFF2-40B4-BE49-F238E27FC236}">
                      <a16:creationId xmlns:a16="http://schemas.microsoft.com/office/drawing/2014/main" id="{609EA0D2-9AF5-4CB5-B922-90F2AE4BFF9F}"/>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6">
              <p14:nvContentPartPr>
                <p14:cNvPr id="217" name="Ink 216">
                  <a:extLst>
                    <a:ext uri="{FF2B5EF4-FFF2-40B4-BE49-F238E27FC236}">
                      <a16:creationId xmlns:a16="http://schemas.microsoft.com/office/drawing/2014/main" id="{7B1C6A5E-EF96-4E52-A2DB-13324A736598}"/>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7">
              <p14:nvContentPartPr>
                <p14:cNvPr id="218" name="Ink 217">
                  <a:extLst>
                    <a:ext uri="{FF2B5EF4-FFF2-40B4-BE49-F238E27FC236}">
                      <a16:creationId xmlns:a16="http://schemas.microsoft.com/office/drawing/2014/main" id="{2208E61C-B458-45D0-995D-EB73B5695288}"/>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8">
              <p14:nvContentPartPr>
                <p14:cNvPr id="219" name="Ink 218">
                  <a:extLst>
                    <a:ext uri="{FF2B5EF4-FFF2-40B4-BE49-F238E27FC236}">
                      <a16:creationId xmlns:a16="http://schemas.microsoft.com/office/drawing/2014/main" id="{563890B7-E29F-4863-A578-3C8B7AAF77F2}"/>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9">
              <p14:nvContentPartPr>
                <p14:cNvPr id="220" name="Ink 219">
                  <a:extLst>
                    <a:ext uri="{FF2B5EF4-FFF2-40B4-BE49-F238E27FC236}">
                      <a16:creationId xmlns:a16="http://schemas.microsoft.com/office/drawing/2014/main" id="{E6D30906-7DAE-4718-B315-EBDD3C098C24}"/>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0">
              <p14:nvContentPartPr>
                <p14:cNvPr id="221" name="Ink 220">
                  <a:extLst>
                    <a:ext uri="{FF2B5EF4-FFF2-40B4-BE49-F238E27FC236}">
                      <a16:creationId xmlns:a16="http://schemas.microsoft.com/office/drawing/2014/main" id="{2E630697-005F-49D6-910F-D0D6F91011EE}"/>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1">
              <p14:nvContentPartPr>
                <p14:cNvPr id="222" name="Ink 221">
                  <a:extLst>
                    <a:ext uri="{FF2B5EF4-FFF2-40B4-BE49-F238E27FC236}">
                      <a16:creationId xmlns:a16="http://schemas.microsoft.com/office/drawing/2014/main" id="{887E17F2-CF66-4A31-A5F9-A39C551FB13E}"/>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2">
              <p14:nvContentPartPr>
                <p14:cNvPr id="223" name="Ink 222">
                  <a:extLst>
                    <a:ext uri="{FF2B5EF4-FFF2-40B4-BE49-F238E27FC236}">
                      <a16:creationId xmlns:a16="http://schemas.microsoft.com/office/drawing/2014/main" id="{6CF6809A-115A-4ADA-8AD0-6EF0B6A2C744}"/>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3">
              <p14:nvContentPartPr>
                <p14:cNvPr id="224" name="Ink 223">
                  <a:extLst>
                    <a:ext uri="{FF2B5EF4-FFF2-40B4-BE49-F238E27FC236}">
                      <a16:creationId xmlns:a16="http://schemas.microsoft.com/office/drawing/2014/main" id="{A8E48227-6AD5-45B1-94A0-B57F570955DB}"/>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4">
              <p14:nvContentPartPr>
                <p14:cNvPr id="225" name="Ink 224">
                  <a:extLst>
                    <a:ext uri="{FF2B5EF4-FFF2-40B4-BE49-F238E27FC236}">
                      <a16:creationId xmlns:a16="http://schemas.microsoft.com/office/drawing/2014/main" id="{EE7D3A0D-BA8A-4E51-8FB6-4DF4D7F21A19}"/>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5">
              <p14:nvContentPartPr>
                <p14:cNvPr id="226" name="Ink 225">
                  <a:extLst>
                    <a:ext uri="{FF2B5EF4-FFF2-40B4-BE49-F238E27FC236}">
                      <a16:creationId xmlns:a16="http://schemas.microsoft.com/office/drawing/2014/main" id="{2D6283AE-C7E4-46BD-9015-82DC5E6FEA4F}"/>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6">
              <p14:nvContentPartPr>
                <p14:cNvPr id="227" name="Ink 226">
                  <a:extLst>
                    <a:ext uri="{FF2B5EF4-FFF2-40B4-BE49-F238E27FC236}">
                      <a16:creationId xmlns:a16="http://schemas.microsoft.com/office/drawing/2014/main" id="{FC258AED-8090-4329-86D7-ECBA3C5B52D2}"/>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7">
              <p14:nvContentPartPr>
                <p14:cNvPr id="228" name="Ink 227">
                  <a:extLst>
                    <a:ext uri="{FF2B5EF4-FFF2-40B4-BE49-F238E27FC236}">
                      <a16:creationId xmlns:a16="http://schemas.microsoft.com/office/drawing/2014/main" id="{288E7EBC-1DF6-4CAF-A9D3-5A4BA7772F85}"/>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8">
              <p14:nvContentPartPr>
                <p14:cNvPr id="229" name="Ink 228">
                  <a:extLst>
                    <a:ext uri="{FF2B5EF4-FFF2-40B4-BE49-F238E27FC236}">
                      <a16:creationId xmlns:a16="http://schemas.microsoft.com/office/drawing/2014/main" id="{C54EEDAC-C51D-4694-9CD9-C54673A4BE9C}"/>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p:sp>
        <p:nvSpPr>
          <p:cNvPr id="230" name="Rectangle: Rounded Corners 229">
            <a:extLst>
              <a:ext uri="{FF2B5EF4-FFF2-40B4-BE49-F238E27FC236}">
                <a16:creationId xmlns:a16="http://schemas.microsoft.com/office/drawing/2014/main" id="{00913719-491E-48E9-98F8-35D5A062540B}"/>
              </a:ext>
            </a:extLst>
          </p:cNvPr>
          <p:cNvSpPr/>
          <p:nvPr/>
        </p:nvSpPr>
        <p:spPr>
          <a:xfrm>
            <a:off x="8011650" y="2811157"/>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29380F39-111F-4438-A2AC-E87AC71BD3B0}"/>
              </a:ext>
            </a:extLst>
          </p:cNvPr>
          <p:cNvSpPr/>
          <p:nvPr/>
        </p:nvSpPr>
        <p:spPr>
          <a:xfrm>
            <a:off x="8460629" y="2946895"/>
            <a:ext cx="271517" cy="2715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0FC998A0-6BFE-455A-829D-6DA0CA76D195}"/>
              </a:ext>
            </a:extLst>
          </p:cNvPr>
          <p:cNvSpPr/>
          <p:nvPr/>
        </p:nvSpPr>
        <p:spPr>
          <a:xfrm>
            <a:off x="9926833" y="2946302"/>
            <a:ext cx="235282" cy="2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Isosceles Triangle 232">
            <a:extLst>
              <a:ext uri="{FF2B5EF4-FFF2-40B4-BE49-F238E27FC236}">
                <a16:creationId xmlns:a16="http://schemas.microsoft.com/office/drawing/2014/main" id="{F9B0DF0B-3801-42B6-A63A-C60DA1E71E9B}"/>
              </a:ext>
            </a:extLst>
          </p:cNvPr>
          <p:cNvSpPr/>
          <p:nvPr/>
        </p:nvSpPr>
        <p:spPr>
          <a:xfrm>
            <a:off x="8755206" y="3263014"/>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6FFFC92-21A0-41DB-A594-E99C90EA61E2}"/>
              </a:ext>
            </a:extLst>
          </p:cNvPr>
          <p:cNvSpPr/>
          <p:nvPr/>
        </p:nvSpPr>
        <p:spPr>
          <a:xfrm>
            <a:off x="10063216" y="3357872"/>
            <a:ext cx="278560" cy="27856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6" name="Star: 5 Points 235">
            <a:extLst>
              <a:ext uri="{FF2B5EF4-FFF2-40B4-BE49-F238E27FC236}">
                <a16:creationId xmlns:a16="http://schemas.microsoft.com/office/drawing/2014/main" id="{1B414422-94A7-4862-8CEE-30FE40EFCF62}"/>
              </a:ext>
            </a:extLst>
          </p:cNvPr>
          <p:cNvSpPr/>
          <p:nvPr/>
        </p:nvSpPr>
        <p:spPr>
          <a:xfrm>
            <a:off x="8148076" y="3332838"/>
            <a:ext cx="335023" cy="335023"/>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1" name="Picture 240" descr="A picture containing text&#10;&#10;Description automatically generated">
            <a:extLst>
              <a:ext uri="{FF2B5EF4-FFF2-40B4-BE49-F238E27FC236}">
                <a16:creationId xmlns:a16="http://schemas.microsoft.com/office/drawing/2014/main" id="{A78137C0-4F56-4078-9E4C-DD52DD8A3CCA}"/>
              </a:ext>
            </a:extLst>
          </p:cNvPr>
          <p:cNvPicPr>
            <a:picLocks noChangeAspect="1"/>
          </p:cNvPicPr>
          <p:nvPr/>
        </p:nvPicPr>
        <p:blipFill rotWithShape="1">
          <a:blip r:embed="rId299">
            <a:duotone>
              <a:prstClr val="black"/>
              <a:srgbClr val="C00000">
                <a:tint val="45000"/>
                <a:satMod val="400000"/>
              </a:srgbClr>
            </a:duotone>
            <a:extLst>
              <a:ext uri="{BEBA8EAE-BF5A-486C-A8C5-ECC9F3942E4B}">
                <a14:imgProps xmlns:a14="http://schemas.microsoft.com/office/drawing/2010/main">
                  <a14:imgLayer r:embed="rId300">
                    <a14:imgEffect>
                      <a14:backgroundRemoval t="10000" b="90000" l="10000" r="90000"/>
                    </a14:imgEffect>
                    <a14:imgEffect>
                      <a14:brightnessContrast bright="18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01"/>
              </a:ext>
            </a:extLst>
          </a:blip>
          <a:srcRect l="31766" t="18622" r="31428" b="9424"/>
          <a:stretch/>
        </p:blipFill>
        <p:spPr>
          <a:xfrm>
            <a:off x="10043903" y="3270743"/>
            <a:ext cx="343114" cy="444032"/>
          </a:xfrm>
          <a:prstGeom prst="rect">
            <a:avLst/>
          </a:prstGeom>
        </p:spPr>
      </p:pic>
      <p:cxnSp>
        <p:nvCxnSpPr>
          <p:cNvPr id="245" name="Straight Connector 244">
            <a:extLst>
              <a:ext uri="{FF2B5EF4-FFF2-40B4-BE49-F238E27FC236}">
                <a16:creationId xmlns:a16="http://schemas.microsoft.com/office/drawing/2014/main" id="{189234ED-0AD4-4B94-8A97-D78E16C50F72}"/>
              </a:ext>
            </a:extLst>
          </p:cNvPr>
          <p:cNvCxnSpPr>
            <a:cxnSpLocks/>
          </p:cNvCxnSpPr>
          <p:nvPr/>
        </p:nvCxnSpPr>
        <p:spPr>
          <a:xfrm>
            <a:off x="9362688" y="3148349"/>
            <a:ext cx="251910" cy="158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B689A56-1F1B-421A-8A02-EFDDBEA8704A}"/>
              </a:ext>
            </a:extLst>
          </p:cNvPr>
          <p:cNvCxnSpPr>
            <a:cxnSpLocks/>
          </p:cNvCxnSpPr>
          <p:nvPr/>
        </p:nvCxnSpPr>
        <p:spPr>
          <a:xfrm flipH="1">
            <a:off x="9372098" y="3303956"/>
            <a:ext cx="230449" cy="122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7" name="Graphic 246" descr="Woman wearing a cardigan">
            <a:extLst>
              <a:ext uri="{FF2B5EF4-FFF2-40B4-BE49-F238E27FC236}">
                <a16:creationId xmlns:a16="http://schemas.microsoft.com/office/drawing/2014/main" id="{2C5717B7-9FE4-4FAB-A466-FFA67A115F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26872" y="4543544"/>
            <a:ext cx="608380" cy="84789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02">
            <p14:nvContentPartPr>
              <p14:cNvPr id="248" name="Ink 247">
                <a:extLst>
                  <a:ext uri="{FF2B5EF4-FFF2-40B4-BE49-F238E27FC236}">
                    <a16:creationId xmlns:a16="http://schemas.microsoft.com/office/drawing/2014/main" id="{388079AC-B9F8-4ABD-8598-E3A1E64636E2}"/>
                  </a:ext>
                </a:extLst>
              </p14:cNvPr>
              <p14:cNvContentPartPr/>
              <p14:nvPr/>
            </p14:nvContentPartPr>
            <p14:xfrm>
              <a:off x="10775271" y="4939469"/>
              <a:ext cx="135720" cy="416160"/>
            </p14:xfrm>
          </p:contentPart>
        </mc:Choice>
        <mc:Fallback xmlns="">
          <p:pic>
            <p:nvPicPr>
              <p:cNvPr id="248" name="Ink 247">
                <a:extLst>
                  <a:ext uri="{FF2B5EF4-FFF2-40B4-BE49-F238E27FC236}">
                    <a16:creationId xmlns:a16="http://schemas.microsoft.com/office/drawing/2014/main" id="{388079AC-B9F8-4ABD-8598-E3A1E64636E2}"/>
                  </a:ext>
                </a:extLst>
              </p:cNvPr>
              <p:cNvPicPr/>
              <p:nvPr/>
            </p:nvPicPr>
            <p:blipFill>
              <a:blip r:embed="rId303"/>
              <a:stretch>
                <a:fillRect/>
              </a:stretch>
            </p:blipFill>
            <p:spPr>
              <a:xfrm>
                <a:off x="10766271" y="4930469"/>
                <a:ext cx="153360" cy="433800"/>
              </a:xfrm>
              <a:prstGeom prst="rect">
                <a:avLst/>
              </a:prstGeom>
            </p:spPr>
          </p:pic>
        </mc:Fallback>
      </mc:AlternateContent>
      <p:sp>
        <p:nvSpPr>
          <p:cNvPr id="249" name="Rectangle: Rounded Corners 248">
            <a:extLst>
              <a:ext uri="{FF2B5EF4-FFF2-40B4-BE49-F238E27FC236}">
                <a16:creationId xmlns:a16="http://schemas.microsoft.com/office/drawing/2014/main" id="{42E002E2-AB5E-4A03-A6F4-0F8A524D5E81}"/>
              </a:ext>
            </a:extLst>
          </p:cNvPr>
          <p:cNvSpPr/>
          <p:nvPr/>
        </p:nvSpPr>
        <p:spPr>
          <a:xfrm>
            <a:off x="9638948" y="4208938"/>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304">
            <p14:nvContentPartPr>
              <p14:cNvPr id="250" name="Ink 249">
                <a:extLst>
                  <a:ext uri="{FF2B5EF4-FFF2-40B4-BE49-F238E27FC236}">
                    <a16:creationId xmlns:a16="http://schemas.microsoft.com/office/drawing/2014/main" id="{4F2B6A59-8038-40BA-8800-012BBC2AFB8D}"/>
                  </a:ext>
                </a:extLst>
              </p14:cNvPr>
              <p14:cNvContentPartPr/>
              <p14:nvPr/>
            </p14:nvContentPartPr>
            <p14:xfrm>
              <a:off x="10918911" y="4947749"/>
              <a:ext cx="115920" cy="417600"/>
            </p14:xfrm>
          </p:contentPart>
        </mc:Choice>
        <mc:Fallback xmlns="">
          <p:pic>
            <p:nvPicPr>
              <p:cNvPr id="250" name="Ink 249">
                <a:extLst>
                  <a:ext uri="{FF2B5EF4-FFF2-40B4-BE49-F238E27FC236}">
                    <a16:creationId xmlns:a16="http://schemas.microsoft.com/office/drawing/2014/main" id="{4F2B6A59-8038-40BA-8800-012BBC2AFB8D}"/>
                  </a:ext>
                </a:extLst>
              </p:cNvPr>
              <p:cNvPicPr/>
              <p:nvPr/>
            </p:nvPicPr>
            <p:blipFill>
              <a:blip r:embed="rId305"/>
              <a:stretch>
                <a:fillRect/>
              </a:stretch>
            </p:blipFill>
            <p:spPr>
              <a:xfrm>
                <a:off x="10909911" y="4938749"/>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6">
            <p14:nvContentPartPr>
              <p14:cNvPr id="251" name="Ink 250">
                <a:extLst>
                  <a:ext uri="{FF2B5EF4-FFF2-40B4-BE49-F238E27FC236}">
                    <a16:creationId xmlns:a16="http://schemas.microsoft.com/office/drawing/2014/main" id="{03BA5FB9-41C9-48A4-AD91-5CC1920178B0}"/>
                  </a:ext>
                </a:extLst>
              </p14:cNvPr>
              <p14:cNvContentPartPr/>
              <p14:nvPr/>
            </p14:nvContentPartPr>
            <p14:xfrm>
              <a:off x="10901271" y="5066549"/>
              <a:ext cx="11880" cy="292320"/>
            </p14:xfrm>
          </p:contentPart>
        </mc:Choice>
        <mc:Fallback xmlns="">
          <p:pic>
            <p:nvPicPr>
              <p:cNvPr id="251" name="Ink 250">
                <a:extLst>
                  <a:ext uri="{FF2B5EF4-FFF2-40B4-BE49-F238E27FC236}">
                    <a16:creationId xmlns:a16="http://schemas.microsoft.com/office/drawing/2014/main" id="{03BA5FB9-41C9-48A4-AD91-5CC1920178B0}"/>
                  </a:ext>
                </a:extLst>
              </p:cNvPr>
              <p:cNvPicPr/>
              <p:nvPr/>
            </p:nvPicPr>
            <p:blipFill>
              <a:blip r:embed="rId307"/>
              <a:stretch>
                <a:fillRect/>
              </a:stretch>
            </p:blipFill>
            <p:spPr>
              <a:xfrm>
                <a:off x="10892271" y="5057549"/>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8">
            <p14:nvContentPartPr>
              <p14:cNvPr id="252" name="Ink 251">
                <a:extLst>
                  <a:ext uri="{FF2B5EF4-FFF2-40B4-BE49-F238E27FC236}">
                    <a16:creationId xmlns:a16="http://schemas.microsoft.com/office/drawing/2014/main" id="{82AC37D6-8978-438E-BEF5-6DE62C03C042}"/>
                  </a:ext>
                </a:extLst>
              </p14:cNvPr>
              <p14:cNvContentPartPr/>
              <p14:nvPr/>
            </p14:nvContentPartPr>
            <p14:xfrm>
              <a:off x="10867791" y="5062949"/>
              <a:ext cx="5400" cy="299520"/>
            </p14:xfrm>
          </p:contentPart>
        </mc:Choice>
        <mc:Fallback xmlns="">
          <p:pic>
            <p:nvPicPr>
              <p:cNvPr id="252" name="Ink 251">
                <a:extLst>
                  <a:ext uri="{FF2B5EF4-FFF2-40B4-BE49-F238E27FC236}">
                    <a16:creationId xmlns:a16="http://schemas.microsoft.com/office/drawing/2014/main" id="{82AC37D6-8978-438E-BEF5-6DE62C03C042}"/>
                  </a:ext>
                </a:extLst>
              </p:cNvPr>
              <p:cNvPicPr/>
              <p:nvPr/>
            </p:nvPicPr>
            <p:blipFill>
              <a:blip r:embed="rId309"/>
              <a:stretch>
                <a:fillRect/>
              </a:stretch>
            </p:blipFill>
            <p:spPr>
              <a:xfrm>
                <a:off x="10858791" y="5053949"/>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0">
            <p14:nvContentPartPr>
              <p14:cNvPr id="253" name="Ink 252">
                <a:extLst>
                  <a:ext uri="{FF2B5EF4-FFF2-40B4-BE49-F238E27FC236}">
                    <a16:creationId xmlns:a16="http://schemas.microsoft.com/office/drawing/2014/main" id="{25F73927-5CD4-4FDA-9E0C-039FE43E4A27}"/>
                  </a:ext>
                </a:extLst>
              </p14:cNvPr>
              <p14:cNvContentPartPr/>
              <p14:nvPr/>
            </p14:nvContentPartPr>
            <p14:xfrm>
              <a:off x="10892631" y="4940189"/>
              <a:ext cx="24480" cy="27720"/>
            </p14:xfrm>
          </p:contentPart>
        </mc:Choice>
        <mc:Fallback xmlns="">
          <p:pic>
            <p:nvPicPr>
              <p:cNvPr id="253" name="Ink 252">
                <a:extLst>
                  <a:ext uri="{FF2B5EF4-FFF2-40B4-BE49-F238E27FC236}">
                    <a16:creationId xmlns:a16="http://schemas.microsoft.com/office/drawing/2014/main" id="{25F73927-5CD4-4FDA-9E0C-039FE43E4A27}"/>
                  </a:ext>
                </a:extLst>
              </p:cNvPr>
              <p:cNvPicPr/>
              <p:nvPr/>
            </p:nvPicPr>
            <p:blipFill>
              <a:blip r:embed="rId311"/>
              <a:stretch>
                <a:fillRect/>
              </a:stretch>
            </p:blipFill>
            <p:spPr>
              <a:xfrm>
                <a:off x="10883761" y="4931304"/>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2">
            <p14:nvContentPartPr>
              <p14:cNvPr id="254" name="Ink 253">
                <a:extLst>
                  <a:ext uri="{FF2B5EF4-FFF2-40B4-BE49-F238E27FC236}">
                    <a16:creationId xmlns:a16="http://schemas.microsoft.com/office/drawing/2014/main" id="{C8DF888A-BCCB-4625-9B09-E0B80854EF24}"/>
                  </a:ext>
                </a:extLst>
              </p14:cNvPr>
              <p14:cNvContentPartPr/>
              <p14:nvPr/>
            </p14:nvContentPartPr>
            <p14:xfrm>
              <a:off x="10903791" y="4934429"/>
              <a:ext cx="15120" cy="16200"/>
            </p14:xfrm>
          </p:contentPart>
        </mc:Choice>
        <mc:Fallback xmlns="">
          <p:pic>
            <p:nvPicPr>
              <p:cNvPr id="254" name="Ink 253">
                <a:extLst>
                  <a:ext uri="{FF2B5EF4-FFF2-40B4-BE49-F238E27FC236}">
                    <a16:creationId xmlns:a16="http://schemas.microsoft.com/office/drawing/2014/main" id="{C8DF888A-BCCB-4625-9B09-E0B80854EF24}"/>
                  </a:ext>
                </a:extLst>
              </p:cNvPr>
              <p:cNvPicPr/>
              <p:nvPr/>
            </p:nvPicPr>
            <p:blipFill>
              <a:blip r:embed="rId244"/>
              <a:stretch>
                <a:fillRect/>
              </a:stretch>
            </p:blipFill>
            <p:spPr>
              <a:xfrm>
                <a:off x="10894791" y="4925224"/>
                <a:ext cx="32760" cy="34241"/>
              </a:xfrm>
              <a:prstGeom prst="rect">
                <a:avLst/>
              </a:prstGeom>
            </p:spPr>
          </p:pic>
        </mc:Fallback>
      </mc:AlternateContent>
      <p:grpSp>
        <p:nvGrpSpPr>
          <p:cNvPr id="255" name="Group 254">
            <a:extLst>
              <a:ext uri="{FF2B5EF4-FFF2-40B4-BE49-F238E27FC236}">
                <a16:creationId xmlns:a16="http://schemas.microsoft.com/office/drawing/2014/main" id="{62A06D29-FF3E-496C-A2CF-3BEB921208A6}"/>
              </a:ext>
            </a:extLst>
          </p:cNvPr>
          <p:cNvGrpSpPr/>
          <p:nvPr/>
        </p:nvGrpSpPr>
        <p:grpSpPr>
          <a:xfrm>
            <a:off x="10987311" y="4941989"/>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313">
              <p14:nvContentPartPr>
                <p14:cNvPr id="256" name="Ink 255">
                  <a:extLst>
                    <a:ext uri="{FF2B5EF4-FFF2-40B4-BE49-F238E27FC236}">
                      <a16:creationId xmlns:a16="http://schemas.microsoft.com/office/drawing/2014/main" id="{7927322C-34E1-4B61-854F-3F22182C5638}"/>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4">
              <p14:nvContentPartPr>
                <p14:cNvPr id="257" name="Ink 256">
                  <a:extLst>
                    <a:ext uri="{FF2B5EF4-FFF2-40B4-BE49-F238E27FC236}">
                      <a16:creationId xmlns:a16="http://schemas.microsoft.com/office/drawing/2014/main" id="{CA0623C8-1DB1-4013-9E42-143D679501D4}"/>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5">
              <p14:nvContentPartPr>
                <p14:cNvPr id="258" name="Ink 257">
                  <a:extLst>
                    <a:ext uri="{FF2B5EF4-FFF2-40B4-BE49-F238E27FC236}">
                      <a16:creationId xmlns:a16="http://schemas.microsoft.com/office/drawing/2014/main" id="{69337FC1-65AD-4109-8226-3B7142009833}"/>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6">
              <p14:nvContentPartPr>
                <p14:cNvPr id="259" name="Ink 258">
                  <a:extLst>
                    <a:ext uri="{FF2B5EF4-FFF2-40B4-BE49-F238E27FC236}">
                      <a16:creationId xmlns:a16="http://schemas.microsoft.com/office/drawing/2014/main" id="{7C3EBEE9-39A0-43A7-98BF-8E8AED6B7E5E}"/>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7">
              <p14:nvContentPartPr>
                <p14:cNvPr id="260" name="Ink 259">
                  <a:extLst>
                    <a:ext uri="{FF2B5EF4-FFF2-40B4-BE49-F238E27FC236}">
                      <a16:creationId xmlns:a16="http://schemas.microsoft.com/office/drawing/2014/main" id="{1A5A2CD1-E4CF-4221-9CE8-C4003A6D8B45}"/>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61" name="Ink 260">
                  <a:extLst>
                    <a:ext uri="{FF2B5EF4-FFF2-40B4-BE49-F238E27FC236}">
                      <a16:creationId xmlns:a16="http://schemas.microsoft.com/office/drawing/2014/main" id="{8D27AD37-3BFF-4480-8878-87A7D9C5D091}"/>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9">
              <p14:nvContentPartPr>
                <p14:cNvPr id="262" name="Ink 261">
                  <a:extLst>
                    <a:ext uri="{FF2B5EF4-FFF2-40B4-BE49-F238E27FC236}">
                      <a16:creationId xmlns:a16="http://schemas.microsoft.com/office/drawing/2014/main" id="{54B37639-1C57-4751-A3D1-94C9EAB91C20}"/>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63" name="Ink 262">
                  <a:extLst>
                    <a:ext uri="{FF2B5EF4-FFF2-40B4-BE49-F238E27FC236}">
                      <a16:creationId xmlns:a16="http://schemas.microsoft.com/office/drawing/2014/main" id="{D493CF0C-DA58-40DF-8627-CF0DC17BC5B9}"/>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1">
              <p14:nvContentPartPr>
                <p14:cNvPr id="264" name="Ink 263">
                  <a:extLst>
                    <a:ext uri="{FF2B5EF4-FFF2-40B4-BE49-F238E27FC236}">
                      <a16:creationId xmlns:a16="http://schemas.microsoft.com/office/drawing/2014/main" id="{46AEDA7D-47E8-40F4-9311-F0B4D6FC7145}"/>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65" name="Ink 264">
                  <a:extLst>
                    <a:ext uri="{FF2B5EF4-FFF2-40B4-BE49-F238E27FC236}">
                      <a16:creationId xmlns:a16="http://schemas.microsoft.com/office/drawing/2014/main" id="{83470F57-BDAC-4D68-9EED-1893A145BED3}"/>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3">
              <p14:nvContentPartPr>
                <p14:cNvPr id="266" name="Ink 265">
                  <a:extLst>
                    <a:ext uri="{FF2B5EF4-FFF2-40B4-BE49-F238E27FC236}">
                      <a16:creationId xmlns:a16="http://schemas.microsoft.com/office/drawing/2014/main" id="{27009C73-8406-455B-A95D-5A009471275A}"/>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267" name="Group 266">
            <a:extLst>
              <a:ext uri="{FF2B5EF4-FFF2-40B4-BE49-F238E27FC236}">
                <a16:creationId xmlns:a16="http://schemas.microsoft.com/office/drawing/2014/main" id="{951F2CB9-4954-4A76-88E8-C628281D2194}"/>
              </a:ext>
            </a:extLst>
          </p:cNvPr>
          <p:cNvGrpSpPr/>
          <p:nvPr/>
        </p:nvGrpSpPr>
        <p:grpSpPr>
          <a:xfrm>
            <a:off x="11023671" y="4959989"/>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268" name="Ink 267">
                  <a:extLst>
                    <a:ext uri="{FF2B5EF4-FFF2-40B4-BE49-F238E27FC236}">
                      <a16:creationId xmlns:a16="http://schemas.microsoft.com/office/drawing/2014/main" id="{6A0AA074-430C-4E07-944E-6F3A9C6C3FA3}"/>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5">
              <p14:nvContentPartPr>
                <p14:cNvPr id="269" name="Ink 268">
                  <a:extLst>
                    <a:ext uri="{FF2B5EF4-FFF2-40B4-BE49-F238E27FC236}">
                      <a16:creationId xmlns:a16="http://schemas.microsoft.com/office/drawing/2014/main" id="{D467A0EA-DEE7-48A1-944D-84D33B600276}"/>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270" name="Ink 269">
                  <a:extLst>
                    <a:ext uri="{FF2B5EF4-FFF2-40B4-BE49-F238E27FC236}">
                      <a16:creationId xmlns:a16="http://schemas.microsoft.com/office/drawing/2014/main" id="{C06243C1-ED39-4196-A2B9-8A87AB749DFF}"/>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7">
              <p14:nvContentPartPr>
                <p14:cNvPr id="271" name="Ink 270">
                  <a:extLst>
                    <a:ext uri="{FF2B5EF4-FFF2-40B4-BE49-F238E27FC236}">
                      <a16:creationId xmlns:a16="http://schemas.microsoft.com/office/drawing/2014/main" id="{76212A6B-E758-4C92-8878-75BEA41173AF}"/>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272" name="Ink 271">
                  <a:extLst>
                    <a:ext uri="{FF2B5EF4-FFF2-40B4-BE49-F238E27FC236}">
                      <a16:creationId xmlns:a16="http://schemas.microsoft.com/office/drawing/2014/main" id="{57706D17-5DCE-4BB1-BE02-536157540F38}"/>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9">
              <p14:nvContentPartPr>
                <p14:cNvPr id="273" name="Ink 272">
                  <a:extLst>
                    <a:ext uri="{FF2B5EF4-FFF2-40B4-BE49-F238E27FC236}">
                      <a16:creationId xmlns:a16="http://schemas.microsoft.com/office/drawing/2014/main" id="{72A3193E-686F-41C6-AEF8-2BF326445929}"/>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274" name="Ink 273">
                  <a:extLst>
                    <a:ext uri="{FF2B5EF4-FFF2-40B4-BE49-F238E27FC236}">
                      <a16:creationId xmlns:a16="http://schemas.microsoft.com/office/drawing/2014/main" id="{A7335324-602D-4FFF-B102-5AEA17A40F76}"/>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1">
              <p14:nvContentPartPr>
                <p14:cNvPr id="275" name="Ink 274">
                  <a:extLst>
                    <a:ext uri="{FF2B5EF4-FFF2-40B4-BE49-F238E27FC236}">
                      <a16:creationId xmlns:a16="http://schemas.microsoft.com/office/drawing/2014/main" id="{E05034E4-70AA-4A72-9E7C-9BD7EED23D81}"/>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276" name="Ink 275">
                  <a:extLst>
                    <a:ext uri="{FF2B5EF4-FFF2-40B4-BE49-F238E27FC236}">
                      <a16:creationId xmlns:a16="http://schemas.microsoft.com/office/drawing/2014/main" id="{0A91365E-E26E-4707-A380-9D7753E07E6A}"/>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3">
              <p14:nvContentPartPr>
                <p14:cNvPr id="277" name="Ink 276">
                  <a:extLst>
                    <a:ext uri="{FF2B5EF4-FFF2-40B4-BE49-F238E27FC236}">
                      <a16:creationId xmlns:a16="http://schemas.microsoft.com/office/drawing/2014/main" id="{E6C1328A-C2F9-43B4-B543-A03CF01A8E08}"/>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278" name="Ink 277">
                  <a:extLst>
                    <a:ext uri="{FF2B5EF4-FFF2-40B4-BE49-F238E27FC236}">
                      <a16:creationId xmlns:a16="http://schemas.microsoft.com/office/drawing/2014/main" id="{91DB2A69-B0C1-4F4E-B599-715B3C544AF8}"/>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5">
              <p14:nvContentPartPr>
                <p14:cNvPr id="279" name="Ink 278">
                  <a:extLst>
                    <a:ext uri="{FF2B5EF4-FFF2-40B4-BE49-F238E27FC236}">
                      <a16:creationId xmlns:a16="http://schemas.microsoft.com/office/drawing/2014/main" id="{E75A79BE-93A2-4FF5-8B80-AC1ACF79DCA8}"/>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280" name="Ink 279">
                  <a:extLst>
                    <a:ext uri="{FF2B5EF4-FFF2-40B4-BE49-F238E27FC236}">
                      <a16:creationId xmlns:a16="http://schemas.microsoft.com/office/drawing/2014/main" id="{437921A4-2413-410B-AD24-4A3144F46100}"/>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pic>
        <p:nvPicPr>
          <p:cNvPr id="281" name="Graphic 280" descr="Man in business attire">
            <a:extLst>
              <a:ext uri="{FF2B5EF4-FFF2-40B4-BE49-F238E27FC236}">
                <a16:creationId xmlns:a16="http://schemas.microsoft.com/office/drawing/2014/main" id="{AFCD9B2B-E1DE-4AE1-99E9-F470D72C3266}"/>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7486061" y="4516412"/>
            <a:ext cx="689266" cy="930761"/>
          </a:xfrm>
          <a:prstGeom prst="rect">
            <a:avLst/>
          </a:prstGeom>
        </p:spPr>
      </p:pic>
      <p:grpSp>
        <p:nvGrpSpPr>
          <p:cNvPr id="282" name="Group 281">
            <a:extLst>
              <a:ext uri="{FF2B5EF4-FFF2-40B4-BE49-F238E27FC236}">
                <a16:creationId xmlns:a16="http://schemas.microsoft.com/office/drawing/2014/main" id="{5068CD37-D4F2-44AF-8BD1-0D54AB4D1E6B}"/>
              </a:ext>
            </a:extLst>
          </p:cNvPr>
          <p:cNvGrpSpPr/>
          <p:nvPr/>
        </p:nvGrpSpPr>
        <p:grpSpPr>
          <a:xfrm>
            <a:off x="7539298" y="4904488"/>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337">
              <p14:nvContentPartPr>
                <p14:cNvPr id="283" name="Ink 282">
                  <a:extLst>
                    <a:ext uri="{FF2B5EF4-FFF2-40B4-BE49-F238E27FC236}">
                      <a16:creationId xmlns:a16="http://schemas.microsoft.com/office/drawing/2014/main" id="{B05C8602-FFA2-415C-8656-0D753E83881F}"/>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284" name="Ink 283">
                  <a:extLst>
                    <a:ext uri="{FF2B5EF4-FFF2-40B4-BE49-F238E27FC236}">
                      <a16:creationId xmlns:a16="http://schemas.microsoft.com/office/drawing/2014/main" id="{F6F560CA-2966-4F2B-B2E4-8CD690FD37FD}"/>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9">
              <p14:nvContentPartPr>
                <p14:cNvPr id="285" name="Ink 284">
                  <a:extLst>
                    <a:ext uri="{FF2B5EF4-FFF2-40B4-BE49-F238E27FC236}">
                      <a16:creationId xmlns:a16="http://schemas.microsoft.com/office/drawing/2014/main" id="{5020ED66-D18E-472F-B04C-A437223C9878}"/>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286" name="Ink 285">
                  <a:extLst>
                    <a:ext uri="{FF2B5EF4-FFF2-40B4-BE49-F238E27FC236}">
                      <a16:creationId xmlns:a16="http://schemas.microsoft.com/office/drawing/2014/main" id="{B84C88EC-7DD7-4EE8-B08A-5B6BAB04AE2D}"/>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1">
              <p14:nvContentPartPr>
                <p14:cNvPr id="287" name="Ink 286">
                  <a:extLst>
                    <a:ext uri="{FF2B5EF4-FFF2-40B4-BE49-F238E27FC236}">
                      <a16:creationId xmlns:a16="http://schemas.microsoft.com/office/drawing/2014/main" id="{0059BEA8-8D9C-40ED-AA9F-3440B72962AF}"/>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288" name="Ink 287">
                  <a:extLst>
                    <a:ext uri="{FF2B5EF4-FFF2-40B4-BE49-F238E27FC236}">
                      <a16:creationId xmlns:a16="http://schemas.microsoft.com/office/drawing/2014/main" id="{0DDD5643-0432-4800-A370-88B716AE70C6}"/>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3">
              <p14:nvContentPartPr>
                <p14:cNvPr id="289" name="Ink 288">
                  <a:extLst>
                    <a:ext uri="{FF2B5EF4-FFF2-40B4-BE49-F238E27FC236}">
                      <a16:creationId xmlns:a16="http://schemas.microsoft.com/office/drawing/2014/main" id="{94520398-A378-470B-AC5D-65D5AD1AA716}"/>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290" name="Ink 289">
                  <a:extLst>
                    <a:ext uri="{FF2B5EF4-FFF2-40B4-BE49-F238E27FC236}">
                      <a16:creationId xmlns:a16="http://schemas.microsoft.com/office/drawing/2014/main" id="{5BF32495-F731-489C-99A4-24ABA1B971B9}"/>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5">
              <p14:nvContentPartPr>
                <p14:cNvPr id="291" name="Ink 290">
                  <a:extLst>
                    <a:ext uri="{FF2B5EF4-FFF2-40B4-BE49-F238E27FC236}">
                      <a16:creationId xmlns:a16="http://schemas.microsoft.com/office/drawing/2014/main" id="{2AC13859-28CB-4C14-A7EA-83F807E80580}"/>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292" name="Ink 291">
                  <a:extLst>
                    <a:ext uri="{FF2B5EF4-FFF2-40B4-BE49-F238E27FC236}">
                      <a16:creationId xmlns:a16="http://schemas.microsoft.com/office/drawing/2014/main" id="{51B3055B-F9AC-4D7D-954A-BC2C4CFBA150}"/>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7">
              <p14:nvContentPartPr>
                <p14:cNvPr id="293" name="Ink 292">
                  <a:extLst>
                    <a:ext uri="{FF2B5EF4-FFF2-40B4-BE49-F238E27FC236}">
                      <a16:creationId xmlns:a16="http://schemas.microsoft.com/office/drawing/2014/main" id="{2C7D36AC-C169-4ABB-A94F-A4C6D1F293F3}"/>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294" name="Ink 293">
                  <a:extLst>
                    <a:ext uri="{FF2B5EF4-FFF2-40B4-BE49-F238E27FC236}">
                      <a16:creationId xmlns:a16="http://schemas.microsoft.com/office/drawing/2014/main" id="{F53E9BEF-B39D-4815-9E0D-11B3528389FD}"/>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9">
              <p14:nvContentPartPr>
                <p14:cNvPr id="295" name="Ink 294">
                  <a:extLst>
                    <a:ext uri="{FF2B5EF4-FFF2-40B4-BE49-F238E27FC236}">
                      <a16:creationId xmlns:a16="http://schemas.microsoft.com/office/drawing/2014/main" id="{41339821-969A-4526-9593-7D9B40099F36}"/>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296" name="Ink 295">
                  <a:extLst>
                    <a:ext uri="{FF2B5EF4-FFF2-40B4-BE49-F238E27FC236}">
                      <a16:creationId xmlns:a16="http://schemas.microsoft.com/office/drawing/2014/main" id="{C2AB6A0E-2622-44FD-9D7D-B8391D609408}"/>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1">
              <p14:nvContentPartPr>
                <p14:cNvPr id="297" name="Ink 296">
                  <a:extLst>
                    <a:ext uri="{FF2B5EF4-FFF2-40B4-BE49-F238E27FC236}">
                      <a16:creationId xmlns:a16="http://schemas.microsoft.com/office/drawing/2014/main" id="{3305B714-44EA-41E5-A737-65B6EEB7F19D}"/>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298" name="Ink 297">
                  <a:extLst>
                    <a:ext uri="{FF2B5EF4-FFF2-40B4-BE49-F238E27FC236}">
                      <a16:creationId xmlns:a16="http://schemas.microsoft.com/office/drawing/2014/main" id="{4FD6303E-D8E1-49BE-8CF0-B01634882D44}"/>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3">
              <p14:nvContentPartPr>
                <p14:cNvPr id="299" name="Ink 298">
                  <a:extLst>
                    <a:ext uri="{FF2B5EF4-FFF2-40B4-BE49-F238E27FC236}">
                      <a16:creationId xmlns:a16="http://schemas.microsoft.com/office/drawing/2014/main" id="{C7B297F9-64C8-4C19-A704-2EBBA7F70D4B}"/>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300" name="Ink 299">
                  <a:extLst>
                    <a:ext uri="{FF2B5EF4-FFF2-40B4-BE49-F238E27FC236}">
                      <a16:creationId xmlns:a16="http://schemas.microsoft.com/office/drawing/2014/main" id="{9541ADA1-C737-448C-A759-76D5A85ECBF0}"/>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301" name="Ink 300">
                  <a:extLst>
                    <a:ext uri="{FF2B5EF4-FFF2-40B4-BE49-F238E27FC236}">
                      <a16:creationId xmlns:a16="http://schemas.microsoft.com/office/drawing/2014/main" id="{DDCE1B1A-8379-4037-899E-C32813749923}"/>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6">
              <p14:nvContentPartPr>
                <p14:cNvPr id="302" name="Ink 301">
                  <a:extLst>
                    <a:ext uri="{FF2B5EF4-FFF2-40B4-BE49-F238E27FC236}">
                      <a16:creationId xmlns:a16="http://schemas.microsoft.com/office/drawing/2014/main" id="{484771FB-A814-4507-A229-0B8AD92E60BB}"/>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303" name="Ink 302">
                  <a:extLst>
                    <a:ext uri="{FF2B5EF4-FFF2-40B4-BE49-F238E27FC236}">
                      <a16:creationId xmlns:a16="http://schemas.microsoft.com/office/drawing/2014/main" id="{7733E664-C1C0-4221-8F89-470AD3C9B7A7}"/>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8">
              <p14:nvContentPartPr>
                <p14:cNvPr id="304" name="Ink 303">
                  <a:extLst>
                    <a:ext uri="{FF2B5EF4-FFF2-40B4-BE49-F238E27FC236}">
                      <a16:creationId xmlns:a16="http://schemas.microsoft.com/office/drawing/2014/main" id="{A648EDC8-AEAD-44AF-8848-ECB262766DDD}"/>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305" name="Ink 304">
                  <a:extLst>
                    <a:ext uri="{FF2B5EF4-FFF2-40B4-BE49-F238E27FC236}">
                      <a16:creationId xmlns:a16="http://schemas.microsoft.com/office/drawing/2014/main" id="{89CB1852-CC1F-400E-BE44-9EE89ECEE61C}"/>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0">
              <p14:nvContentPartPr>
                <p14:cNvPr id="306" name="Ink 305">
                  <a:extLst>
                    <a:ext uri="{FF2B5EF4-FFF2-40B4-BE49-F238E27FC236}">
                      <a16:creationId xmlns:a16="http://schemas.microsoft.com/office/drawing/2014/main" id="{EA1BEBBD-7656-48E0-92C6-28772608179F}"/>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307" name="Ink 306">
                  <a:extLst>
                    <a:ext uri="{FF2B5EF4-FFF2-40B4-BE49-F238E27FC236}">
                      <a16:creationId xmlns:a16="http://schemas.microsoft.com/office/drawing/2014/main" id="{ED1B6C49-F6A2-466D-8604-52B9F0EDEFC7}"/>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2">
              <p14:nvContentPartPr>
                <p14:cNvPr id="308" name="Ink 307">
                  <a:extLst>
                    <a:ext uri="{FF2B5EF4-FFF2-40B4-BE49-F238E27FC236}">
                      <a16:creationId xmlns:a16="http://schemas.microsoft.com/office/drawing/2014/main" id="{B672640D-3967-424D-A598-BD3CCD91A7E7}"/>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309" name="Ink 308">
                  <a:extLst>
                    <a:ext uri="{FF2B5EF4-FFF2-40B4-BE49-F238E27FC236}">
                      <a16:creationId xmlns:a16="http://schemas.microsoft.com/office/drawing/2014/main" id="{8B990D92-6BEF-49E3-B7AA-9363481E50A4}"/>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4">
              <p14:nvContentPartPr>
                <p14:cNvPr id="310" name="Ink 309">
                  <a:extLst>
                    <a:ext uri="{FF2B5EF4-FFF2-40B4-BE49-F238E27FC236}">
                      <a16:creationId xmlns:a16="http://schemas.microsoft.com/office/drawing/2014/main" id="{4CEA19F9-0BFA-4383-B8D8-8C7AF5BCB705}"/>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311" name="Ink 310">
                  <a:extLst>
                    <a:ext uri="{FF2B5EF4-FFF2-40B4-BE49-F238E27FC236}">
                      <a16:creationId xmlns:a16="http://schemas.microsoft.com/office/drawing/2014/main" id="{5A20C834-C069-48AC-A3E8-E331A017FAED}"/>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6">
              <p14:nvContentPartPr>
                <p14:cNvPr id="312" name="Ink 311">
                  <a:extLst>
                    <a:ext uri="{FF2B5EF4-FFF2-40B4-BE49-F238E27FC236}">
                      <a16:creationId xmlns:a16="http://schemas.microsoft.com/office/drawing/2014/main" id="{015DD337-39C2-405B-9B24-6421250D9560}"/>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p:sp>
        <p:nvSpPr>
          <p:cNvPr id="313" name="Rectangle: Rounded Corners 312">
            <a:extLst>
              <a:ext uri="{FF2B5EF4-FFF2-40B4-BE49-F238E27FC236}">
                <a16:creationId xmlns:a16="http://schemas.microsoft.com/office/drawing/2014/main" id="{A9AC4EEF-D265-4209-904A-364BB24C71F6}"/>
              </a:ext>
            </a:extLst>
          </p:cNvPr>
          <p:cNvSpPr/>
          <p:nvPr/>
        </p:nvSpPr>
        <p:spPr>
          <a:xfrm>
            <a:off x="7961024" y="4203194"/>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DC744AF7-89E0-42C1-B384-7ED008702592}"/>
              </a:ext>
            </a:extLst>
          </p:cNvPr>
          <p:cNvSpPr/>
          <p:nvPr/>
        </p:nvSpPr>
        <p:spPr>
          <a:xfrm>
            <a:off x="9907000" y="4368312"/>
            <a:ext cx="235282" cy="2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Isosceles Triangle 315">
            <a:extLst>
              <a:ext uri="{FF2B5EF4-FFF2-40B4-BE49-F238E27FC236}">
                <a16:creationId xmlns:a16="http://schemas.microsoft.com/office/drawing/2014/main" id="{C837E0EF-A516-42A8-A8B5-91524C6F7B3D}"/>
              </a:ext>
            </a:extLst>
          </p:cNvPr>
          <p:cNvSpPr/>
          <p:nvPr/>
        </p:nvSpPr>
        <p:spPr>
          <a:xfrm>
            <a:off x="8704580" y="4655051"/>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DAA10057-4623-4DDF-8DC3-EAB2821806B0}"/>
              </a:ext>
            </a:extLst>
          </p:cNvPr>
          <p:cNvSpPr/>
          <p:nvPr/>
        </p:nvSpPr>
        <p:spPr>
          <a:xfrm>
            <a:off x="10074082" y="4761169"/>
            <a:ext cx="278560" cy="27856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8" name="Isosceles Triangle 317">
            <a:extLst>
              <a:ext uri="{FF2B5EF4-FFF2-40B4-BE49-F238E27FC236}">
                <a16:creationId xmlns:a16="http://schemas.microsoft.com/office/drawing/2014/main" id="{4A631D63-76E0-4E55-9146-ADD0C1ADA3AD}"/>
              </a:ext>
            </a:extLst>
          </p:cNvPr>
          <p:cNvSpPr/>
          <p:nvPr/>
        </p:nvSpPr>
        <p:spPr>
          <a:xfrm>
            <a:off x="10348790" y="4395904"/>
            <a:ext cx="300611" cy="259147"/>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9" name="Star: 5 Points 318">
            <a:extLst>
              <a:ext uri="{FF2B5EF4-FFF2-40B4-BE49-F238E27FC236}">
                <a16:creationId xmlns:a16="http://schemas.microsoft.com/office/drawing/2014/main" id="{7F74D4E5-0BD2-4B44-A2AF-33AC3D870EDE}"/>
              </a:ext>
            </a:extLst>
          </p:cNvPr>
          <p:cNvSpPr/>
          <p:nvPr/>
        </p:nvSpPr>
        <p:spPr>
          <a:xfrm>
            <a:off x="8097450" y="4724875"/>
            <a:ext cx="335023" cy="335023"/>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2" name="Straight Connector 321">
            <a:extLst>
              <a:ext uri="{FF2B5EF4-FFF2-40B4-BE49-F238E27FC236}">
                <a16:creationId xmlns:a16="http://schemas.microsoft.com/office/drawing/2014/main" id="{8FDD93E9-E06C-4F88-B225-1AE12AD7B170}"/>
              </a:ext>
            </a:extLst>
          </p:cNvPr>
          <p:cNvCxnSpPr>
            <a:cxnSpLocks/>
          </p:cNvCxnSpPr>
          <p:nvPr/>
        </p:nvCxnSpPr>
        <p:spPr>
          <a:xfrm>
            <a:off x="9312062" y="4540386"/>
            <a:ext cx="251910" cy="158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C1FEBE9A-C102-4A5C-8AE4-C623522DFA24}"/>
              </a:ext>
            </a:extLst>
          </p:cNvPr>
          <p:cNvCxnSpPr>
            <a:cxnSpLocks/>
          </p:cNvCxnSpPr>
          <p:nvPr/>
        </p:nvCxnSpPr>
        <p:spPr>
          <a:xfrm flipH="1">
            <a:off x="9321472" y="4695993"/>
            <a:ext cx="230449" cy="1228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4" name="Isosceles Triangle 323">
            <a:extLst>
              <a:ext uri="{FF2B5EF4-FFF2-40B4-BE49-F238E27FC236}">
                <a16:creationId xmlns:a16="http://schemas.microsoft.com/office/drawing/2014/main" id="{50289D6F-AC9B-4328-97A0-F83AE79B3451}"/>
              </a:ext>
            </a:extLst>
          </p:cNvPr>
          <p:cNvSpPr/>
          <p:nvPr/>
        </p:nvSpPr>
        <p:spPr>
          <a:xfrm>
            <a:off x="10498912" y="2952140"/>
            <a:ext cx="300611" cy="259147"/>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693946F7-87B1-4BD5-BF85-B7A5CB212E38}"/>
              </a:ext>
            </a:extLst>
          </p:cNvPr>
          <p:cNvSpPr/>
          <p:nvPr/>
        </p:nvSpPr>
        <p:spPr>
          <a:xfrm>
            <a:off x="8422244" y="4361268"/>
            <a:ext cx="271517" cy="27151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38" name="Straight Arrow Connector 337">
            <a:extLst>
              <a:ext uri="{FF2B5EF4-FFF2-40B4-BE49-F238E27FC236}">
                <a16:creationId xmlns:a16="http://schemas.microsoft.com/office/drawing/2014/main" id="{DD7B2D8B-F8BC-41F3-93A5-DB1258BD7255}"/>
              </a:ext>
            </a:extLst>
          </p:cNvPr>
          <p:cNvCxnSpPr/>
          <p:nvPr/>
        </p:nvCxnSpPr>
        <p:spPr>
          <a:xfrm>
            <a:off x="8718798" y="4497026"/>
            <a:ext cx="88374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C5C1DB98-4F84-4BBD-AC71-9BE3969FBFBA}"/>
              </a:ext>
            </a:extLst>
          </p:cNvPr>
          <p:cNvCxnSpPr>
            <a:cxnSpLocks/>
          </p:cNvCxnSpPr>
          <p:nvPr/>
        </p:nvCxnSpPr>
        <p:spPr>
          <a:xfrm flipH="1">
            <a:off x="9023251" y="4400536"/>
            <a:ext cx="88374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1" name="Title 340">
            <a:extLst>
              <a:ext uri="{FF2B5EF4-FFF2-40B4-BE49-F238E27FC236}">
                <a16:creationId xmlns:a16="http://schemas.microsoft.com/office/drawing/2014/main" id="{34AD442F-DB79-493B-ABE7-4E44009C92C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598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822E-9F0F-4CE3-A5D0-2AD1E20F1A14}"/>
              </a:ext>
            </a:extLst>
          </p:cNvPr>
          <p:cNvSpPr>
            <a:spLocks noGrp="1"/>
          </p:cNvSpPr>
          <p:nvPr>
            <p:ph type="title"/>
          </p:nvPr>
        </p:nvSpPr>
        <p:spPr/>
        <p:txBody>
          <a:bodyPr/>
          <a:lstStyle/>
          <a:p>
            <a:r>
              <a:rPr lang="en-US" dirty="0"/>
              <a:t>Fair division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D5F3-3053-4A12-86F7-74B086EE85BE}"/>
                  </a:ext>
                </a:extLst>
              </p:cNvPr>
              <p:cNvSpPr>
                <a:spLocks noGrp="1"/>
              </p:cNvSpPr>
              <p:nvPr>
                <p:ph idx="1"/>
              </p:nvPr>
            </p:nvSpPr>
            <p:spPr/>
            <p:txBody>
              <a:bodyPr/>
              <a:lstStyle/>
              <a:p>
                <a:r>
                  <a:rPr lang="en-US" dirty="0"/>
                  <a:t>Dividing resources fairly between agents with different preferences</a:t>
                </a:r>
              </a:p>
              <a:p>
                <a:r>
                  <a:rPr lang="en-US" dirty="0"/>
                  <a:t>Envy: does any agent prefer another’s allocation over their own?</a:t>
                </a:r>
              </a:p>
              <a:p>
                <a:pPr lvl="1"/>
                <a14:m>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r>
                  <a:rPr lang="en-US" dirty="0"/>
                  <a:t>If no agent envies another the allocation is envy-free</a:t>
                </a:r>
              </a:p>
              <a:p>
                <a:pPr lvl="1"/>
                <a:endParaRPr lang="en-US" dirty="0"/>
              </a:p>
              <a:p>
                <a:r>
                  <a:rPr lang="en-US" dirty="0"/>
                  <a:t>In continuous settings (cake cutting) envy-free solutions tend to exist</a:t>
                </a:r>
              </a:p>
              <a:p>
                <a:r>
                  <a:rPr lang="en-US" dirty="0"/>
                  <a:t>With indivisible items, envy-free allocations need not exist</a:t>
                </a:r>
              </a:p>
            </p:txBody>
          </p:sp>
        </mc:Choice>
        <mc:Fallback xmlns="">
          <p:sp>
            <p:nvSpPr>
              <p:cNvPr id="3" name="Content Placeholder 2">
                <a:extLst>
                  <a:ext uri="{FF2B5EF4-FFF2-40B4-BE49-F238E27FC236}">
                    <a16:creationId xmlns:a16="http://schemas.microsoft.com/office/drawing/2014/main" id="{B9B0D5F3-3053-4A12-86F7-74B086EE85BE}"/>
                  </a:ext>
                </a:extLst>
              </p:cNvPr>
              <p:cNvSpPr>
                <a:spLocks noGrp="1" noRot="1" noChangeAspect="1" noMove="1" noResize="1" noEditPoints="1" noAdjustHandles="1" noChangeArrowheads="1" noChangeShapeType="1" noTextEdit="1"/>
              </p:cNvSpPr>
              <p:nvPr>
                <p:ph idx="1"/>
              </p:nvPr>
            </p:nvSpPr>
            <p:spPr>
              <a:blipFill>
                <a:blip r:embed="rId3"/>
                <a:stretch>
                  <a:fillRect l="-1043" t="-20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15C9C4D-09E2-43A4-A70A-5660336020C6}"/>
              </a:ext>
            </a:extLst>
          </p:cNvPr>
          <p:cNvPicPr>
            <a:picLocks noChangeAspect="1"/>
          </p:cNvPicPr>
          <p:nvPr/>
        </p:nvPicPr>
        <p:blipFill>
          <a:blip r:embed="rId4"/>
          <a:stretch>
            <a:fillRect/>
          </a:stretch>
        </p:blipFill>
        <p:spPr>
          <a:xfrm>
            <a:off x="9974579" y="4069037"/>
            <a:ext cx="357051" cy="530699"/>
          </a:xfrm>
          <a:prstGeom prst="rect">
            <a:avLst/>
          </a:prstGeom>
        </p:spPr>
      </p:pic>
      <p:pic>
        <p:nvPicPr>
          <p:cNvPr id="5" name="Picture 4">
            <a:extLst>
              <a:ext uri="{FF2B5EF4-FFF2-40B4-BE49-F238E27FC236}">
                <a16:creationId xmlns:a16="http://schemas.microsoft.com/office/drawing/2014/main" id="{21419E5F-048B-4AA3-8F88-2EF6E335622B}"/>
              </a:ext>
            </a:extLst>
          </p:cNvPr>
          <p:cNvPicPr>
            <a:picLocks noChangeAspect="1"/>
          </p:cNvPicPr>
          <p:nvPr/>
        </p:nvPicPr>
        <p:blipFill>
          <a:blip r:embed="rId5"/>
          <a:stretch>
            <a:fillRect/>
          </a:stretch>
        </p:blipFill>
        <p:spPr>
          <a:xfrm>
            <a:off x="11274948" y="4011528"/>
            <a:ext cx="334399" cy="608528"/>
          </a:xfrm>
          <a:prstGeom prst="rect">
            <a:avLst/>
          </a:prstGeom>
        </p:spPr>
      </p:pic>
      <p:pic>
        <p:nvPicPr>
          <p:cNvPr id="8" name="Graphic 7" descr="A guitar">
            <a:extLst>
              <a:ext uri="{FF2B5EF4-FFF2-40B4-BE49-F238E27FC236}">
                <a16:creationId xmlns:a16="http://schemas.microsoft.com/office/drawing/2014/main" id="{B15205B7-FD14-4DE4-B9B9-5199DC263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30151" y="3961248"/>
            <a:ext cx="746276" cy="746276"/>
          </a:xfrm>
          <a:prstGeom prst="rect">
            <a:avLst/>
          </a:prstGeom>
        </p:spPr>
      </p:pic>
      <p:sp>
        <p:nvSpPr>
          <p:cNvPr id="6" name="Slide Number Placeholder 5">
            <a:extLst>
              <a:ext uri="{FF2B5EF4-FFF2-40B4-BE49-F238E27FC236}">
                <a16:creationId xmlns:a16="http://schemas.microsoft.com/office/drawing/2014/main" id="{9BDA2D6A-D19A-4086-A8A3-BF09697536A8}"/>
              </a:ext>
            </a:extLst>
          </p:cNvPr>
          <p:cNvSpPr>
            <a:spLocks noGrp="1"/>
          </p:cNvSpPr>
          <p:nvPr>
            <p:ph type="sldNum" sz="quarter" idx="12"/>
          </p:nvPr>
        </p:nvSpPr>
        <p:spPr/>
        <p:txBody>
          <a:bodyPr/>
          <a:lstStyle/>
          <a:p>
            <a:fld id="{0C15891D-5D85-41F7-8804-0265A87BC9DB}" type="slidenum">
              <a:rPr lang="en-US" smtClean="0"/>
              <a:t>53</a:t>
            </a:fld>
            <a:endParaRPr lang="en-US" dirty="0"/>
          </a:p>
        </p:txBody>
      </p:sp>
    </p:spTree>
    <p:extLst>
      <p:ext uri="{BB962C8B-B14F-4D97-AF65-F5344CB8AC3E}">
        <p14:creationId xmlns:p14="http://schemas.microsoft.com/office/powerpoint/2010/main" val="164629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7A62-E069-4A74-803F-ABFCCDE7930E}"/>
              </a:ext>
            </a:extLst>
          </p:cNvPr>
          <p:cNvSpPr>
            <a:spLocks noGrp="1"/>
          </p:cNvSpPr>
          <p:nvPr>
            <p:ph type="title"/>
          </p:nvPr>
        </p:nvSpPr>
        <p:spPr/>
        <p:txBody>
          <a:bodyPr/>
          <a:lstStyle/>
          <a:p>
            <a:r>
              <a:rPr lang="en-US" dirty="0"/>
              <a:t>Online fair division with partial information</a:t>
            </a:r>
          </a:p>
        </p:txBody>
      </p:sp>
      <p:sp>
        <p:nvSpPr>
          <p:cNvPr id="3" name="Content Placeholder 2">
            <a:extLst>
              <a:ext uri="{FF2B5EF4-FFF2-40B4-BE49-F238E27FC236}">
                <a16:creationId xmlns:a16="http://schemas.microsoft.com/office/drawing/2014/main" id="{80E3E261-07E5-46CE-84D4-A8B784B63B16}"/>
              </a:ext>
            </a:extLst>
          </p:cNvPr>
          <p:cNvSpPr>
            <a:spLocks noGrp="1"/>
          </p:cNvSpPr>
          <p:nvPr>
            <p:ph idx="1"/>
          </p:nvPr>
        </p:nvSpPr>
        <p:spPr/>
        <p:txBody>
          <a:bodyPr/>
          <a:lstStyle/>
          <a:p>
            <a:r>
              <a:rPr lang="en-US" dirty="0"/>
              <a:t>Agents are static, items arrive online  [</a:t>
            </a:r>
            <a:r>
              <a:rPr lang="en-US" dirty="0">
                <a:solidFill>
                  <a:schemeClr val="accent6">
                    <a:lumMod val="75000"/>
                  </a:schemeClr>
                </a:solidFill>
              </a:rPr>
              <a:t>B</a:t>
            </a:r>
            <a:r>
              <a:rPr lang="en-US" dirty="0"/>
              <a:t>KPP’18]</a:t>
            </a:r>
          </a:p>
          <a:p>
            <a:r>
              <a:rPr lang="en-US" dirty="0"/>
              <a:t>Don’t observe values, but the rank compared to subset of prior items</a:t>
            </a:r>
          </a:p>
          <a:p>
            <a:endParaRPr lang="en-US" dirty="0"/>
          </a:p>
          <a:p>
            <a:endParaRPr lang="en-US" dirty="0"/>
          </a:p>
        </p:txBody>
      </p:sp>
      <p:pic>
        <p:nvPicPr>
          <p:cNvPr id="7" name="Picture 6">
            <a:extLst>
              <a:ext uri="{FF2B5EF4-FFF2-40B4-BE49-F238E27FC236}">
                <a16:creationId xmlns:a16="http://schemas.microsoft.com/office/drawing/2014/main" id="{A24AC1BE-2F9D-4394-B2DD-9043A69E70DD}"/>
              </a:ext>
            </a:extLst>
          </p:cNvPr>
          <p:cNvPicPr>
            <a:picLocks noChangeAspect="1"/>
          </p:cNvPicPr>
          <p:nvPr/>
        </p:nvPicPr>
        <p:blipFill>
          <a:blip r:embed="rId3"/>
          <a:stretch>
            <a:fillRect/>
          </a:stretch>
        </p:blipFill>
        <p:spPr>
          <a:xfrm>
            <a:off x="4726830" y="3143668"/>
            <a:ext cx="653559" cy="1000860"/>
          </a:xfrm>
          <a:prstGeom prst="rect">
            <a:avLst/>
          </a:prstGeom>
        </p:spPr>
      </p:pic>
      <p:pic>
        <p:nvPicPr>
          <p:cNvPr id="8" name="Picture 7">
            <a:extLst>
              <a:ext uri="{FF2B5EF4-FFF2-40B4-BE49-F238E27FC236}">
                <a16:creationId xmlns:a16="http://schemas.microsoft.com/office/drawing/2014/main" id="{3249BB99-5C06-4148-932D-1569F3683074}"/>
              </a:ext>
            </a:extLst>
          </p:cNvPr>
          <p:cNvPicPr>
            <a:picLocks noChangeAspect="1"/>
          </p:cNvPicPr>
          <p:nvPr/>
        </p:nvPicPr>
        <p:blipFill>
          <a:blip r:embed="rId4"/>
          <a:stretch>
            <a:fillRect/>
          </a:stretch>
        </p:blipFill>
        <p:spPr>
          <a:xfrm>
            <a:off x="4726830" y="4756069"/>
            <a:ext cx="666638" cy="990850"/>
          </a:xfrm>
          <a:prstGeom prst="rect">
            <a:avLst/>
          </a:prstGeom>
        </p:spPr>
      </p:pic>
      <mc:AlternateContent xmlns:mc="http://schemas.openxmlformats.org/markup-compatibility/2006" xmlns:a14="http://schemas.microsoft.com/office/drawing/2010/main">
        <mc:Choice Requires="a14">
          <p:graphicFrame>
            <p:nvGraphicFramePr>
              <p:cNvPr id="6" name="Table 12">
                <a:extLst>
                  <a:ext uri="{FF2B5EF4-FFF2-40B4-BE49-F238E27FC236}">
                    <a16:creationId xmlns:a16="http://schemas.microsoft.com/office/drawing/2014/main" id="{8151E792-DB4A-4657-A451-34E18428B9D3}"/>
                  </a:ext>
                </a:extLst>
              </p:cNvPr>
              <p:cNvGraphicFramePr>
                <a:graphicFrameLocks noGrp="1"/>
              </p:cNvGraphicFramePr>
              <p:nvPr>
                <p:extLst>
                  <p:ext uri="{D42A27DB-BD31-4B8C-83A1-F6EECF244321}">
                    <p14:modId xmlns:p14="http://schemas.microsoft.com/office/powerpoint/2010/main" val="590677438"/>
                  </p:ext>
                </p:extLst>
              </p:nvPr>
            </p:nvGraphicFramePr>
            <p:xfrm>
              <a:off x="838200" y="4604436"/>
              <a:ext cx="3284364" cy="109728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54226">
                      <a:extLst>
                        <a:ext uri="{9D8B030D-6E8A-4147-A177-3AD203B41FA5}">
                          <a16:colId xmlns:a16="http://schemas.microsoft.com/office/drawing/2014/main" val="1691145844"/>
                        </a:ext>
                      </a:extLst>
                    </a:gridCol>
                    <a:gridCol w="533400">
                      <a:extLst>
                        <a:ext uri="{9D8B030D-6E8A-4147-A177-3AD203B41FA5}">
                          <a16:colId xmlns:a16="http://schemas.microsoft.com/office/drawing/2014/main" val="2333839634"/>
                        </a:ext>
                      </a:extLst>
                    </a:gridCol>
                    <a:gridCol w="762836">
                      <a:extLst>
                        <a:ext uri="{9D8B030D-6E8A-4147-A177-3AD203B41FA5}">
                          <a16:colId xmlns:a16="http://schemas.microsoft.com/office/drawing/2014/main" val="3513105693"/>
                        </a:ext>
                      </a:extLst>
                    </a:gridCol>
                  </a:tblGrid>
                  <a:tr h="315423">
                    <a:tc>
                      <a:txBody>
                        <a:bodyPr/>
                        <a:lstStyle/>
                        <a:p>
                          <a:r>
                            <a:rPr lang="en-US" dirty="0"/>
                            <a:t>Blue’s 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15423">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𝜖</m:t>
                                </m:r>
                              </m:oMath>
                            </m:oMathPara>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b="0" dirty="0"/>
                            <a:t>0.5 +</a:t>
                          </a:r>
                          <a14:m>
                            <m:oMath xmlns:m="http://schemas.openxmlformats.org/officeDocument/2006/math">
                              <m:r>
                                <a:rPr lang="en-US" b="0" i="1" dirty="0"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3436840"/>
                      </a:ext>
                    </a:extLst>
                  </a:tr>
                  <a:tr h="360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14:m>
                            <m:oMath xmlns:m="http://schemas.openxmlformats.org/officeDocument/2006/math">
                              <m:r>
                                <a:rPr lang="en-US" b="0" i="1"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1.5 -</a:t>
                          </a:r>
                          <a14:m>
                            <m:oMath xmlns:m="http://schemas.openxmlformats.org/officeDocument/2006/math">
                              <m:r>
                                <a:rPr lang="en-US" b="0" i="1"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468886"/>
                      </a:ext>
                    </a:extLst>
                  </a:tr>
                </a:tbl>
              </a:graphicData>
            </a:graphic>
          </p:graphicFrame>
        </mc:Choice>
        <mc:Fallback xmlns="">
          <p:graphicFrame>
            <p:nvGraphicFramePr>
              <p:cNvPr id="6" name="Table 12">
                <a:extLst>
                  <a:ext uri="{FF2B5EF4-FFF2-40B4-BE49-F238E27FC236}">
                    <a16:creationId xmlns:a16="http://schemas.microsoft.com/office/drawing/2014/main" id="{8151E792-DB4A-4657-A451-34E18428B9D3}"/>
                  </a:ext>
                </a:extLst>
              </p:cNvPr>
              <p:cNvGraphicFramePr>
                <a:graphicFrameLocks noGrp="1"/>
              </p:cNvGraphicFramePr>
              <p:nvPr>
                <p:extLst>
                  <p:ext uri="{D42A27DB-BD31-4B8C-83A1-F6EECF244321}">
                    <p14:modId xmlns:p14="http://schemas.microsoft.com/office/powerpoint/2010/main" val="590677438"/>
                  </p:ext>
                </p:extLst>
              </p:nvPr>
            </p:nvGraphicFramePr>
            <p:xfrm>
              <a:off x="838200" y="4604436"/>
              <a:ext cx="3284364" cy="109728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54226">
                      <a:extLst>
                        <a:ext uri="{9D8B030D-6E8A-4147-A177-3AD203B41FA5}">
                          <a16:colId xmlns:a16="http://schemas.microsoft.com/office/drawing/2014/main" val="1691145844"/>
                        </a:ext>
                      </a:extLst>
                    </a:gridCol>
                    <a:gridCol w="533400">
                      <a:extLst>
                        <a:ext uri="{9D8B030D-6E8A-4147-A177-3AD203B41FA5}">
                          <a16:colId xmlns:a16="http://schemas.microsoft.com/office/drawing/2014/main" val="2333839634"/>
                        </a:ext>
                      </a:extLst>
                    </a:gridCol>
                    <a:gridCol w="762836">
                      <a:extLst>
                        <a:ext uri="{9D8B030D-6E8A-4147-A177-3AD203B41FA5}">
                          <a16:colId xmlns:a16="http://schemas.microsoft.com/office/drawing/2014/main" val="3513105693"/>
                        </a:ext>
                      </a:extLst>
                    </a:gridCol>
                  </a:tblGrid>
                  <a:tr h="365760">
                    <a:tc>
                      <a:txBody>
                        <a:bodyPr/>
                        <a:lstStyle/>
                        <a:p>
                          <a:r>
                            <a:rPr lang="en-US" dirty="0"/>
                            <a:t>Blue’s 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65760">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71591" t="-106557" r="-142045" b="-122951"/>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32000" t="-106557" b="-122951"/>
                          </a:stretch>
                        </a:blipFill>
                      </a:tcPr>
                    </a:tc>
                    <a:extLst>
                      <a:ext uri="{0D108BD9-81ED-4DB2-BD59-A6C34878D82A}">
                        <a16:rowId xmlns:a16="http://schemas.microsoft.com/office/drawing/2014/main" val="192343684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71591" t="-210000" r="-142045" b="-25000"/>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32000" t="-210000" b="-25000"/>
                          </a:stretch>
                        </a:blipFill>
                      </a:tcPr>
                    </a:tc>
                    <a:extLst>
                      <a:ext uri="{0D108BD9-81ED-4DB2-BD59-A6C34878D82A}">
                        <a16:rowId xmlns:a16="http://schemas.microsoft.com/office/drawing/2014/main" val="1920468886"/>
                      </a:ext>
                    </a:extLst>
                  </a:tr>
                </a:tbl>
              </a:graphicData>
            </a:graphic>
          </p:graphicFrame>
        </mc:Fallback>
      </mc:AlternateContent>
      <p:graphicFrame>
        <p:nvGraphicFramePr>
          <p:cNvPr id="9" name="Table 12">
            <a:extLst>
              <a:ext uri="{FF2B5EF4-FFF2-40B4-BE49-F238E27FC236}">
                <a16:creationId xmlns:a16="http://schemas.microsoft.com/office/drawing/2014/main" id="{F6A4641E-CC52-4C82-A627-6DA32C4579F9}"/>
              </a:ext>
            </a:extLst>
          </p:cNvPr>
          <p:cNvGraphicFramePr>
            <a:graphicFrameLocks noGrp="1"/>
          </p:cNvGraphicFramePr>
          <p:nvPr>
            <p:extLst>
              <p:ext uri="{D42A27DB-BD31-4B8C-83A1-F6EECF244321}">
                <p14:modId xmlns:p14="http://schemas.microsoft.com/office/powerpoint/2010/main" val="3552521919"/>
              </p:ext>
            </p:extLst>
          </p:nvPr>
        </p:nvGraphicFramePr>
        <p:xfrm>
          <a:off x="903813" y="3051512"/>
          <a:ext cx="3284364" cy="111252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61153">
                  <a:extLst>
                    <a:ext uri="{9D8B030D-6E8A-4147-A177-3AD203B41FA5}">
                      <a16:colId xmlns:a16="http://schemas.microsoft.com/office/drawing/2014/main" val="1691145844"/>
                    </a:ext>
                  </a:extLst>
                </a:gridCol>
                <a:gridCol w="468218">
                  <a:extLst>
                    <a:ext uri="{9D8B030D-6E8A-4147-A177-3AD203B41FA5}">
                      <a16:colId xmlns:a16="http://schemas.microsoft.com/office/drawing/2014/main" val="2333839634"/>
                    </a:ext>
                  </a:extLst>
                </a:gridCol>
                <a:gridCol w="821091">
                  <a:extLst>
                    <a:ext uri="{9D8B030D-6E8A-4147-A177-3AD203B41FA5}">
                      <a16:colId xmlns:a16="http://schemas.microsoft.com/office/drawing/2014/main" val="3513105693"/>
                    </a:ext>
                  </a:extLst>
                </a:gridCol>
              </a:tblGrid>
              <a:tr h="370840">
                <a:tc>
                  <a:txBody>
                    <a:bodyPr/>
                    <a:lstStyle/>
                    <a:p>
                      <a:r>
                        <a:rPr lang="en-US" dirty="0"/>
                        <a:t>Red’s set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70840">
                <a:tc>
                  <a:txBody>
                    <a:bodyPr/>
                    <a:lstStyle/>
                    <a:p>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3436840"/>
                  </a:ext>
                </a:extLst>
              </a:tr>
              <a:tr h="370840">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468886"/>
                  </a:ext>
                </a:extLst>
              </a:tr>
            </a:tbl>
          </a:graphicData>
        </a:graphic>
      </p:graphicFrame>
      <p:pic>
        <p:nvPicPr>
          <p:cNvPr id="10" name="Picture 9">
            <a:extLst>
              <a:ext uri="{FF2B5EF4-FFF2-40B4-BE49-F238E27FC236}">
                <a16:creationId xmlns:a16="http://schemas.microsoft.com/office/drawing/2014/main" id="{10E51CD6-BF20-4528-A0E4-E6DB1FFEA464}"/>
              </a:ext>
            </a:extLst>
          </p:cNvPr>
          <p:cNvPicPr>
            <a:picLocks noChangeAspect="1"/>
          </p:cNvPicPr>
          <p:nvPr/>
        </p:nvPicPr>
        <p:blipFill>
          <a:blip r:embed="rId3"/>
          <a:stretch>
            <a:fillRect/>
          </a:stretch>
        </p:blipFill>
        <p:spPr>
          <a:xfrm>
            <a:off x="4726830" y="3143668"/>
            <a:ext cx="653559" cy="1000860"/>
          </a:xfrm>
          <a:prstGeom prst="rect">
            <a:avLst/>
          </a:prstGeom>
        </p:spPr>
      </p:pic>
      <p:pic>
        <p:nvPicPr>
          <p:cNvPr id="11" name="Picture 10">
            <a:extLst>
              <a:ext uri="{FF2B5EF4-FFF2-40B4-BE49-F238E27FC236}">
                <a16:creationId xmlns:a16="http://schemas.microsoft.com/office/drawing/2014/main" id="{590C795B-B626-4182-B10F-1C124B31DB82}"/>
              </a:ext>
            </a:extLst>
          </p:cNvPr>
          <p:cNvPicPr>
            <a:picLocks noChangeAspect="1"/>
          </p:cNvPicPr>
          <p:nvPr/>
        </p:nvPicPr>
        <p:blipFill>
          <a:blip r:embed="rId4"/>
          <a:stretch>
            <a:fillRect/>
          </a:stretch>
        </p:blipFill>
        <p:spPr>
          <a:xfrm>
            <a:off x="4726830" y="4756069"/>
            <a:ext cx="666638" cy="99085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9314D2-2F36-43F2-9ACF-11C7B4114D8F}"/>
                  </a:ext>
                </a:extLst>
              </p:cNvPr>
              <p:cNvSpPr txBox="1"/>
              <p:nvPr/>
            </p:nvSpPr>
            <p:spPr>
              <a:xfrm>
                <a:off x="5899265" y="2236763"/>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=3</m:t>
                      </m:r>
                    </m:oMath>
                  </m:oMathPara>
                </a14:m>
                <a:endParaRPr lang="en-US" dirty="0"/>
              </a:p>
            </p:txBody>
          </p:sp>
        </mc:Choice>
        <mc:Fallback xmlns="">
          <p:sp>
            <p:nvSpPr>
              <p:cNvPr id="12" name="TextBox 11">
                <a:extLst>
                  <a:ext uri="{FF2B5EF4-FFF2-40B4-BE49-F238E27FC236}">
                    <a16:creationId xmlns:a16="http://schemas.microsoft.com/office/drawing/2014/main" id="{0F9314D2-2F36-43F2-9ACF-11C7B4114D8F}"/>
                  </a:ext>
                </a:extLst>
              </p:cNvPr>
              <p:cNvSpPr txBox="1">
                <a:spLocks noRot="1" noChangeAspect="1" noMove="1" noResize="1" noEditPoints="1" noAdjustHandles="1" noChangeArrowheads="1" noChangeShapeType="1" noTextEdit="1"/>
              </p:cNvSpPr>
              <p:nvPr/>
            </p:nvSpPr>
            <p:spPr>
              <a:xfrm>
                <a:off x="5899265" y="2236763"/>
                <a:ext cx="764184" cy="369332"/>
              </a:xfrm>
              <a:prstGeom prst="rect">
                <a:avLst/>
              </a:prstGeom>
              <a:blipFill>
                <a:blip r:embed="rId6"/>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447DC33-9C65-4D93-99B7-F0E1B661860D}"/>
              </a:ext>
            </a:extLst>
          </p:cNvPr>
          <p:cNvPicPr>
            <a:picLocks noChangeAspect="1"/>
          </p:cNvPicPr>
          <p:nvPr/>
        </p:nvPicPr>
        <p:blipFill>
          <a:blip r:embed="rId7"/>
          <a:stretch>
            <a:fillRect/>
          </a:stretch>
        </p:blipFill>
        <p:spPr>
          <a:xfrm>
            <a:off x="2827017" y="2957640"/>
            <a:ext cx="615487" cy="456520"/>
          </a:xfrm>
          <a:prstGeom prst="rect">
            <a:avLst/>
          </a:prstGeom>
        </p:spPr>
      </p:pic>
      <p:pic>
        <p:nvPicPr>
          <p:cNvPr id="14" name="Picture 13">
            <a:extLst>
              <a:ext uri="{FF2B5EF4-FFF2-40B4-BE49-F238E27FC236}">
                <a16:creationId xmlns:a16="http://schemas.microsoft.com/office/drawing/2014/main" id="{573098F2-4183-4EC9-9C88-2E07570030D0}"/>
              </a:ext>
            </a:extLst>
          </p:cNvPr>
          <p:cNvPicPr>
            <a:picLocks noChangeAspect="1"/>
          </p:cNvPicPr>
          <p:nvPr/>
        </p:nvPicPr>
        <p:blipFill>
          <a:blip r:embed="rId8"/>
          <a:stretch>
            <a:fillRect/>
          </a:stretch>
        </p:blipFill>
        <p:spPr>
          <a:xfrm>
            <a:off x="2293028" y="4570548"/>
            <a:ext cx="505935" cy="388558"/>
          </a:xfrm>
          <a:prstGeom prst="rect">
            <a:avLst/>
          </a:prstGeom>
        </p:spPr>
      </p:pic>
      <p:pic>
        <p:nvPicPr>
          <p:cNvPr id="15" name="Picture 14">
            <a:extLst>
              <a:ext uri="{FF2B5EF4-FFF2-40B4-BE49-F238E27FC236}">
                <a16:creationId xmlns:a16="http://schemas.microsoft.com/office/drawing/2014/main" id="{A920D26D-FA8E-4B33-B640-1CA729BA064F}"/>
              </a:ext>
            </a:extLst>
          </p:cNvPr>
          <p:cNvPicPr>
            <a:picLocks noChangeAspect="1"/>
          </p:cNvPicPr>
          <p:nvPr/>
        </p:nvPicPr>
        <p:blipFill>
          <a:blip r:embed="rId9"/>
          <a:stretch>
            <a:fillRect/>
          </a:stretch>
        </p:blipFill>
        <p:spPr>
          <a:xfrm>
            <a:off x="2868738" y="4574649"/>
            <a:ext cx="400821" cy="362648"/>
          </a:xfrm>
          <a:prstGeom prst="rect">
            <a:avLst/>
          </a:prstGeom>
        </p:spPr>
      </p:pic>
      <p:sp>
        <p:nvSpPr>
          <p:cNvPr id="16" name="TextBox 15">
            <a:extLst>
              <a:ext uri="{FF2B5EF4-FFF2-40B4-BE49-F238E27FC236}">
                <a16:creationId xmlns:a16="http://schemas.microsoft.com/office/drawing/2014/main" id="{F1B26D6D-2051-4E68-830C-978C86B20D63}"/>
              </a:ext>
            </a:extLst>
          </p:cNvPr>
          <p:cNvSpPr txBox="1"/>
          <p:nvPr/>
        </p:nvSpPr>
        <p:spPr>
          <a:xfrm>
            <a:off x="3269559" y="3371196"/>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17" name="TextBox 16">
            <a:extLst>
              <a:ext uri="{FF2B5EF4-FFF2-40B4-BE49-F238E27FC236}">
                <a16:creationId xmlns:a16="http://schemas.microsoft.com/office/drawing/2014/main" id="{411BC0F9-DDF1-441B-976F-5AC8B5071830}"/>
              </a:ext>
            </a:extLst>
          </p:cNvPr>
          <p:cNvSpPr txBox="1"/>
          <p:nvPr/>
        </p:nvSpPr>
        <p:spPr>
          <a:xfrm>
            <a:off x="3269559" y="3718402"/>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1</a:t>
            </a:r>
          </a:p>
        </p:txBody>
      </p:sp>
      <p:sp>
        <p:nvSpPr>
          <p:cNvPr id="18" name="TextBox 17">
            <a:extLst>
              <a:ext uri="{FF2B5EF4-FFF2-40B4-BE49-F238E27FC236}">
                <a16:creationId xmlns:a16="http://schemas.microsoft.com/office/drawing/2014/main" id="{9DCEECCA-E900-47D5-8616-C903967F78B5}"/>
              </a:ext>
            </a:extLst>
          </p:cNvPr>
          <p:cNvSpPr txBox="1"/>
          <p:nvPr/>
        </p:nvSpPr>
        <p:spPr>
          <a:xfrm>
            <a:off x="3246553" y="4907384"/>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19" name="TextBox 18">
            <a:extLst>
              <a:ext uri="{FF2B5EF4-FFF2-40B4-BE49-F238E27FC236}">
                <a16:creationId xmlns:a16="http://schemas.microsoft.com/office/drawing/2014/main" id="{A5DD9BB9-D11B-4CE4-9D51-30E6B4432940}"/>
              </a:ext>
            </a:extLst>
          </p:cNvPr>
          <p:cNvSpPr txBox="1"/>
          <p:nvPr/>
        </p:nvSpPr>
        <p:spPr>
          <a:xfrm>
            <a:off x="3246553" y="5254590"/>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2</a:t>
            </a:r>
          </a:p>
        </p:txBody>
      </p:sp>
      <p:sp>
        <p:nvSpPr>
          <p:cNvPr id="20" name="TextBox 19">
            <a:extLst>
              <a:ext uri="{FF2B5EF4-FFF2-40B4-BE49-F238E27FC236}">
                <a16:creationId xmlns:a16="http://schemas.microsoft.com/office/drawing/2014/main" id="{069FDDD1-0FB2-4410-80C2-20AC0A4D5332}"/>
              </a:ext>
            </a:extLst>
          </p:cNvPr>
          <p:cNvSpPr txBox="1"/>
          <p:nvPr/>
        </p:nvSpPr>
        <p:spPr>
          <a:xfrm>
            <a:off x="2729655" y="4900967"/>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21" name="TextBox 20">
            <a:extLst>
              <a:ext uri="{FF2B5EF4-FFF2-40B4-BE49-F238E27FC236}">
                <a16:creationId xmlns:a16="http://schemas.microsoft.com/office/drawing/2014/main" id="{54D9E40A-080B-4F9D-9146-C01C70A5A921}"/>
              </a:ext>
            </a:extLst>
          </p:cNvPr>
          <p:cNvSpPr txBox="1"/>
          <p:nvPr/>
        </p:nvSpPr>
        <p:spPr>
          <a:xfrm>
            <a:off x="2729655" y="5248173"/>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2</a:t>
            </a:r>
          </a:p>
        </p:txBody>
      </p:sp>
      <p:sp>
        <p:nvSpPr>
          <p:cNvPr id="22" name="TextBox 21">
            <a:extLst>
              <a:ext uri="{FF2B5EF4-FFF2-40B4-BE49-F238E27FC236}">
                <a16:creationId xmlns:a16="http://schemas.microsoft.com/office/drawing/2014/main" id="{BC5E2B3D-D987-449B-935D-E5DE06CCE30C}"/>
              </a:ext>
            </a:extLst>
          </p:cNvPr>
          <p:cNvSpPr txBox="1"/>
          <p:nvPr/>
        </p:nvSpPr>
        <p:spPr>
          <a:xfrm>
            <a:off x="5542013" y="2871230"/>
            <a:ext cx="487634" cy="892552"/>
          </a:xfrm>
          <a:prstGeom prst="rect">
            <a:avLst/>
          </a:prstGeom>
          <a:noFill/>
        </p:spPr>
        <p:txBody>
          <a:bodyPr wrap="none" rtlCol="0">
            <a:spAutoFit/>
          </a:bodyPr>
          <a:lstStyle/>
          <a:p>
            <a:r>
              <a:rPr lang="en-US" sz="2800" dirty="0">
                <a:latin typeface="Wingdings" panose="05000000000000000000" pitchFamily="2" charset="2"/>
              </a:rPr>
              <a:t>L</a:t>
            </a:r>
            <a:endParaRPr lang="en-US" sz="2800" dirty="0">
              <a:latin typeface="MS Shell Dlg 2" panose="020B0604030504040204" pitchFamily="34" charset="0"/>
            </a:endParaRPr>
          </a:p>
          <a:p>
            <a:endParaRPr lang="en-US" sz="2400" b="1" dirty="0">
              <a:solidFill>
                <a:srgbClr val="C00000"/>
              </a:solidFill>
            </a:endParaRPr>
          </a:p>
        </p:txBody>
      </p:sp>
      <p:sp>
        <p:nvSpPr>
          <p:cNvPr id="23" name="Speech Bubble: Oval 22">
            <a:extLst>
              <a:ext uri="{FF2B5EF4-FFF2-40B4-BE49-F238E27FC236}">
                <a16:creationId xmlns:a16="http://schemas.microsoft.com/office/drawing/2014/main" id="{B8BED64A-83D6-4FD3-B288-3E55C9BAC301}"/>
              </a:ext>
            </a:extLst>
          </p:cNvPr>
          <p:cNvSpPr/>
          <p:nvPr/>
        </p:nvSpPr>
        <p:spPr>
          <a:xfrm>
            <a:off x="5290865" y="2969828"/>
            <a:ext cx="989931" cy="347678"/>
          </a:xfrm>
          <a:prstGeom prst="wedgeEllipseCallout">
            <a:avLst>
              <a:gd name="adj1" fmla="val -43226"/>
              <a:gd name="adj2" fmla="val 88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Oval 23">
            <a:extLst>
              <a:ext uri="{FF2B5EF4-FFF2-40B4-BE49-F238E27FC236}">
                <a16:creationId xmlns:a16="http://schemas.microsoft.com/office/drawing/2014/main" id="{52766792-E7F1-46DA-9E63-5809AC507EC9}"/>
              </a:ext>
            </a:extLst>
          </p:cNvPr>
          <p:cNvSpPr/>
          <p:nvPr/>
        </p:nvSpPr>
        <p:spPr>
          <a:xfrm>
            <a:off x="5290865" y="4633312"/>
            <a:ext cx="989931" cy="347678"/>
          </a:xfrm>
          <a:prstGeom prst="wedgeEllipseCallout">
            <a:avLst>
              <a:gd name="adj1" fmla="val -43226"/>
              <a:gd name="adj2" fmla="val 88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D4EAE8-16F2-454C-BDDA-97C1DA243EC0}"/>
              </a:ext>
            </a:extLst>
          </p:cNvPr>
          <p:cNvSpPr txBox="1"/>
          <p:nvPr/>
        </p:nvSpPr>
        <p:spPr>
          <a:xfrm>
            <a:off x="5542239" y="4541641"/>
            <a:ext cx="487634" cy="892552"/>
          </a:xfrm>
          <a:prstGeom prst="rect">
            <a:avLst/>
          </a:prstGeom>
          <a:noFill/>
        </p:spPr>
        <p:txBody>
          <a:bodyPr wrap="none" rtlCol="0">
            <a:spAutoFit/>
          </a:bodyPr>
          <a:lstStyle/>
          <a:p>
            <a:r>
              <a:rPr lang="en-US" sz="2800" dirty="0">
                <a:latin typeface="Wingdings" panose="05000000000000000000" pitchFamily="2" charset="2"/>
              </a:rPr>
              <a:t>L</a:t>
            </a:r>
            <a:endParaRPr lang="en-US" sz="2800" dirty="0">
              <a:latin typeface="MS Shell Dlg 2" panose="020B0604030504040204" pitchFamily="34" charset="0"/>
            </a:endParaRPr>
          </a:p>
          <a:p>
            <a:endParaRPr lang="en-US" sz="2400" b="1" dirty="0">
              <a:solidFill>
                <a:srgbClr val="C00000"/>
              </a:solidFill>
            </a:endParaRPr>
          </a:p>
        </p:txBody>
      </p:sp>
      <p:sp>
        <p:nvSpPr>
          <p:cNvPr id="26" name="TextBox 25">
            <a:extLst>
              <a:ext uri="{FF2B5EF4-FFF2-40B4-BE49-F238E27FC236}">
                <a16:creationId xmlns:a16="http://schemas.microsoft.com/office/drawing/2014/main" id="{BEFD251F-61DA-4ECD-B444-E073F8F076BE}"/>
              </a:ext>
            </a:extLst>
          </p:cNvPr>
          <p:cNvSpPr txBox="1"/>
          <p:nvPr/>
        </p:nvSpPr>
        <p:spPr>
          <a:xfrm>
            <a:off x="7023719" y="3773768"/>
            <a:ext cx="3838080" cy="923330"/>
          </a:xfrm>
          <a:prstGeom prst="rect">
            <a:avLst/>
          </a:prstGeom>
          <a:noFill/>
        </p:spPr>
        <p:txBody>
          <a:bodyPr wrap="square" rtlCol="0">
            <a:spAutoFit/>
          </a:bodyPr>
          <a:lstStyle/>
          <a:p>
            <a:r>
              <a:rPr lang="en-US" dirty="0"/>
              <a:t>Both agents have envy, even though every item was given to an agent who ranked it highest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D139523-1EE1-43D9-B484-2C89A348D6AB}"/>
                  </a:ext>
                </a:extLst>
              </p:cNvPr>
              <p:cNvSpPr txBox="1"/>
              <p:nvPr/>
            </p:nvSpPr>
            <p:spPr>
              <a:xfrm>
                <a:off x="7023719" y="3001864"/>
                <a:ext cx="3312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𝑅</m:t>
                          </m:r>
                        </m:sub>
                      </m:sSub>
                      <m:r>
                        <a:rPr lang="en-US" b="0" i="1" smtClean="0">
                          <a:latin typeface="Cambria Math" panose="02040503050406030204" pitchFamily="18" charset="0"/>
                        </a:rPr>
                        <m:t>=1.5−</m:t>
                      </m:r>
                      <m:r>
                        <a:rPr lang="en-US" b="0" i="1" smtClean="0">
                          <a:latin typeface="Cambria Math" panose="02040503050406030204" pitchFamily="18" charset="0"/>
                        </a:rPr>
                        <m:t>𝜖</m:t>
                      </m:r>
                      <m:r>
                        <a:rPr lang="en-US" b="0" i="1" smtClean="0">
                          <a:latin typeface="Cambria Math" panose="02040503050406030204" pitchFamily="18" charset="0"/>
                        </a:rPr>
                        <m:t> −1=0.5−</m:t>
                      </m:r>
                      <m:r>
                        <a:rPr lang="en-US" b="0" i="1" smtClean="0">
                          <a:latin typeface="Cambria Math" panose="02040503050406030204" pitchFamily="18" charset="0"/>
                        </a:rPr>
                        <m:t>𝜖</m:t>
                      </m:r>
                    </m:oMath>
                  </m:oMathPara>
                </a14:m>
                <a:endParaRPr lang="en-US" dirty="0"/>
              </a:p>
            </p:txBody>
          </p:sp>
        </mc:Choice>
        <mc:Fallback xmlns="">
          <p:sp>
            <p:nvSpPr>
              <p:cNvPr id="27" name="TextBox 26">
                <a:extLst>
                  <a:ext uri="{FF2B5EF4-FFF2-40B4-BE49-F238E27FC236}">
                    <a16:creationId xmlns:a16="http://schemas.microsoft.com/office/drawing/2014/main" id="{8D139523-1EE1-43D9-B484-2C89A348D6AB}"/>
                  </a:ext>
                </a:extLst>
              </p:cNvPr>
              <p:cNvSpPr txBox="1">
                <a:spLocks noRot="1" noChangeAspect="1" noMove="1" noResize="1" noEditPoints="1" noAdjustHandles="1" noChangeArrowheads="1" noChangeShapeType="1" noTextEdit="1"/>
              </p:cNvSpPr>
              <p:nvPr/>
            </p:nvSpPr>
            <p:spPr>
              <a:xfrm>
                <a:off x="7023719" y="3001864"/>
                <a:ext cx="3312252"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DE423F-FB75-4C52-AF72-BE6CA4ABBF49}"/>
                  </a:ext>
                </a:extLst>
              </p:cNvPr>
              <p:cNvSpPr txBox="1"/>
              <p:nvPr/>
            </p:nvSpPr>
            <p:spPr>
              <a:xfrm>
                <a:off x="6928318" y="4977571"/>
                <a:ext cx="390658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𝐵</m:t>
                          </m:r>
                        </m:sub>
                      </m:sSub>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0.5+</m:t>
                          </m:r>
                          <m:r>
                            <a:rPr lang="en-US" b="0" i="1" smtClean="0">
                              <a:latin typeface="Cambria Math" panose="02040503050406030204" pitchFamily="18" charset="0"/>
                            </a:rPr>
                            <m:t>𝜖</m:t>
                          </m:r>
                        </m:e>
                      </m:d>
                      <m:r>
                        <a:rPr lang="en-US" b="0" i="1" smtClean="0">
                          <a:latin typeface="Cambria Math" panose="02040503050406030204" pitchFamily="18" charset="0"/>
                        </a:rPr>
                        <m:t>=0.5−</m:t>
                      </m:r>
                      <m:r>
                        <m:rPr>
                          <m:sty m:val="p"/>
                        </m:rPr>
                        <a:rPr lang="en-US" b="0" i="1" smtClean="0">
                          <a:latin typeface="Cambria Math" panose="02040503050406030204" pitchFamily="18" charset="0"/>
                        </a:rPr>
                        <m:t>ϵ</m:t>
                      </m:r>
                    </m:oMath>
                  </m:oMathPara>
                </a14:m>
                <a:endParaRPr lang="en-US" b="0" dirty="0"/>
              </a:p>
              <a:p>
                <a:endParaRPr lang="en-US" dirty="0"/>
              </a:p>
            </p:txBody>
          </p:sp>
        </mc:Choice>
        <mc:Fallback xmlns="">
          <p:sp>
            <p:nvSpPr>
              <p:cNvPr id="28" name="TextBox 27">
                <a:extLst>
                  <a:ext uri="{FF2B5EF4-FFF2-40B4-BE49-F238E27FC236}">
                    <a16:creationId xmlns:a16="http://schemas.microsoft.com/office/drawing/2014/main" id="{0FDE423F-FB75-4C52-AF72-BE6CA4ABBF49}"/>
                  </a:ext>
                </a:extLst>
              </p:cNvPr>
              <p:cNvSpPr txBox="1">
                <a:spLocks noRot="1" noChangeAspect="1" noMove="1" noResize="1" noEditPoints="1" noAdjustHandles="1" noChangeArrowheads="1" noChangeShapeType="1" noTextEdit="1"/>
              </p:cNvSpPr>
              <p:nvPr/>
            </p:nvSpPr>
            <p:spPr>
              <a:xfrm>
                <a:off x="6928318" y="4977571"/>
                <a:ext cx="3906582" cy="646331"/>
              </a:xfrm>
              <a:prstGeom prst="rect">
                <a:avLst/>
              </a:prstGeom>
              <a:blipFill>
                <a:blip r:embed="rId11"/>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06EA3A-133D-400D-8783-43DD0F1DF094}"/>
              </a:ext>
            </a:extLst>
          </p:cNvPr>
          <p:cNvSpPr>
            <a:spLocks noGrp="1"/>
          </p:cNvSpPr>
          <p:nvPr>
            <p:ph type="sldNum" sz="quarter" idx="12"/>
          </p:nvPr>
        </p:nvSpPr>
        <p:spPr/>
        <p:txBody>
          <a:bodyPr/>
          <a:lstStyle/>
          <a:p>
            <a:fld id="{0C15891D-5D85-41F7-8804-0265A87BC9DB}" type="slidenum">
              <a:rPr lang="en-US" smtClean="0"/>
              <a:t>54</a:t>
            </a:fld>
            <a:endParaRPr lang="en-US" dirty="0"/>
          </a:p>
        </p:txBody>
      </p:sp>
    </p:spTree>
    <p:extLst>
      <p:ext uri="{BB962C8B-B14F-4D97-AF65-F5344CB8AC3E}">
        <p14:creationId xmlns:p14="http://schemas.microsoft.com/office/powerpoint/2010/main" val="14212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950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950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950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950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950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1B970-147D-4A65-A113-7470D2E8CC60}"/>
                  </a:ext>
                </a:extLst>
              </p:cNvPr>
              <p:cNvSpPr>
                <a:spLocks noGrp="1"/>
              </p:cNvSpPr>
              <p:nvPr>
                <p:ph idx="1"/>
              </p:nvPr>
            </p:nvSpPr>
            <p:spPr>
              <a:xfrm>
                <a:off x="838199" y="1347537"/>
                <a:ext cx="10675619" cy="4829426"/>
              </a:xfrm>
            </p:spPr>
            <p:txBody>
              <a:bodyPr/>
              <a:lstStyle/>
              <a:p>
                <a:r>
                  <a:rPr lang="en-US" dirty="0"/>
                  <a:t>We need some approximation to welfare</a:t>
                </a:r>
              </a:p>
              <a:p>
                <a:endParaRPr lang="en-US" dirty="0"/>
              </a:p>
              <a:p>
                <a:endParaRPr lang="en-US" dirty="0"/>
              </a:p>
              <a:p>
                <a:pPr marL="0" indent="0">
                  <a:lnSpc>
                    <a:spcPct val="100000"/>
                  </a:lnSpc>
                  <a:buNone/>
                </a:pPr>
                <a:r>
                  <a:rPr lang="en-US" dirty="0"/>
                  <a:t>Proof sketch (for U[0,1]): we know nothing about the first item</a:t>
                </a:r>
              </a:p>
              <a:p>
                <a:pPr marL="0" indent="0">
                  <a:spcBef>
                    <a:spcPts val="0"/>
                  </a:spcBef>
                  <a:buNone/>
                </a:pPr>
                <a:r>
                  <a:rPr lang="en-US" dirty="0"/>
                  <a:t>	With some constant probability,  we make a disastrous mistake</a:t>
                </a:r>
              </a:p>
              <a:p>
                <a:pPr marL="0" indent="0">
                  <a:spcBef>
                    <a:spcPts val="0"/>
                  </a:spcBef>
                  <a:buNone/>
                </a:pPr>
                <a:endParaRPr lang="en-US" dirty="0"/>
              </a:p>
              <a:p>
                <a:pPr marL="0" indent="0">
                  <a:spcBef>
                    <a:spcPts val="0"/>
                  </a:spcBef>
                  <a:buNone/>
                </a:pPr>
                <a:r>
                  <a:rPr lang="en-US" dirty="0"/>
                  <a:t>		                (1) PO requires all future items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go to ag. 1</a:t>
                </a:r>
              </a:p>
              <a:p>
                <a:pPr marL="0" indent="0">
                  <a:spcBef>
                    <a:spcPts val="0"/>
                  </a:spcBef>
                  <a:buNone/>
                </a:pPr>
                <a:r>
                  <a:rPr lang="en-US" dirty="0"/>
                  <a:t>		                (2) Ag. 2 has value </a:t>
                </a:r>
                <a14:m>
                  <m:oMath xmlns:m="http://schemas.openxmlformats.org/officeDocument/2006/math">
                    <m:r>
                      <a:rPr lang="en-US" b="0" i="1" smtClean="0">
                        <a:latin typeface="Cambria Math" panose="02040503050406030204" pitchFamily="18" charset="0"/>
                      </a:rPr>
                      <m:t>≥0.7</m:t>
                    </m:r>
                    <m:r>
                      <a:rPr lang="en-US" b="0" i="1" smtClean="0">
                        <a:latin typeface="Cambria Math" panose="02040503050406030204" pitchFamily="18" charset="0"/>
                      </a:rPr>
                      <m:t>𝑡𝐸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for such items </a:t>
                </a:r>
                <a:r>
                  <a:rPr lang="en-US" dirty="0" err="1"/>
                  <a:t>whp</a:t>
                </a:r>
                <a:endParaRPr lang="en-US" dirty="0"/>
              </a:p>
              <a:p>
                <a:pPr marL="0" indent="0">
                  <a:spcBef>
                    <a:spcPts val="0"/>
                  </a:spcBef>
                  <a:buNone/>
                </a:pPr>
                <a:r>
                  <a:rPr lang="en-US" dirty="0"/>
                  <a:t>			     (3) Ag. 2’s total value </a:t>
                </a:r>
                <a14:m>
                  <m:oMath xmlns:m="http://schemas.openxmlformats.org/officeDocument/2006/math">
                    <m:r>
                      <a:rPr lang="en-US" b="0" i="1" smtClean="0">
                        <a:latin typeface="Cambria Math" panose="02040503050406030204" pitchFamily="18" charset="0"/>
                      </a:rPr>
                      <m:t>≤1.1</m:t>
                    </m:r>
                    <m:r>
                      <a:rPr lang="en-US" b="0" i="1" smtClean="0">
                        <a:latin typeface="Cambria Math" panose="02040503050406030204" pitchFamily="18" charset="0"/>
                      </a:rPr>
                      <m:t>𝑡𝐸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whp</a:t>
                </a:r>
              </a:p>
              <a:p>
                <a:pPr marL="0" indent="0">
                  <a:spcBef>
                    <a:spcPts val="600"/>
                  </a:spcBef>
                  <a:buNone/>
                </a:pPr>
                <a:r>
                  <a:rPr lang="en-US" dirty="0"/>
                  <a:t>			     When (1), (2) and (3) happen (with constant prob) 			         the algorithm can not be EF</a:t>
                </a:r>
              </a:p>
            </p:txBody>
          </p:sp>
        </mc:Choice>
        <mc:Fallback xmlns="">
          <p:sp>
            <p:nvSpPr>
              <p:cNvPr id="3" name="Content Placeholder 2">
                <a:extLst>
                  <a:ext uri="{FF2B5EF4-FFF2-40B4-BE49-F238E27FC236}">
                    <a16:creationId xmlns:a16="http://schemas.microsoft.com/office/drawing/2014/main" id="{D631B970-147D-4A65-A113-7470D2E8CC60}"/>
                  </a:ext>
                </a:extLst>
              </p:cNvPr>
              <p:cNvSpPr>
                <a:spLocks noGrp="1" noRot="1" noChangeAspect="1" noMove="1" noResize="1" noEditPoints="1" noAdjustHandles="1" noChangeArrowheads="1" noChangeShapeType="1" noTextEdit="1"/>
              </p:cNvSpPr>
              <p:nvPr>
                <p:ph idx="1"/>
              </p:nvPr>
            </p:nvSpPr>
            <p:spPr>
              <a:xfrm>
                <a:off x="838199" y="1347537"/>
                <a:ext cx="10675619" cy="4829426"/>
              </a:xfrm>
              <a:blipFill>
                <a:blip r:embed="rId3"/>
                <a:stretch>
                  <a:fillRect l="-1142" t="-2020" r="-742" b="-34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6A78358-F5F9-4C0F-BCF1-6110CADF63F4}"/>
              </a:ext>
            </a:extLst>
          </p:cNvPr>
          <p:cNvSpPr txBox="1"/>
          <p:nvPr/>
        </p:nvSpPr>
        <p:spPr>
          <a:xfrm>
            <a:off x="1376377" y="3861441"/>
            <a:ext cx="276038" cy="307777"/>
          </a:xfrm>
          <a:prstGeom prst="rect">
            <a:avLst/>
          </a:prstGeom>
          <a:noFill/>
        </p:spPr>
        <p:txBody>
          <a:bodyPr wrap="none" rtlCol="0">
            <a:spAutoFit/>
          </a:bodyPr>
          <a:lstStyle/>
          <a:p>
            <a:r>
              <a:rPr lang="en-US" sz="1400" dirty="0"/>
              <a:t>1</a:t>
            </a:r>
          </a:p>
        </p:txBody>
      </p:sp>
      <p:cxnSp>
        <p:nvCxnSpPr>
          <p:cNvPr id="24" name="Straight Connector 23">
            <a:extLst>
              <a:ext uri="{FF2B5EF4-FFF2-40B4-BE49-F238E27FC236}">
                <a16:creationId xmlns:a16="http://schemas.microsoft.com/office/drawing/2014/main" id="{12F288BF-FDC6-41BA-B271-C6E3432C19BC}"/>
              </a:ext>
            </a:extLst>
          </p:cNvPr>
          <p:cNvCxnSpPr>
            <a:cxnSpLocks/>
          </p:cNvCxnSpPr>
          <p:nvPr/>
        </p:nvCxnSpPr>
        <p:spPr>
          <a:xfrm>
            <a:off x="1415891" y="3715140"/>
            <a:ext cx="2864" cy="469196"/>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5F999CE1-F2C3-4318-BFF8-A1934CC6A597}"/>
              </a:ext>
            </a:extLst>
          </p:cNvPr>
          <p:cNvSpPr/>
          <p:nvPr/>
        </p:nvSpPr>
        <p:spPr>
          <a:xfrm>
            <a:off x="1418755" y="4161228"/>
            <a:ext cx="2435024" cy="2235107"/>
          </a:xfrm>
          <a:prstGeom prst="rect">
            <a:avLst/>
          </a:prstGeom>
          <a:solidFill>
            <a:schemeClr val="accent1">
              <a:lumMod val="40000"/>
              <a:lumOff val="6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83338-2A21-4612-84F4-60ED6C795BE7}"/>
              </a:ext>
            </a:extLst>
          </p:cNvPr>
          <p:cNvSpPr>
            <a:spLocks noGrp="1"/>
          </p:cNvSpPr>
          <p:nvPr>
            <p:ph type="title"/>
          </p:nvPr>
        </p:nvSpPr>
        <p:spPr/>
        <p:txBody>
          <a:bodyPr/>
          <a:lstStyle/>
          <a:p>
            <a:r>
              <a:rPr lang="en-US" dirty="0"/>
              <a:t>Unbounded memory</a:t>
            </a:r>
          </a:p>
        </p:txBody>
      </p:sp>
      <p:sp>
        <p:nvSpPr>
          <p:cNvPr id="4" name="TextBox 3">
            <a:extLst>
              <a:ext uri="{FF2B5EF4-FFF2-40B4-BE49-F238E27FC236}">
                <a16:creationId xmlns:a16="http://schemas.microsoft.com/office/drawing/2014/main" id="{59A32C5C-7B01-4796-979D-252C96B66EF7}"/>
              </a:ext>
            </a:extLst>
          </p:cNvPr>
          <p:cNvSpPr txBox="1"/>
          <p:nvPr/>
        </p:nvSpPr>
        <p:spPr>
          <a:xfrm>
            <a:off x="1000125" y="1960667"/>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In the </a:t>
            </a:r>
            <a:r>
              <a:rPr lang="en-US" sz="2400" dirty="0" err="1"/>
              <a:t>iid</a:t>
            </a:r>
            <a:r>
              <a:rPr lang="en-US" sz="2400" dirty="0"/>
              <a:t> model for 2 agents, no algorithm is one-swap PO and EF </a:t>
            </a:r>
            <a:r>
              <a:rPr lang="en-US" sz="2400" dirty="0" err="1"/>
              <a:t>w.h.p</a:t>
            </a:r>
            <a:r>
              <a:rPr lang="en-US" sz="2400" dirty="0"/>
              <a:t>., even for values sampled from a </a:t>
            </a:r>
            <a:r>
              <a:rPr lang="en-US" sz="2400" dirty="0">
                <a:solidFill>
                  <a:srgbClr val="C00000"/>
                </a:solidFill>
              </a:rPr>
              <a:t>known</a:t>
            </a:r>
            <a:r>
              <a:rPr lang="en-US" sz="2400" dirty="0"/>
              <a:t> continuous and bounded </a:t>
            </a:r>
            <a:r>
              <a:rPr lang="en-US" sz="2400" dirty="0" err="1"/>
              <a:t>distrib</a:t>
            </a:r>
            <a:r>
              <a:rPr lang="en-US" sz="2400" dirty="0"/>
              <a:t>.</a:t>
            </a:r>
            <a:r>
              <a:rPr lang="en-US" sz="2400" dirty="0">
                <a:latin typeface="Calibri" panose="020F0502020204030204" pitchFamily="34" charset="0"/>
                <a:cs typeface="Calibri" panose="020F0502020204030204" pitchFamily="34" charset="0"/>
              </a:rPr>
              <a:t>.</a:t>
            </a:r>
          </a:p>
        </p:txBody>
      </p:sp>
      <p:cxnSp>
        <p:nvCxnSpPr>
          <p:cNvPr id="6" name="Straight Arrow Connector 5">
            <a:extLst>
              <a:ext uri="{FF2B5EF4-FFF2-40B4-BE49-F238E27FC236}">
                <a16:creationId xmlns:a16="http://schemas.microsoft.com/office/drawing/2014/main" id="{811388C2-074E-4176-940D-EFEC9B181E36}"/>
              </a:ext>
            </a:extLst>
          </p:cNvPr>
          <p:cNvCxnSpPr>
            <a:cxnSpLocks/>
          </p:cNvCxnSpPr>
          <p:nvPr/>
        </p:nvCxnSpPr>
        <p:spPr>
          <a:xfrm>
            <a:off x="957277" y="6396335"/>
            <a:ext cx="291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A3F1091-F551-4A97-A485-12C317754003}"/>
              </a:ext>
            </a:extLst>
          </p:cNvPr>
          <p:cNvCxnSpPr>
            <a:cxnSpLocks/>
          </p:cNvCxnSpPr>
          <p:nvPr/>
        </p:nvCxnSpPr>
        <p:spPr>
          <a:xfrm flipV="1">
            <a:off x="957277" y="3705522"/>
            <a:ext cx="0" cy="26908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416B46-C644-4408-A2ED-EE5474A5D037}"/>
                  </a:ext>
                </a:extLst>
              </p:cNvPr>
              <p:cNvSpPr txBox="1"/>
              <p:nvPr/>
            </p:nvSpPr>
            <p:spPr>
              <a:xfrm>
                <a:off x="489585" y="4681596"/>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𝑣</m:t>
                          </m:r>
                        </m:e>
                        <m:sub>
                          <m:r>
                            <a:rPr lang="en-US" b="0" i="1" smtClean="0">
                              <a:solidFill>
                                <a:schemeClr val="accent6">
                                  <a:lumMod val="75000"/>
                                </a:schemeClr>
                              </a:solidFill>
                              <a:latin typeface="Cambria Math" panose="02040503050406030204" pitchFamily="18" charset="0"/>
                            </a:rPr>
                            <m:t>2</m:t>
                          </m:r>
                        </m:sub>
                      </m:sSub>
                    </m:oMath>
                  </m:oMathPara>
                </a14:m>
                <a:endParaRPr lang="en-US" dirty="0">
                  <a:solidFill>
                    <a:schemeClr val="accent6">
                      <a:lumMod val="75000"/>
                    </a:schemeClr>
                  </a:solidFill>
                </a:endParaRPr>
              </a:p>
            </p:txBody>
          </p:sp>
        </mc:Choice>
        <mc:Fallback xmlns="">
          <p:sp>
            <p:nvSpPr>
              <p:cNvPr id="10" name="TextBox 9">
                <a:extLst>
                  <a:ext uri="{FF2B5EF4-FFF2-40B4-BE49-F238E27FC236}">
                    <a16:creationId xmlns:a16="http://schemas.microsoft.com/office/drawing/2014/main" id="{4C416B46-C644-4408-A2ED-EE5474A5D037}"/>
                  </a:ext>
                </a:extLst>
              </p:cNvPr>
              <p:cNvSpPr txBox="1">
                <a:spLocks noRot="1" noChangeAspect="1" noMove="1" noResize="1" noEditPoints="1" noAdjustHandles="1" noChangeArrowheads="1" noChangeShapeType="1" noTextEdit="1"/>
              </p:cNvSpPr>
              <p:nvPr/>
            </p:nvSpPr>
            <p:spPr>
              <a:xfrm>
                <a:off x="489585" y="4681596"/>
                <a:ext cx="46769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46DBBA-26EA-4812-9B0B-2F1B39059F2B}"/>
                  </a:ext>
                </a:extLst>
              </p:cNvPr>
              <p:cNvSpPr txBox="1"/>
              <p:nvPr/>
            </p:nvSpPr>
            <p:spPr>
              <a:xfrm>
                <a:off x="2195695" y="6320381"/>
                <a:ext cx="4623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𝑣</m:t>
                          </m:r>
                        </m:e>
                        <m:sub>
                          <m:r>
                            <a:rPr lang="en-US" b="0" i="1" smtClean="0">
                              <a:solidFill>
                                <a:schemeClr val="accent5"/>
                              </a:solidFill>
                              <a:latin typeface="Cambria Math" panose="02040503050406030204" pitchFamily="18" charset="0"/>
                            </a:rPr>
                            <m:t>1</m:t>
                          </m:r>
                        </m:sub>
                      </m:sSub>
                    </m:oMath>
                  </m:oMathPara>
                </a14:m>
                <a:endParaRPr lang="en-US" dirty="0">
                  <a:solidFill>
                    <a:schemeClr val="accent5"/>
                  </a:solidFill>
                </a:endParaRPr>
              </a:p>
            </p:txBody>
          </p:sp>
        </mc:Choice>
        <mc:Fallback xmlns="">
          <p:sp>
            <p:nvSpPr>
              <p:cNvPr id="11" name="TextBox 10">
                <a:extLst>
                  <a:ext uri="{FF2B5EF4-FFF2-40B4-BE49-F238E27FC236}">
                    <a16:creationId xmlns:a16="http://schemas.microsoft.com/office/drawing/2014/main" id="{C546DBBA-26EA-4812-9B0B-2F1B39059F2B}"/>
                  </a:ext>
                </a:extLst>
              </p:cNvPr>
              <p:cNvSpPr txBox="1">
                <a:spLocks noRot="1" noChangeAspect="1" noMove="1" noResize="1" noEditPoints="1" noAdjustHandles="1" noChangeArrowheads="1" noChangeShapeType="1" noTextEdit="1"/>
              </p:cNvSpPr>
              <p:nvPr/>
            </p:nvSpPr>
            <p:spPr>
              <a:xfrm>
                <a:off x="2195695" y="6320381"/>
                <a:ext cx="462370" cy="369332"/>
              </a:xfrm>
              <a:prstGeom prst="rect">
                <a:avLst/>
              </a:prstGeom>
              <a:blipFill>
                <a:blip r:embed="rId5"/>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E530B41-4582-412A-AA53-6803F65CCD5C}"/>
              </a:ext>
            </a:extLst>
          </p:cNvPr>
          <p:cNvSpPr/>
          <p:nvPr/>
        </p:nvSpPr>
        <p:spPr>
          <a:xfrm>
            <a:off x="1376377" y="4118787"/>
            <a:ext cx="84887" cy="84887"/>
          </a:xfrm>
          <a:prstGeom prst="ellipse">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64BD4B7-4DCA-423A-9667-BA212E0D2844}"/>
              </a:ext>
            </a:extLst>
          </p:cNvPr>
          <p:cNvSpPr/>
          <p:nvPr/>
        </p:nvSpPr>
        <p:spPr>
          <a:xfrm>
            <a:off x="2300237" y="4596709"/>
            <a:ext cx="84887" cy="84887"/>
          </a:xfrm>
          <a:prstGeom prst="ellipse">
            <a:avLst/>
          </a:prstGeom>
          <a:solidFill>
            <a:schemeClr val="accent6"/>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89B1F1-4B3A-4932-935F-CE4F7737B44A}"/>
                  </a:ext>
                </a:extLst>
              </p:cNvPr>
              <p:cNvSpPr txBox="1"/>
              <p:nvPr/>
            </p:nvSpPr>
            <p:spPr>
              <a:xfrm>
                <a:off x="2291812" y="4373819"/>
                <a:ext cx="29963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𝑡</m:t>
                      </m:r>
                    </m:oMath>
                  </m:oMathPara>
                </a14:m>
                <a:endParaRPr lang="en-US" sz="1400" dirty="0"/>
              </a:p>
            </p:txBody>
          </p:sp>
        </mc:Choice>
        <mc:Fallback xmlns="">
          <p:sp>
            <p:nvSpPr>
              <p:cNvPr id="17" name="TextBox 16">
                <a:extLst>
                  <a:ext uri="{FF2B5EF4-FFF2-40B4-BE49-F238E27FC236}">
                    <a16:creationId xmlns:a16="http://schemas.microsoft.com/office/drawing/2014/main" id="{5489B1F1-4B3A-4932-935F-CE4F7737B44A}"/>
                  </a:ext>
                </a:extLst>
              </p:cNvPr>
              <p:cNvSpPr txBox="1">
                <a:spLocks noRot="1" noChangeAspect="1" noMove="1" noResize="1" noEditPoints="1" noAdjustHandles="1" noChangeArrowheads="1" noChangeShapeType="1" noTextEdit="1"/>
              </p:cNvSpPr>
              <p:nvPr/>
            </p:nvSpPr>
            <p:spPr>
              <a:xfrm>
                <a:off x="2291812" y="4373819"/>
                <a:ext cx="29963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9B29DD-F4DD-4C84-9A0D-AC8A6B1D0E13}"/>
                  </a:ext>
                </a:extLst>
              </p:cNvPr>
              <p:cNvSpPr txBox="1"/>
              <p:nvPr/>
            </p:nvSpPr>
            <p:spPr>
              <a:xfrm>
                <a:off x="1182046" y="6351158"/>
                <a:ext cx="3960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𝑞</m:t>
                          </m:r>
                        </m:e>
                        <m:sub>
                          <m:r>
                            <a:rPr lang="en-US" sz="1400" b="0" i="1" dirty="0" smtClean="0">
                              <a:latin typeface="Cambria Math" panose="02040503050406030204" pitchFamily="18" charset="0"/>
                            </a:rPr>
                            <m:t>1</m:t>
                          </m:r>
                        </m:sub>
                      </m:sSub>
                    </m:oMath>
                  </m:oMathPara>
                </a14:m>
                <a:endParaRPr lang="en-US" sz="1400" dirty="0"/>
              </a:p>
            </p:txBody>
          </p:sp>
        </mc:Choice>
        <mc:Fallback xmlns="">
          <p:sp>
            <p:nvSpPr>
              <p:cNvPr id="18" name="TextBox 17">
                <a:extLst>
                  <a:ext uri="{FF2B5EF4-FFF2-40B4-BE49-F238E27FC236}">
                    <a16:creationId xmlns:a16="http://schemas.microsoft.com/office/drawing/2014/main" id="{A89B29DD-F4DD-4C84-9A0D-AC8A6B1D0E13}"/>
                  </a:ext>
                </a:extLst>
              </p:cNvPr>
              <p:cNvSpPr txBox="1">
                <a:spLocks noRot="1" noChangeAspect="1" noMove="1" noResize="1" noEditPoints="1" noAdjustHandles="1" noChangeArrowheads="1" noChangeShapeType="1" noTextEdit="1"/>
              </p:cNvSpPr>
              <p:nvPr/>
            </p:nvSpPr>
            <p:spPr>
              <a:xfrm>
                <a:off x="1182046" y="6351158"/>
                <a:ext cx="396006" cy="307777"/>
              </a:xfrm>
              <a:prstGeom prst="rect">
                <a:avLst/>
              </a:prstGeom>
              <a:blipFill>
                <a:blip r:embed="rId7"/>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5C548E3-203A-453F-BC05-FCAE43D34ED8}"/>
                  </a:ext>
                </a:extLst>
              </p:cNvPr>
              <p:cNvSpPr txBox="1"/>
              <p:nvPr/>
            </p:nvSpPr>
            <p:spPr>
              <a:xfrm>
                <a:off x="594008" y="3982557"/>
                <a:ext cx="4001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𝑞</m:t>
                          </m:r>
                        </m:e>
                        <m:sub>
                          <m:r>
                            <a:rPr lang="en-US" sz="1400" b="0" i="1" dirty="0" smtClean="0">
                              <a:latin typeface="Cambria Math" panose="02040503050406030204" pitchFamily="18" charset="0"/>
                            </a:rPr>
                            <m:t>2</m:t>
                          </m:r>
                        </m:sub>
                      </m:sSub>
                    </m:oMath>
                  </m:oMathPara>
                </a14:m>
                <a:endParaRPr lang="en-US" sz="1400" dirty="0"/>
              </a:p>
            </p:txBody>
          </p:sp>
        </mc:Choice>
        <mc:Fallback xmlns="">
          <p:sp>
            <p:nvSpPr>
              <p:cNvPr id="19" name="TextBox 18">
                <a:extLst>
                  <a:ext uri="{FF2B5EF4-FFF2-40B4-BE49-F238E27FC236}">
                    <a16:creationId xmlns:a16="http://schemas.microsoft.com/office/drawing/2014/main" id="{55C548E3-203A-453F-BC05-FCAE43D34ED8}"/>
                  </a:ext>
                </a:extLst>
              </p:cNvPr>
              <p:cNvSpPr txBox="1">
                <a:spLocks noRot="1" noChangeAspect="1" noMove="1" noResize="1" noEditPoints="1" noAdjustHandles="1" noChangeArrowheads="1" noChangeShapeType="1" noTextEdit="1"/>
              </p:cNvSpPr>
              <p:nvPr/>
            </p:nvSpPr>
            <p:spPr>
              <a:xfrm>
                <a:off x="594008" y="3982557"/>
                <a:ext cx="4001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F37F1B-187F-4E83-9CE0-F4A97F45AAE2}"/>
                  </a:ext>
                </a:extLst>
              </p:cNvPr>
              <p:cNvSpPr txBox="1"/>
              <p:nvPr/>
            </p:nvSpPr>
            <p:spPr>
              <a:xfrm>
                <a:off x="1146186" y="6550223"/>
                <a:ext cx="4603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0.1</m:t>
                      </m:r>
                    </m:oMath>
                  </m:oMathPara>
                </a14:m>
                <a:endParaRPr lang="en-US" sz="1400" dirty="0"/>
              </a:p>
            </p:txBody>
          </p:sp>
        </mc:Choice>
        <mc:Fallback xmlns="">
          <p:sp>
            <p:nvSpPr>
              <p:cNvPr id="20" name="TextBox 19">
                <a:extLst>
                  <a:ext uri="{FF2B5EF4-FFF2-40B4-BE49-F238E27FC236}">
                    <a16:creationId xmlns:a16="http://schemas.microsoft.com/office/drawing/2014/main" id="{ABF37F1B-187F-4E83-9CE0-F4A97F45AAE2}"/>
                  </a:ext>
                </a:extLst>
              </p:cNvPr>
              <p:cNvSpPr txBox="1">
                <a:spLocks noRot="1" noChangeAspect="1" noMove="1" noResize="1" noEditPoints="1" noAdjustHandles="1" noChangeArrowheads="1" noChangeShapeType="1" noTextEdit="1"/>
              </p:cNvSpPr>
              <p:nvPr/>
            </p:nvSpPr>
            <p:spPr>
              <a:xfrm>
                <a:off x="1146186" y="6550223"/>
                <a:ext cx="4603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AE65331-1624-48C7-9686-DB2FC0F23F5C}"/>
                  </a:ext>
                </a:extLst>
              </p:cNvPr>
              <p:cNvSpPr txBox="1"/>
              <p:nvPr/>
            </p:nvSpPr>
            <p:spPr>
              <a:xfrm>
                <a:off x="272127" y="4007339"/>
                <a:ext cx="4603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m:t>
                      </m:r>
                    </m:oMath>
                  </m:oMathPara>
                </a14:m>
                <a:endParaRPr lang="en-US" sz="1400" dirty="0"/>
              </a:p>
            </p:txBody>
          </p:sp>
        </mc:Choice>
        <mc:Fallback xmlns="">
          <p:sp>
            <p:nvSpPr>
              <p:cNvPr id="21" name="TextBox 20">
                <a:extLst>
                  <a:ext uri="{FF2B5EF4-FFF2-40B4-BE49-F238E27FC236}">
                    <a16:creationId xmlns:a16="http://schemas.microsoft.com/office/drawing/2014/main" id="{0AE65331-1624-48C7-9686-DB2FC0F23F5C}"/>
                  </a:ext>
                </a:extLst>
              </p:cNvPr>
              <p:cNvSpPr txBox="1">
                <a:spLocks noRot="1" noChangeAspect="1" noMove="1" noResize="1" noEditPoints="1" noAdjustHandles="1" noChangeArrowheads="1" noChangeShapeType="1" noTextEdit="1"/>
              </p:cNvSpPr>
              <p:nvPr/>
            </p:nvSpPr>
            <p:spPr>
              <a:xfrm>
                <a:off x="272127" y="4007339"/>
                <a:ext cx="460382" cy="307777"/>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E8B8472F-C20D-4B5F-AF75-A0EF48509BAF}"/>
              </a:ext>
            </a:extLst>
          </p:cNvPr>
          <p:cNvCxnSpPr>
            <a:cxnSpLocks/>
          </p:cNvCxnSpPr>
          <p:nvPr/>
        </p:nvCxnSpPr>
        <p:spPr>
          <a:xfrm flipV="1">
            <a:off x="982067" y="4160907"/>
            <a:ext cx="364047" cy="1"/>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F466D351-23FE-4AAC-B797-2AD0E6BB5E79}"/>
              </a:ext>
            </a:extLst>
          </p:cNvPr>
          <p:cNvSpPr>
            <a:spLocks noGrp="1"/>
          </p:cNvSpPr>
          <p:nvPr>
            <p:ph type="sldNum" sz="quarter" idx="12"/>
          </p:nvPr>
        </p:nvSpPr>
        <p:spPr/>
        <p:txBody>
          <a:bodyPr/>
          <a:lstStyle/>
          <a:p>
            <a:fld id="{0C15891D-5D85-41F7-8804-0265A87BC9DB}" type="slidenum">
              <a:rPr lang="en-US" smtClean="0"/>
              <a:t>55</a:t>
            </a:fld>
            <a:endParaRPr lang="en-US" dirty="0"/>
          </a:p>
        </p:txBody>
      </p:sp>
    </p:spTree>
    <p:extLst>
      <p:ext uri="{BB962C8B-B14F-4D97-AF65-F5344CB8AC3E}">
        <p14:creationId xmlns:p14="http://schemas.microsoft.com/office/powerpoint/2010/main" val="152050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3338-2A21-4612-84F4-60ED6C795BE7}"/>
              </a:ext>
            </a:extLst>
          </p:cNvPr>
          <p:cNvSpPr>
            <a:spLocks noGrp="1"/>
          </p:cNvSpPr>
          <p:nvPr>
            <p:ph type="title"/>
          </p:nvPr>
        </p:nvSpPr>
        <p:spPr/>
        <p:txBody>
          <a:bodyPr/>
          <a:lstStyle/>
          <a:p>
            <a:r>
              <a:rPr lang="en-US" dirty="0"/>
              <a:t>Thinking about memory</a:t>
            </a:r>
          </a:p>
        </p:txBody>
      </p:sp>
      <p:sp>
        <p:nvSpPr>
          <p:cNvPr id="3" name="Content Placeholder 2">
            <a:extLst>
              <a:ext uri="{FF2B5EF4-FFF2-40B4-BE49-F238E27FC236}">
                <a16:creationId xmlns:a16="http://schemas.microsoft.com/office/drawing/2014/main" id="{D631B970-147D-4A65-A113-7470D2E8CC60}"/>
              </a:ext>
            </a:extLst>
          </p:cNvPr>
          <p:cNvSpPr>
            <a:spLocks noGrp="1"/>
          </p:cNvSpPr>
          <p:nvPr>
            <p:ph idx="1"/>
          </p:nvPr>
        </p:nvSpPr>
        <p:spPr/>
        <p:txBody>
          <a:bodyPr/>
          <a:lstStyle/>
          <a:p>
            <a:pPr marL="0" indent="0">
              <a:buNone/>
            </a:pPr>
            <a:endParaRPr lang="en-US" dirty="0"/>
          </a:p>
          <a:p>
            <a:pPr marL="0" indent="0">
              <a:buNone/>
            </a:pPr>
            <a:r>
              <a:rPr lang="en-US" dirty="0"/>
              <a:t>As sampling phases get longer, we ask for a rank relative to many items</a:t>
            </a:r>
          </a:p>
          <a:p>
            <a:pPr marL="0" indent="0">
              <a:buNone/>
            </a:pPr>
            <a:r>
              <a:rPr lang="en-US" dirty="0"/>
              <a:t>Can we do better? What if we ask for comparison to only 1 prior item?</a:t>
            </a:r>
          </a:p>
          <a:p>
            <a:endParaRPr lang="en-US" dirty="0"/>
          </a:p>
          <a:p>
            <a:pPr marL="0" indent="0">
              <a:buNone/>
            </a:pPr>
            <a:r>
              <a:rPr lang="en-US" dirty="0"/>
              <a:t>Model</a:t>
            </a:r>
          </a:p>
          <a:p>
            <a:r>
              <a:rPr lang="en-US" dirty="0"/>
              <a:t>1 benchmark item per agent, report H/L for each new item</a:t>
            </a:r>
          </a:p>
          <a:p>
            <a:r>
              <a:rPr lang="en-US" dirty="0"/>
              <a:t>When allocating an item, you may store it and release the previous</a:t>
            </a:r>
          </a:p>
          <a:p>
            <a:r>
              <a:rPr lang="en-US" dirty="0"/>
              <a:t>Once an item is allocated and not stored or stored and subsequently released, it can not be made benchmark again </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8FD0F6-DF9C-4C5E-B6FA-0625CA31A738}"/>
                  </a:ext>
                </a:extLst>
              </p:cNvPr>
              <p:cNvSpPr txBox="1"/>
              <p:nvPr/>
            </p:nvSpPr>
            <p:spPr>
              <a:xfrm>
                <a:off x="1026193" y="1223712"/>
                <a:ext cx="10139613" cy="461665"/>
              </a:xfrm>
              <a:prstGeom prst="rect">
                <a:avLst/>
              </a:prstGeom>
              <a:solidFill>
                <a:schemeClr val="accent1">
                  <a:lumMod val="20000"/>
                  <a:lumOff val="80000"/>
                  <a:alpha val="69000"/>
                </a:schemeClr>
              </a:solidFill>
            </p:spPr>
            <p:txBody>
              <a:bodyPr wrap="square" rtlCol="0">
                <a:spAutoFit/>
              </a:bodyPr>
              <a:lstStyle/>
              <a:p>
                <a:r>
                  <a:rPr lang="en-US" sz="2400" dirty="0"/>
                  <a:t>Thm. In the </a:t>
                </a:r>
                <a:r>
                  <a:rPr lang="en-US" sz="2400" dirty="0" err="1"/>
                  <a:t>iid</a:t>
                </a:r>
                <a:r>
                  <a:rPr lang="en-US" sz="2400" dirty="0"/>
                  <a:t> model with unbounded memory, </a:t>
                </a:r>
                <a:r>
                  <a:rPr lang="en-US" sz="2400" dirty="0" err="1"/>
                  <a:t>Alg</a:t>
                </a:r>
                <a:r>
                  <a:rPr lang="en-US" sz="2400" dirty="0"/>
                  <a:t> 1 is EF and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𝜖</m:t>
                        </m:r>
                      </m:e>
                    </m:d>
                  </m:oMath>
                </a14:m>
                <a:r>
                  <a:rPr lang="en-US" sz="2400" dirty="0">
                    <a:latin typeface="Calibri" panose="020F0502020204030204" pitchFamily="34" charset="0"/>
                    <a:cs typeface="Calibri" panose="020F0502020204030204" pitchFamily="34" charset="0"/>
                  </a:rPr>
                  <a:t>-WO </a:t>
                </a:r>
                <a:r>
                  <a:rPr lang="en-US" sz="2400" dirty="0" err="1">
                    <a:latin typeface="Calibri" panose="020F0502020204030204" pitchFamily="34" charset="0"/>
                    <a:cs typeface="Calibri" panose="020F0502020204030204" pitchFamily="34" charset="0"/>
                  </a:rPr>
                  <a:t>whp</a:t>
                </a:r>
                <a:r>
                  <a:rPr lang="en-US" sz="2400" dirty="0">
                    <a:latin typeface="Calibri" panose="020F0502020204030204" pitchFamily="34" charset="0"/>
                    <a:cs typeface="Calibri" panose="020F0502020204030204" pitchFamily="34" charset="0"/>
                  </a:rPr>
                  <a:t> </a:t>
                </a:r>
              </a:p>
            </p:txBody>
          </p:sp>
        </mc:Choice>
        <mc:Fallback xmlns="">
          <p:sp>
            <p:nvSpPr>
              <p:cNvPr id="6" name="TextBox 5">
                <a:extLst>
                  <a:ext uri="{FF2B5EF4-FFF2-40B4-BE49-F238E27FC236}">
                    <a16:creationId xmlns:a16="http://schemas.microsoft.com/office/drawing/2014/main" id="{FA8FD0F6-DF9C-4C5E-B6FA-0625CA31A738}"/>
                  </a:ext>
                </a:extLst>
              </p:cNvPr>
              <p:cNvSpPr txBox="1">
                <a:spLocks noRot="1" noChangeAspect="1" noMove="1" noResize="1" noEditPoints="1" noAdjustHandles="1" noChangeArrowheads="1" noChangeShapeType="1" noTextEdit="1"/>
              </p:cNvSpPr>
              <p:nvPr/>
            </p:nvSpPr>
            <p:spPr>
              <a:xfrm>
                <a:off x="1026193" y="1223712"/>
                <a:ext cx="10139613" cy="461665"/>
              </a:xfrm>
              <a:prstGeom prst="rect">
                <a:avLst/>
              </a:prstGeom>
              <a:blipFill>
                <a:blip r:embed="rId3"/>
                <a:stretch>
                  <a:fillRect l="-901" t="-10667" r="-601" b="-30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173515-F1B2-4D1B-91C3-127CFC3DED13}"/>
              </a:ext>
            </a:extLst>
          </p:cNvPr>
          <p:cNvSpPr>
            <a:spLocks noGrp="1"/>
          </p:cNvSpPr>
          <p:nvPr>
            <p:ph type="sldNum" sz="quarter" idx="12"/>
          </p:nvPr>
        </p:nvSpPr>
        <p:spPr/>
        <p:txBody>
          <a:bodyPr/>
          <a:lstStyle/>
          <a:p>
            <a:fld id="{0C15891D-5D85-41F7-8804-0265A87BC9DB}" type="slidenum">
              <a:rPr lang="en-US" smtClean="0"/>
              <a:t>56</a:t>
            </a:fld>
            <a:endParaRPr lang="en-US" dirty="0"/>
          </a:p>
        </p:txBody>
      </p:sp>
    </p:spTree>
    <p:extLst>
      <p:ext uri="{BB962C8B-B14F-4D97-AF65-F5344CB8AC3E}">
        <p14:creationId xmlns:p14="http://schemas.microsoft.com/office/powerpoint/2010/main" val="181896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subset of items to users, given varying degrees of information about user and item attributes</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57</a:t>
            </a:fld>
            <a:endParaRPr lang="en-US" dirty="0"/>
          </a:p>
        </p:txBody>
      </p:sp>
      <p:pic>
        <p:nvPicPr>
          <p:cNvPr id="1028" name="Picture 4">
            <a:extLst>
              <a:ext uri="{FF2B5EF4-FFF2-40B4-BE49-F238E27FC236}">
                <a16:creationId xmlns:a16="http://schemas.microsoft.com/office/drawing/2014/main" id="{14EE80F5-090F-492A-8917-165FC99039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04" t="15916" r="15291" b="14880"/>
          <a:stretch/>
        </p:blipFill>
        <p:spPr bwMode="auto">
          <a:xfrm>
            <a:off x="7203617" y="3336544"/>
            <a:ext cx="827963"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3348" y="3262050"/>
            <a:ext cx="882637" cy="1191883"/>
          </a:xfrm>
          <a:prstGeom prst="rect">
            <a:avLst/>
          </a:prstGeom>
        </p:spPr>
      </p:pic>
      <p:pic>
        <p:nvPicPr>
          <p:cNvPr id="1032" name="Picture 8" descr="Dune (2021) - IMDb">
            <a:extLst>
              <a:ext uri="{FF2B5EF4-FFF2-40B4-BE49-F238E27FC236}">
                <a16:creationId xmlns:a16="http://schemas.microsoft.com/office/drawing/2014/main" id="{F741BE12-85F6-4372-8C70-F3A117BA1D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8384040" y="2131017"/>
            <a:ext cx="1171124" cy="14295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 Side Story (2021) - IMDb">
            <a:extLst>
              <a:ext uri="{FF2B5EF4-FFF2-40B4-BE49-F238E27FC236}">
                <a16:creationId xmlns:a16="http://schemas.microsoft.com/office/drawing/2014/main" id="{22145052-CCAC-486D-B013-992CE5F2C8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10032895" y="2117046"/>
            <a:ext cx="1187043" cy="14146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elfast (film) - Wikipedia">
            <a:extLst>
              <a:ext uri="{FF2B5EF4-FFF2-40B4-BE49-F238E27FC236}">
                <a16:creationId xmlns:a16="http://schemas.microsoft.com/office/drawing/2014/main" id="{679636A9-7483-4913-BC73-7282C75C85F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3" r="7493" b="27526"/>
          <a:stretch/>
        </p:blipFill>
        <p:spPr bwMode="auto">
          <a:xfrm>
            <a:off x="9089071" y="3857992"/>
            <a:ext cx="1171125" cy="1429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E4FF10-BC41-4047-AE64-2D6936BD6FA9}"/>
              </a:ext>
            </a:extLst>
          </p:cNvPr>
          <p:cNvSpPr txBox="1"/>
          <p:nvPr/>
        </p:nvSpPr>
        <p:spPr>
          <a:xfrm>
            <a:off x="8760250" y="1801973"/>
            <a:ext cx="418704" cy="369332"/>
          </a:xfrm>
          <a:prstGeom prst="rect">
            <a:avLst/>
          </a:prstGeom>
          <a:noFill/>
        </p:spPr>
        <p:txBody>
          <a:bodyPr wrap="none" rtlCol="0">
            <a:spAutoFit/>
          </a:bodyPr>
          <a:lstStyle/>
          <a:p>
            <a:r>
              <a:rPr lang="en-US" dirty="0"/>
              <a:t>86</a:t>
            </a:r>
          </a:p>
        </p:txBody>
      </p:sp>
      <p:sp>
        <p:nvSpPr>
          <p:cNvPr id="15" name="TextBox 14">
            <a:extLst>
              <a:ext uri="{FF2B5EF4-FFF2-40B4-BE49-F238E27FC236}">
                <a16:creationId xmlns:a16="http://schemas.microsoft.com/office/drawing/2014/main" id="{32BA1E0E-5385-4E1C-A054-2934F43D6815}"/>
              </a:ext>
            </a:extLst>
          </p:cNvPr>
          <p:cNvSpPr txBox="1"/>
          <p:nvPr/>
        </p:nvSpPr>
        <p:spPr>
          <a:xfrm>
            <a:off x="10417064" y="1788002"/>
            <a:ext cx="418704" cy="369332"/>
          </a:xfrm>
          <a:prstGeom prst="rect">
            <a:avLst/>
          </a:prstGeom>
          <a:noFill/>
        </p:spPr>
        <p:txBody>
          <a:bodyPr wrap="none" rtlCol="0">
            <a:spAutoFit/>
          </a:bodyPr>
          <a:lstStyle/>
          <a:p>
            <a:r>
              <a:rPr lang="en-US" dirty="0"/>
              <a:t>74</a:t>
            </a:r>
          </a:p>
        </p:txBody>
      </p:sp>
      <p:sp>
        <p:nvSpPr>
          <p:cNvPr id="16" name="TextBox 15">
            <a:extLst>
              <a:ext uri="{FF2B5EF4-FFF2-40B4-BE49-F238E27FC236}">
                <a16:creationId xmlns:a16="http://schemas.microsoft.com/office/drawing/2014/main" id="{F97C08A3-5F25-4275-ABFC-96426B6FB63C}"/>
              </a:ext>
            </a:extLst>
          </p:cNvPr>
          <p:cNvSpPr txBox="1"/>
          <p:nvPr/>
        </p:nvSpPr>
        <p:spPr>
          <a:xfrm>
            <a:off x="9465281" y="3560535"/>
            <a:ext cx="418704" cy="369332"/>
          </a:xfrm>
          <a:prstGeom prst="rect">
            <a:avLst/>
          </a:prstGeom>
          <a:noFill/>
        </p:spPr>
        <p:txBody>
          <a:bodyPr wrap="none" rtlCol="0">
            <a:spAutoFit/>
          </a:bodyPr>
          <a:lstStyle/>
          <a:p>
            <a:r>
              <a:rPr lang="en-US" dirty="0"/>
              <a:t>78</a:t>
            </a:r>
          </a:p>
        </p:txBody>
      </p:sp>
      <p:pic>
        <p:nvPicPr>
          <p:cNvPr id="13" name="Picture 8" descr="Dune (2021) - IMDb">
            <a:extLst>
              <a:ext uri="{FF2B5EF4-FFF2-40B4-BE49-F238E27FC236}">
                <a16:creationId xmlns:a16="http://schemas.microsoft.com/office/drawing/2014/main" id="{AD80E606-D8CC-4D7F-93C4-681AB4153B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4610554" y="2837473"/>
            <a:ext cx="726494" cy="8867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Belfast (film) - Wikipedia">
            <a:extLst>
              <a:ext uri="{FF2B5EF4-FFF2-40B4-BE49-F238E27FC236}">
                <a16:creationId xmlns:a16="http://schemas.microsoft.com/office/drawing/2014/main" id="{BFD6A002-6B7C-43B3-827C-592A29D7B4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3" r="7493" b="27526"/>
          <a:stretch/>
        </p:blipFill>
        <p:spPr bwMode="auto">
          <a:xfrm>
            <a:off x="5644285" y="2837473"/>
            <a:ext cx="741067" cy="9045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6CD5E7E-4682-41A9-94F1-821EA02CA85F}"/>
              </a:ext>
            </a:extLst>
          </p:cNvPr>
          <p:cNvSpPr txBox="1"/>
          <p:nvPr/>
        </p:nvSpPr>
        <p:spPr>
          <a:xfrm>
            <a:off x="3656284" y="3126202"/>
            <a:ext cx="694742" cy="369332"/>
          </a:xfrm>
          <a:prstGeom prst="rect">
            <a:avLst/>
          </a:prstGeom>
          <a:noFill/>
        </p:spPr>
        <p:txBody>
          <a:bodyPr wrap="none" rtlCol="0">
            <a:spAutoFit/>
          </a:bodyPr>
          <a:lstStyle/>
          <a:p>
            <a:r>
              <a:rPr lang="en-US" dirty="0"/>
              <a:t>Top-k</a:t>
            </a:r>
          </a:p>
        </p:txBody>
      </p:sp>
      <p:pic>
        <p:nvPicPr>
          <p:cNvPr id="18" name="Picture 10" descr="West Side Story (2021) - IMDb">
            <a:extLst>
              <a:ext uri="{FF2B5EF4-FFF2-40B4-BE49-F238E27FC236}">
                <a16:creationId xmlns:a16="http://schemas.microsoft.com/office/drawing/2014/main" id="{1EBC50D7-4AEA-4631-BE43-353235FCE9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10185295" y="2269446"/>
            <a:ext cx="1187043" cy="1414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une (2021) - IMDb">
            <a:extLst>
              <a:ext uri="{FF2B5EF4-FFF2-40B4-BE49-F238E27FC236}">
                <a16:creationId xmlns:a16="http://schemas.microsoft.com/office/drawing/2014/main" id="{172FA6CC-EBEF-4B1A-803D-3AB20CB73C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4624201" y="3963762"/>
            <a:ext cx="726494" cy="8867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West Side Story (2021) - IMDb">
            <a:extLst>
              <a:ext uri="{FF2B5EF4-FFF2-40B4-BE49-F238E27FC236}">
                <a16:creationId xmlns:a16="http://schemas.microsoft.com/office/drawing/2014/main" id="{BD864B8E-933D-40DF-BEBF-AEEF808BE5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5607244" y="3963762"/>
            <a:ext cx="758952" cy="9044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0007E5E-C14A-499B-ABD3-806110675869}"/>
              </a:ext>
            </a:extLst>
          </p:cNvPr>
          <p:cNvSpPr txBox="1"/>
          <p:nvPr/>
        </p:nvSpPr>
        <p:spPr>
          <a:xfrm>
            <a:off x="3648235" y="4174884"/>
            <a:ext cx="997581" cy="369332"/>
          </a:xfrm>
          <a:prstGeom prst="rect">
            <a:avLst/>
          </a:prstGeom>
          <a:noFill/>
        </p:spPr>
        <p:txBody>
          <a:bodyPr wrap="none" rtlCol="0">
            <a:spAutoFit/>
          </a:bodyPr>
          <a:lstStyle/>
          <a:p>
            <a:r>
              <a:rPr lang="en-US" dirty="0"/>
              <a:t>Diversity</a:t>
            </a:r>
          </a:p>
        </p:txBody>
      </p:sp>
    </p:spTree>
    <p:extLst>
      <p:ext uri="{BB962C8B-B14F-4D97-AF65-F5344CB8AC3E}">
        <p14:creationId xmlns:p14="http://schemas.microsoft.com/office/powerpoint/2010/main" val="4008236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 AD: (2,A) blocks</a:t>
                </a:r>
              </a:p>
              <a:p>
                <a:pPr>
                  <a:buFontTx/>
                  <a:buChar char="-"/>
                </a:pPr>
                <a:r>
                  <a:rPr lang="en-US" dirty="0"/>
                  <a:t>CD: (1, A) blocks </a:t>
                </a:r>
                <a14:m>
                  <m:oMath xmlns:m="http://schemas.openxmlformats.org/officeDocument/2006/math">
                    <m:r>
                      <a:rPr lang="en-US" b="0" i="1" smtClean="0">
                        <a:latin typeface="Cambria Math" panose="02040503050406030204" pitchFamily="18" charset="0"/>
                      </a:rPr>
                      <m:t>⇒</m:t>
                    </m:r>
                  </m:oMath>
                </a14:m>
                <a:r>
                  <a:rPr lang="en-US" dirty="0"/>
                  <a:t> no stable rec.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b="-580"/>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58</a:t>
            </a:fld>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7418536" y="589387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flipV="1">
            <a:off x="7751273" y="5563908"/>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3869A87-128F-40E7-BDBC-2FEA17CF5491}"/>
              </a:ext>
            </a:extLst>
          </p:cNvPr>
          <p:cNvSpPr/>
          <p:nvPr/>
        </p:nvSpPr>
        <p:spPr>
          <a:xfrm>
            <a:off x="9374096" y="526913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60F7D8-81D3-43E0-97E7-34BB20F9E932}"/>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17" name="TextBox 16">
                <a:extLst>
                  <a:ext uri="{FF2B5EF4-FFF2-40B4-BE49-F238E27FC236}">
                    <a16:creationId xmlns:a16="http://schemas.microsoft.com/office/drawing/2014/main" id="{3B60F7D8-81D3-43E0-97E7-34BB20F9E932}"/>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B892868-1B4E-45C2-9850-D3FE10A05B5E}"/>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60647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1614192598"/>
              </p:ext>
            </p:extLst>
          </p:nvPr>
        </p:nvGraphicFramePr>
        <p:xfrm>
          <a:off x="6494976" y="396883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59</a:t>
            </a:fld>
            <a:endParaRPr lang="en-US" dirty="0"/>
          </a:p>
        </p:txBody>
      </p:sp>
      <p:sp>
        <p:nvSpPr>
          <p:cNvPr id="12" name="Rectangle: Rounded Corners 11">
            <a:extLst>
              <a:ext uri="{FF2B5EF4-FFF2-40B4-BE49-F238E27FC236}">
                <a16:creationId xmlns:a16="http://schemas.microsoft.com/office/drawing/2014/main" id="{AD087A9F-287F-4652-B80A-4E584C7E0136}"/>
              </a:ext>
            </a:extLst>
          </p:cNvPr>
          <p:cNvSpPr/>
          <p:nvPr/>
        </p:nvSpPr>
        <p:spPr>
          <a:xfrm>
            <a:off x="7579619" y="5111834"/>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A465C74-82B0-4223-8A3F-E767AD7CF7D2}"/>
              </a:ext>
            </a:extLst>
          </p:cNvPr>
          <p:cNvSpPr/>
          <p:nvPr/>
        </p:nvSpPr>
        <p:spPr>
          <a:xfrm>
            <a:off x="9506700" y="5754673"/>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855331" y="543992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84031" y="4576588"/>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84031" y="4576588"/>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39194" y="5095391"/>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2" y="1267326"/>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2" y="1267326"/>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1" y="3572638"/>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Tree>
    <p:extLst>
      <p:ext uri="{BB962C8B-B14F-4D97-AF65-F5344CB8AC3E}">
        <p14:creationId xmlns:p14="http://schemas.microsoft.com/office/powerpoint/2010/main" val="336724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C233-6B61-4ECB-BEEE-2646456D481E}"/>
              </a:ext>
            </a:extLst>
          </p:cNvPr>
          <p:cNvSpPr>
            <a:spLocks noGrp="1"/>
          </p:cNvSpPr>
          <p:nvPr>
            <p:ph type="title"/>
          </p:nvPr>
        </p:nvSpPr>
        <p:spPr/>
        <p:txBody>
          <a:bodyPr/>
          <a:lstStyle/>
          <a:p>
            <a:r>
              <a:rPr lang="en-US" dirty="0"/>
              <a:t>Buyer behavior follows a choice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E73F1C-BFE7-4969-ADA4-E95B50E66E57}"/>
                  </a:ext>
                </a:extLst>
              </p:cNvPr>
              <p:cNvSpPr>
                <a:spLocks noGrp="1"/>
              </p:cNvSpPr>
              <p:nvPr>
                <p:ph idx="1"/>
              </p:nvPr>
            </p:nvSpPr>
            <p:spPr>
              <a:xfrm>
                <a:off x="838200" y="1267326"/>
                <a:ext cx="11281610" cy="4909637"/>
              </a:xfrm>
            </p:spPr>
            <p:txBody>
              <a:bodyPr>
                <a:normAutofit lnSpcReduction="10000"/>
              </a:bodyPr>
              <a:lstStyle/>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realizes welfare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𝐺𝑢𝑚𝑏𝑒𝑙</m:t>
                    </m:r>
                    <m:r>
                      <a:rPr lang="en-US" sz="2400" b="0" i="1" smtClean="0">
                        <a:latin typeface="Cambria Math" panose="02040503050406030204" pitchFamily="18" charset="0"/>
                      </a:rPr>
                      <m:t>(0,1)</m:t>
                    </m:r>
                  </m:oMath>
                </a14:m>
                <a:r>
                  <a:rPr lang="en-US" sz="2400" dirty="0"/>
                  <a:t>, unknown</a:t>
                </a:r>
              </a:p>
              <a:p>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b="1"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endParaRPr lang="en-US" dirty="0"/>
              </a:p>
              <a:p>
                <a:pPr>
                  <a:spcAft>
                    <a:spcPts val="600"/>
                  </a:spcAft>
                </a:pPr>
                <a:r>
                  <a:rPr lang="en-US" dirty="0"/>
                  <a:t>Buyers maximize utility </a:t>
                </a:r>
                <a14:m>
                  <m:oMath xmlns:m="http://schemas.openxmlformats.org/officeDocument/2006/math">
                    <m:r>
                      <a:rPr lang="en-US" b="0" i="1" smtClean="0">
                        <a:latin typeface="Cambria Math" panose="02040503050406030204" pitchFamily="18" charset="0"/>
                      </a:rPr>
                      <m:t>⇒ </m:t>
                    </m:r>
                  </m:oMath>
                </a14:m>
                <a:r>
                  <a:rPr lang="en-US" dirty="0"/>
                  <a:t>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w/ </a:t>
                </a:r>
                <a:r>
                  <a:rPr lang="en-US" b="1" dirty="0"/>
                  <a:t>purchase probability</a:t>
                </a:r>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exp</m:t>
                              </m:r>
                            </m:fName>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𝑢</m:t>
                                      </m:r>
                                    </m:e>
                                    <m:sub>
                                      <m:r>
                                        <a:rPr lang="en-US" sz="2200" i="1">
                                          <a:latin typeface="Cambria Math" panose="02040503050406030204" pitchFamily="18" charset="0"/>
                                        </a:rPr>
                                        <m:t>𝑏</m:t>
                                      </m:r>
                                      <m:r>
                                        <a:rPr lang="en-US" sz="2200" i="1">
                                          <a:latin typeface="Cambria Math" panose="02040503050406030204" pitchFamily="18" charset="0"/>
                                        </a:rPr>
                                        <m:t>𝜔</m:t>
                                      </m:r>
                                    </m:sub>
                                  </m:sSub>
                                </m:e>
                              </m:d>
                            </m:e>
                          </m:func>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m:t>
                              </m:r>
                              <m:r>
                                <a:rPr lang="en-US" sz="2200" b="0" i="1" smtClean="0">
                                  <a:latin typeface="Cambria Math" panose="02040503050406030204" pitchFamily="18" charset="0"/>
                                </a:rPr>
                                <m:t>𝜔</m:t>
                              </m:r>
                            </m:sub>
                          </m:sSub>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marL="457200" lvl="1" indent="0">
                  <a:spcAft>
                    <a:spcPts val="600"/>
                  </a:spcAft>
                  <a:buNone/>
                </a:pPr>
                <a:endParaRPr lang="en-US" sz="2200" dirty="0"/>
              </a:p>
              <a:p>
                <a:r>
                  <a:rPr lang="en-US" b="1" dirty="0"/>
                  <a:t>Expected utility </a:t>
                </a:r>
                <a:r>
                  <a:rPr lang="en-US" dirty="0"/>
                  <a:t>from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lim>
                        </m:limLow>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𝑏𝑗</m:t>
                            </m:r>
                          </m:sub>
                        </m:sSub>
                      </m:e>
                    </m:d>
                    <m:r>
                      <a:rPr lang="en-US" b="0" i="0"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e>
                        </m:nary>
                      </m:e>
                    </m:func>
                  </m:oMath>
                </a14:m>
                <a:endParaRPr lang="en-US" b="0" i="1" dirty="0">
                  <a:latin typeface="Cambria Math" panose="02040503050406030204" pitchFamily="18" charset="0"/>
                </a:endParaRPr>
              </a:p>
              <a:p>
                <a:pPr marL="457200" lvl="1" indent="0">
                  <a:buNone/>
                </a:pPr>
                <a:r>
                  <a:rPr lang="en-US" b="0" dirty="0"/>
                  <a:t>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 </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𝑏</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e>
                    </m:func>
                  </m:oMath>
                </a14:m>
                <a:endParaRPr lang="en-US" sz="2800" b="0" dirty="0"/>
              </a:p>
              <a:p>
                <a:r>
                  <a:rPr lang="en-US" b="1" dirty="0">
                    <a:solidFill>
                      <a:schemeClr val="bg1"/>
                    </a:solidFill>
                  </a:rPr>
                  <a:t>Better choice sets: Good for buyers, bad for sellers</a:t>
                </a:r>
                <a:endParaRPr lang="en-US" dirty="0">
                  <a:solidFill>
                    <a:schemeClr val="bg1"/>
                  </a:solidFill>
                </a:endParaRPr>
              </a:p>
              <a:p>
                <a:pPr marL="457200" lvl="1" indent="0">
                  <a:buNone/>
                </a:pPr>
                <a:endParaRPr lang="en-US" sz="2800" b="0"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EE73F1C-BFE7-4969-ADA4-E95B50E66E57}"/>
                  </a:ext>
                </a:extLst>
              </p:cNvPr>
              <p:cNvSpPr>
                <a:spLocks noGrp="1" noRot="1" noChangeAspect="1" noMove="1" noResize="1" noEditPoints="1" noAdjustHandles="1" noChangeArrowheads="1" noChangeShapeType="1" noTextEdit="1"/>
              </p:cNvSpPr>
              <p:nvPr>
                <p:ph idx="1"/>
              </p:nvPr>
            </p:nvSpPr>
            <p:spPr>
              <a:xfrm>
                <a:off x="838200" y="1267326"/>
                <a:ext cx="11281610" cy="4909637"/>
              </a:xfrm>
              <a:blipFill>
                <a:blip r:embed="rId3"/>
                <a:stretch>
                  <a:fillRect l="-973" t="-2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FD2125-D158-4D24-97DD-7F6BA1A6A8D4}"/>
              </a:ext>
            </a:extLst>
          </p:cNvPr>
          <p:cNvSpPr>
            <a:spLocks noGrp="1"/>
          </p:cNvSpPr>
          <p:nvPr>
            <p:ph type="sldNum" sz="quarter" idx="12"/>
          </p:nvPr>
        </p:nvSpPr>
        <p:spPr/>
        <p:txBody>
          <a:bodyPr/>
          <a:lstStyle/>
          <a:p>
            <a:fld id="{0C15891D-5D85-41F7-8804-0265A87BC9DB}" type="slidenum">
              <a:rPr lang="en-US" smtClean="0"/>
              <a:t>6</a:t>
            </a:fld>
            <a:endParaRPr lang="en-US" dirty="0"/>
          </a:p>
        </p:txBody>
      </p:sp>
      <p:sp>
        <p:nvSpPr>
          <p:cNvPr id="8" name="TextBox 7">
            <a:extLst>
              <a:ext uri="{FF2B5EF4-FFF2-40B4-BE49-F238E27FC236}">
                <a16:creationId xmlns:a16="http://schemas.microsoft.com/office/drawing/2014/main" id="{82B7713B-3DA1-4611-8ADC-52D598E51859}"/>
              </a:ext>
            </a:extLst>
          </p:cNvPr>
          <p:cNvSpPr txBox="1"/>
          <p:nvPr/>
        </p:nvSpPr>
        <p:spPr>
          <a:xfrm>
            <a:off x="9490075" y="394511"/>
            <a:ext cx="6102350" cy="646331"/>
          </a:xfrm>
          <a:prstGeom prst="rect">
            <a:avLst/>
          </a:prstGeom>
          <a:noFill/>
        </p:spPr>
        <p:txBody>
          <a:bodyPr wrap="square">
            <a:spAutoFit/>
          </a:bodyPr>
          <a:lstStyle/>
          <a:p>
            <a:r>
              <a:rPr lang="en-US" sz="1800" dirty="0"/>
              <a:t>[McFadden’73]</a:t>
            </a:r>
            <a:br>
              <a:rPr lang="en-US" sz="1800" dirty="0"/>
            </a:br>
            <a:endParaRPr lang="en-US" dirty="0"/>
          </a:p>
        </p:txBody>
      </p:sp>
      <p:sp>
        <p:nvSpPr>
          <p:cNvPr id="9" name="TextBox 8">
            <a:extLst>
              <a:ext uri="{FF2B5EF4-FFF2-40B4-BE49-F238E27FC236}">
                <a16:creationId xmlns:a16="http://schemas.microsoft.com/office/drawing/2014/main" id="{7B23BC68-7A7D-45B3-BB7C-CA3C08530390}"/>
              </a:ext>
            </a:extLst>
          </p:cNvPr>
          <p:cNvSpPr txBox="1"/>
          <p:nvPr/>
        </p:nvSpPr>
        <p:spPr>
          <a:xfrm>
            <a:off x="9490075" y="3904186"/>
            <a:ext cx="1554208" cy="369332"/>
          </a:xfrm>
          <a:prstGeom prst="rect">
            <a:avLst/>
          </a:prstGeom>
          <a:noFill/>
        </p:spPr>
        <p:txBody>
          <a:bodyPr wrap="none" rtlCol="0">
            <a:spAutoFit/>
          </a:bodyPr>
          <a:lstStyle/>
          <a:p>
            <a:r>
              <a:rPr lang="en-US" dirty="0">
                <a:solidFill>
                  <a:schemeClr val="accent1">
                    <a:lumMod val="60000"/>
                    <a:lumOff val="40000"/>
                  </a:schemeClr>
                </a:solidFill>
              </a:rPr>
              <a:t>outside option</a:t>
            </a:r>
          </a:p>
        </p:txBody>
      </p:sp>
      <p:sp>
        <p:nvSpPr>
          <p:cNvPr id="10" name="TextBox 9">
            <a:extLst>
              <a:ext uri="{FF2B5EF4-FFF2-40B4-BE49-F238E27FC236}">
                <a16:creationId xmlns:a16="http://schemas.microsoft.com/office/drawing/2014/main" id="{7446E2DA-585A-49DC-87EF-06BE28A538A3}"/>
              </a:ext>
            </a:extLst>
          </p:cNvPr>
          <p:cNvSpPr txBox="1"/>
          <p:nvPr/>
        </p:nvSpPr>
        <p:spPr>
          <a:xfrm>
            <a:off x="9490075" y="3493036"/>
            <a:ext cx="2547942" cy="369332"/>
          </a:xfrm>
          <a:prstGeom prst="rect">
            <a:avLst/>
          </a:prstGeom>
          <a:noFill/>
        </p:spPr>
        <p:txBody>
          <a:bodyPr wrap="none" rtlCol="0">
            <a:spAutoFit/>
          </a:bodyPr>
          <a:lstStyle/>
          <a:p>
            <a:r>
              <a:rPr lang="en-US" dirty="0">
                <a:solidFill>
                  <a:schemeClr val="accent1">
                    <a:lumMod val="60000"/>
                    <a:lumOff val="40000"/>
                  </a:schemeClr>
                </a:solidFill>
              </a:rPr>
              <a:t>competition in choice set</a:t>
            </a:r>
          </a:p>
        </p:txBody>
      </p:sp>
      <p:sp>
        <p:nvSpPr>
          <p:cNvPr id="11" name="TextBox 10">
            <a:extLst>
              <a:ext uri="{FF2B5EF4-FFF2-40B4-BE49-F238E27FC236}">
                <a16:creationId xmlns:a16="http://schemas.microsoft.com/office/drawing/2014/main" id="{782E7DB4-BBB2-44D3-8C6C-2E27E624628C}"/>
              </a:ext>
            </a:extLst>
          </p:cNvPr>
          <p:cNvSpPr txBox="1"/>
          <p:nvPr/>
        </p:nvSpPr>
        <p:spPr>
          <a:xfrm>
            <a:off x="9490075" y="3051515"/>
            <a:ext cx="1166217" cy="369332"/>
          </a:xfrm>
          <a:prstGeom prst="rect">
            <a:avLst/>
          </a:prstGeom>
          <a:noFill/>
        </p:spPr>
        <p:txBody>
          <a:bodyPr wrap="none" rtlCol="0">
            <a:spAutoFit/>
          </a:bodyPr>
          <a:lstStyle/>
          <a:p>
            <a:r>
              <a:rPr lang="en-US" dirty="0">
                <a:solidFill>
                  <a:schemeClr val="accent1">
                    <a:lumMod val="60000"/>
                    <a:lumOff val="40000"/>
                  </a:schemeClr>
                </a:solidFill>
              </a:rPr>
              <a:t>item value</a:t>
            </a:r>
          </a:p>
        </p:txBody>
      </p:sp>
      <p:cxnSp>
        <p:nvCxnSpPr>
          <p:cNvPr id="13" name="Straight Arrow Connector 12">
            <a:extLst>
              <a:ext uri="{FF2B5EF4-FFF2-40B4-BE49-F238E27FC236}">
                <a16:creationId xmlns:a16="http://schemas.microsoft.com/office/drawing/2014/main" id="{A957D5D1-E0D3-4BC6-BEEE-66DCA7DA14DF}"/>
              </a:ext>
            </a:extLst>
          </p:cNvPr>
          <p:cNvCxnSpPr>
            <a:stCxn id="11" idx="1"/>
          </p:cNvCxnSpPr>
          <p:nvPr/>
        </p:nvCxnSpPr>
        <p:spPr>
          <a:xfrm flipH="1">
            <a:off x="8559800" y="3236181"/>
            <a:ext cx="930275" cy="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4AE014-AE9A-4F89-A002-6BA46DE85F8D}"/>
              </a:ext>
            </a:extLst>
          </p:cNvPr>
          <p:cNvCxnSpPr>
            <a:cxnSpLocks/>
          </p:cNvCxnSpPr>
          <p:nvPr/>
        </p:nvCxnSpPr>
        <p:spPr>
          <a:xfrm flipH="1">
            <a:off x="9156700" y="3677702"/>
            <a:ext cx="333375" cy="2319"/>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7A92B6C-AF01-4F31-9E3C-FCD509E5F2C7}"/>
              </a:ext>
            </a:extLst>
          </p:cNvPr>
          <p:cNvCxnSpPr>
            <a:cxnSpLocks/>
          </p:cNvCxnSpPr>
          <p:nvPr/>
        </p:nvCxnSpPr>
        <p:spPr>
          <a:xfrm rot="10800000">
            <a:off x="7465183" y="3824352"/>
            <a:ext cx="2024892" cy="292128"/>
          </a:xfrm>
          <a:prstGeom prst="bentConnector3">
            <a:avLst>
              <a:gd name="adj1" fmla="val 100176"/>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00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marL="457200" lvl="1" indent="0">
                  <a:buNone/>
                </a:pPr>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a:buFontTx/>
                  <a:buChar char="-"/>
                </a:pPr>
                <a:r>
                  <a:rPr lang="en-US" dirty="0"/>
                  <a:t>BC: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60</a:t>
            </a:fld>
            <a:endParaRPr lang="en-US" dirty="0"/>
          </a:p>
        </p:txBody>
      </p:sp>
      <p:sp>
        <p:nvSpPr>
          <p:cNvPr id="12" name="Rectangle: Rounded Corners 11">
            <a:extLst>
              <a:ext uri="{FF2B5EF4-FFF2-40B4-BE49-F238E27FC236}">
                <a16:creationId xmlns:a16="http://schemas.microsoft.com/office/drawing/2014/main" id="{AD087A9F-287F-4652-B80A-4E584C7E0136}"/>
              </a:ext>
            </a:extLst>
          </p:cNvPr>
          <p:cNvSpPr/>
          <p:nvPr/>
        </p:nvSpPr>
        <p:spPr>
          <a:xfrm>
            <a:off x="8368052" y="5248977"/>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694248" y="558348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2A80952-37DE-48F2-9357-32CECF776EBE}"/>
              </a:ext>
            </a:extLst>
          </p:cNvPr>
          <p:cNvSpPr/>
          <p:nvPr/>
        </p:nvSpPr>
        <p:spPr>
          <a:xfrm>
            <a:off x="7418536" y="5907525"/>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170BF5-1169-4861-83CA-BF45BE7BB849}"/>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17" name="TextBox 16">
                <a:extLst>
                  <a:ext uri="{FF2B5EF4-FFF2-40B4-BE49-F238E27FC236}">
                    <a16:creationId xmlns:a16="http://schemas.microsoft.com/office/drawing/2014/main" id="{08170BF5-1169-4861-83CA-BF45BE7BB849}"/>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C9F2189-F39D-49F9-BECD-0CE14F489F9B}"/>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356865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61</a:t>
            </a:fld>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6398"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88256"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33C5219-DE4D-4648-8806-FCA5C6E52B8C}"/>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5C7CF77-C361-4B1F-B095-216BA7CA2A16}"/>
              </a:ext>
            </a:extLst>
          </p:cNvPr>
          <p:cNvSpPr/>
          <p:nvPr/>
        </p:nvSpPr>
        <p:spPr>
          <a:xfrm>
            <a:off x="8350394" y="5898801"/>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8498BD7-44FD-49DB-99B5-5EB38202B470}"/>
              </a:ext>
            </a:extLst>
          </p:cNvPr>
          <p:cNvSpPr/>
          <p:nvPr/>
        </p:nvSpPr>
        <p:spPr>
          <a:xfrm>
            <a:off x="934301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4DCCF9A-351F-4733-A50B-287E66E9F1C3}"/>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4464031-EF74-41DD-A417-D65ADE26BA4D}"/>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21" name="TextBox 20">
                <a:extLst>
                  <a:ext uri="{FF2B5EF4-FFF2-40B4-BE49-F238E27FC236}">
                    <a16:creationId xmlns:a16="http://schemas.microsoft.com/office/drawing/2014/main" id="{44464031-EF74-41DD-A417-D65ADE26BA4D}"/>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173AF52-A0D5-46EB-8BDA-7531AD3F18C5}"/>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39019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 (2,A) blocks</a:t>
                </a:r>
              </a:p>
              <a:p>
                <a:pPr>
                  <a:buFontTx/>
                  <a:buChar char="-"/>
                </a:pPr>
                <a:r>
                  <a:rPr lang="en-US" dirty="0"/>
                  <a:t>AD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b="-580"/>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62</a:t>
            </a:fld>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8412167" y="5896896"/>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1273"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91569"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3E3C859-14E0-4AE1-9490-9B2296247F03}"/>
              </a:ext>
            </a:extLst>
          </p:cNvPr>
          <p:cNvSpPr/>
          <p:nvPr/>
        </p:nvSpPr>
        <p:spPr>
          <a:xfrm>
            <a:off x="1027646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090A248-6CCA-4FD2-BF79-6D54EE8E7477}"/>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5D40A3B-6CCA-484F-963D-3097A84F9931}"/>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16" name="TextBox 15">
                <a:extLst>
                  <a:ext uri="{FF2B5EF4-FFF2-40B4-BE49-F238E27FC236}">
                    <a16:creationId xmlns:a16="http://schemas.microsoft.com/office/drawing/2014/main" id="{D5D40A3B-6CCA-484F-963D-3097A84F9931}"/>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27F111B3-5DF0-482E-A355-54C6A5F08239}"/>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44763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26C6F-A2C1-4775-BE20-4D11403ACDD2}"/>
              </a:ext>
            </a:extLst>
          </p:cNvPr>
          <p:cNvSpPr>
            <a:spLocks noGrp="1"/>
          </p:cNvSpPr>
          <p:nvPr>
            <p:ph type="sldNum" sz="quarter" idx="12"/>
          </p:nvPr>
        </p:nvSpPr>
        <p:spPr/>
        <p:txBody>
          <a:bodyPr/>
          <a:lstStyle/>
          <a:p>
            <a:fld id="{0C15891D-5D85-41F7-8804-0265A87BC9DB}" type="slidenum">
              <a:rPr lang="en-US" smtClean="0"/>
              <a:t>63</a:t>
            </a:fld>
            <a:endParaRPr lang="en-US"/>
          </a:p>
        </p:txBody>
      </p:sp>
      <p:pic>
        <p:nvPicPr>
          <p:cNvPr id="1026" name="Picture 2" descr="Yes and no signs">
            <a:extLst>
              <a:ext uri="{FF2B5EF4-FFF2-40B4-BE49-F238E27FC236}">
                <a16:creationId xmlns:a16="http://schemas.microsoft.com/office/drawing/2014/main" id="{8B34153A-0A4A-456D-ACF0-4AD1ED1000E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764" l="2396" r="46006">
                        <a14:foregroundMark x1="3355" y1="27955" x2="4792" y2="41374"/>
                        <a14:foregroundMark x1="4792" y1="27796" x2="24441" y2="28754"/>
                        <a14:foregroundMark x1="24441" y1="28754" x2="43131" y2="24441"/>
                        <a14:foregroundMark x1="43131" y1="24441" x2="43131" y2="34505"/>
                        <a14:foregroundMark x1="43131" y1="34505" x2="36113" y2="40247"/>
                        <a14:foregroundMark x1="24544" y1="44137" x2="25391" y2="44031"/>
                        <a14:foregroundMark x1="40256" y1="38658" x2="45527" y2="30511"/>
                        <a14:foregroundMark x1="45527" y1="30511" x2="41374" y2="23482"/>
                        <a14:foregroundMark x1="30711" y1="24950" x2="6550" y2="28275"/>
                        <a14:foregroundMark x1="41374" y1="23482" x2="31653" y2="24820"/>
                        <a14:foregroundMark x1="18850" y1="80990" x2="19225" y2="83519"/>
                        <a14:foregroundMark x1="22746" y1="95074" x2="27955" y2="98083"/>
                        <a14:foregroundMark x1="27955" y1="98083" x2="28435" y2="82588"/>
                        <a14:foregroundMark x1="28435" y1="82588" x2="21406" y2="78435"/>
                        <a14:foregroundMark x1="36102" y1="41214" x2="44728" y2="39617"/>
                        <a14:foregroundMark x1="44728" y1="39617" x2="45367" y2="39776"/>
                        <a14:foregroundMark x1="46166" y1="40735" x2="46166" y2="40735"/>
                        <a14:foregroundMark x1="2396" y1="27316" x2="29872" y2="23962"/>
                        <a14:foregroundMark x1="32828" y1="22780" x2="33067" y2="22684"/>
                        <a14:foregroundMark x1="29872" y1="23962" x2="31702" y2="23230"/>
                        <a14:foregroundMark x1="40096" y1="23482" x2="41374" y2="22045"/>
                        <a14:foregroundMark x1="42492" y1="22204" x2="44569" y2="24760"/>
                        <a14:backgroundMark x1="32109" y1="22524" x2="33067" y2="22364"/>
                        <a14:backgroundMark x1="33067" y1="22684" x2="33067" y2="22684"/>
                        <a14:backgroundMark x1="28594" y1="43770" x2="27955" y2="43291"/>
                        <a14:backgroundMark x1="29073" y1="43450" x2="34345" y2="43131"/>
                        <a14:backgroundMark x1="28594" y1="43930" x2="29393" y2="43930"/>
                        <a14:backgroundMark x1="20927" y1="43770" x2="4792" y2="45367"/>
                        <a14:backgroundMark x1="20607" y1="43930" x2="22204" y2="46645"/>
                        <a14:backgroundMark x1="28594" y1="43610" x2="28754" y2="44409"/>
                        <a14:backgroundMark x1="18371" y1="85463" x2="21885" y2="95367"/>
                        <a14:backgroundMark x1="18690" y1="83706" x2="19329" y2="85463"/>
                      </a14:backgroundRemoval>
                    </a14:imgEffect>
                  </a14:imgLayer>
                </a14:imgProps>
              </a:ext>
              <a:ext uri="{28A0092B-C50C-407E-A947-70E740481C1C}">
                <a14:useLocalDpi xmlns:a14="http://schemas.microsoft.com/office/drawing/2010/main" val="0"/>
              </a:ext>
            </a:extLst>
          </a:blip>
          <a:srcRect r="51555"/>
          <a:stretch/>
        </p:blipFill>
        <p:spPr bwMode="auto">
          <a:xfrm>
            <a:off x="1158919" y="187960"/>
            <a:ext cx="288863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Yes and no signs">
            <a:extLst>
              <a:ext uri="{FF2B5EF4-FFF2-40B4-BE49-F238E27FC236}">
                <a16:creationId xmlns:a16="http://schemas.microsoft.com/office/drawing/2014/main" id="{F9055A3E-6318-49B1-BFF3-6D348E5D3715}"/>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a:stretch/>
        </p:blipFill>
        <p:spPr bwMode="auto">
          <a:xfrm>
            <a:off x="4651684" y="-228187"/>
            <a:ext cx="2888631" cy="59626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DBEF56C-2410-4E9C-AE25-F3CD0B6B220D}"/>
              </a:ext>
            </a:extLst>
          </p:cNvPr>
          <p:cNvGrpSpPr/>
          <p:nvPr/>
        </p:nvGrpSpPr>
        <p:grpSpPr>
          <a:xfrm>
            <a:off x="7730684" y="762000"/>
            <a:ext cx="2989977" cy="4039129"/>
            <a:chOff x="7730684" y="762000"/>
            <a:chExt cx="2989977" cy="4039129"/>
          </a:xfrm>
        </p:grpSpPr>
        <p:pic>
          <p:nvPicPr>
            <p:cNvPr id="5" name="Picture 2" descr="Yes and no signs">
              <a:extLst>
                <a:ext uri="{FF2B5EF4-FFF2-40B4-BE49-F238E27FC236}">
                  <a16:creationId xmlns:a16="http://schemas.microsoft.com/office/drawing/2014/main" id="{B04FE8BA-9DDA-4466-8B80-485E1CD1A1B9}"/>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413" t="22357" r="142" b="49812"/>
            <a:stretch/>
          </p:blipFill>
          <p:spPr bwMode="auto">
            <a:xfrm>
              <a:off x="7730684" y="762000"/>
              <a:ext cx="2888631" cy="16594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Yes and no signs">
              <a:extLst>
                <a:ext uri="{FF2B5EF4-FFF2-40B4-BE49-F238E27FC236}">
                  <a16:creationId xmlns:a16="http://schemas.microsoft.com/office/drawing/2014/main" id="{7088EE56-4A21-44E8-AFE0-76FC116732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t="58289"/>
            <a:stretch/>
          </p:blipFill>
          <p:spPr bwMode="auto">
            <a:xfrm>
              <a:off x="7832030" y="2314046"/>
              <a:ext cx="2888631" cy="24870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878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CA44-69BE-4ED0-ADD8-D650C743AD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2BEAAD-9777-40E0-B2B3-42F4FB6BC320}"/>
              </a:ext>
            </a:extLst>
          </p:cNvPr>
          <p:cNvSpPr>
            <a:spLocks noGrp="1"/>
          </p:cNvSpPr>
          <p:nvPr>
            <p:ph idx="1"/>
          </p:nvPr>
        </p:nvSpPr>
        <p:spPr/>
        <p:txBody>
          <a:bodyPr>
            <a:normAutofit fontScale="92500" lnSpcReduction="20000"/>
          </a:bodyPr>
          <a:lstStyle/>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1. Photo not necessary</a:t>
            </a:r>
          </a:p>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   1. Probably worth saying a sentence before the question. "recommender systems learn individuals' preferences and match to each, usually top-k, products that each would like". Then continue to the question... </a:t>
            </a:r>
          </a:p>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2. No need to say they'll be dissatisfied (they need not be). "Or would they have reason to break from the match and pursue off platform transactions?". </a:t>
            </a:r>
            <a:r>
              <a:rPr lang="en-US" sz="1800" dirty="0">
                <a:effectLst/>
                <a:latin typeface="Calibri" panose="020F0502020204030204" pitchFamily="34" charset="0"/>
                <a:ea typeface="Calibri" panose="020F0502020204030204" pitchFamily="34" charset="0"/>
              </a:rPr>
              <a:t>Perhaps you can introduce the idea of stability here, so that we can mention it on #4 (or introduce there)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3.  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4. "Loose exposure constraint" and "Tight exposure constraint" are unclear to me. Consider No or Without exposure constraint. And With exposure constraint.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a:solidFill>
                  <a:schemeClr val="bg2">
                    <a:lumMod val="75000"/>
                  </a:schemeClr>
                </a:solidFill>
                <a:effectLst/>
                <a:latin typeface="Calibri" panose="020F0502020204030204" pitchFamily="34" charset="0"/>
                <a:ea typeface="Calibri" panose="020F0502020204030204" pitchFamily="34" charset="0"/>
              </a:rPr>
              <a:t> 1. Not sure we can say/imply empirically stable. It's only better relative to the other methods we tried. nearly 50% would have incentive to deviate even in this.</a:t>
            </a:r>
          </a:p>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5. Might want to say that we model our problem after typical recommender systems on e-commerce platforms where an RS recommends k items to an arrive customer from which a customer usually selects one. ... then continue to the symbols.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6. On this after explaining probability, is it worth saying that seller's expected sales decreases as the value of the competition for buyers increase?</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   1. And contrast that for buyers, the utility increases with the value of constituents in the offer set.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13. Including disjoint top-k with constraint in loose exposure seems a little confusing. Instead "closely related" or "for similar reasons"?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16. </a:t>
            </a:r>
            <a:r>
              <a:rPr lang="en-US" sz="1800" dirty="0">
                <a:effectLst/>
                <a:latin typeface="Calibri" panose="020F0502020204030204" pitchFamily="34" charset="0"/>
                <a:ea typeface="Calibri" panose="020F0502020204030204" pitchFamily="34" charset="0"/>
              </a:rPr>
              <a:t>The theorem ... a little unclear, have we proven something like this. Want to say Observation?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17.  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18. Proof sketch looks great. </a:t>
            </a:r>
          </a:p>
          <a:p>
            <a:endParaRPr lang="en-US" dirty="0"/>
          </a:p>
        </p:txBody>
      </p:sp>
      <p:sp>
        <p:nvSpPr>
          <p:cNvPr id="4" name="Slide Number Placeholder 3">
            <a:extLst>
              <a:ext uri="{FF2B5EF4-FFF2-40B4-BE49-F238E27FC236}">
                <a16:creationId xmlns:a16="http://schemas.microsoft.com/office/drawing/2014/main" id="{9765FE99-89A1-4D5F-8E7D-1D62F535C00F}"/>
              </a:ext>
            </a:extLst>
          </p:cNvPr>
          <p:cNvSpPr>
            <a:spLocks noGrp="1"/>
          </p:cNvSpPr>
          <p:nvPr>
            <p:ph type="sldNum" sz="quarter" idx="12"/>
          </p:nvPr>
        </p:nvSpPr>
        <p:spPr/>
        <p:txBody>
          <a:bodyPr/>
          <a:lstStyle/>
          <a:p>
            <a:fld id="{0C15891D-5D85-41F7-8804-0265A87BC9DB}" type="slidenum">
              <a:rPr lang="en-US" smtClean="0"/>
              <a:pPr/>
              <a:t>64</a:t>
            </a:fld>
            <a:endParaRPr lang="en-US" dirty="0"/>
          </a:p>
        </p:txBody>
      </p:sp>
    </p:spTree>
    <p:extLst>
      <p:ext uri="{BB962C8B-B14F-4D97-AF65-F5344CB8AC3E}">
        <p14:creationId xmlns:p14="http://schemas.microsoft.com/office/powerpoint/2010/main" val="1025533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 TODO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a:bodyPr>
              <a:lstStyle/>
              <a:p>
                <a:endParaRPr lang="en-US" dirty="0"/>
              </a:p>
              <a:p>
                <a:endParaRPr lang="en-US" dirty="0"/>
              </a:p>
              <a:p>
                <a:pPr marL="0" indent="0">
                  <a:buNone/>
                </a:pPr>
                <a:r>
                  <a:rPr lang="en-US" dirty="0"/>
                  <a:t>(Continued)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stable,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displacing some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a:buFontTx/>
                  <a:buChar char="-"/>
                </a:pPr>
                <a14:m>
                  <m:oMath xmlns:m="http://schemas.openxmlformats.org/officeDocument/2006/math">
                    <m:r>
                      <a:rPr lang="en-US" b="0" i="1" smtClean="0">
                        <a:latin typeface="Cambria Math" panose="02040503050406030204" pitchFamily="18" charset="0"/>
                      </a:rPr>
                      <m:t>𝑏</m:t>
                    </m:r>
                  </m:oMath>
                </a14:m>
                <a:r>
                  <a:rPr lang="en-US" dirty="0"/>
                  <a:t> improved,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m:rPr>
                        <m:lit/>
                      </m:rP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by lemma.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3"/>
                <a:stretch>
                  <a:fillRect l="-930" b="-285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65</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643A2BD-9B1F-4404-AFB5-7BD5F6953C1C}"/>
              </a:ext>
            </a:extLst>
          </p:cNvPr>
          <p:cNvSpPr/>
          <p:nvPr/>
        </p:nvSpPr>
        <p:spPr>
          <a:xfrm>
            <a:off x="11353800" y="5781675"/>
            <a:ext cx="257175" cy="266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32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5D4A-48EE-40D8-84B0-129C4AA759F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BF67CD7-CB99-4E23-8DD1-29B479FD148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D64624F-9AD3-426E-9A67-CC36B2165527}"/>
              </a:ext>
            </a:extLst>
          </p:cNvPr>
          <p:cNvSpPr>
            <a:spLocks noGrp="1"/>
          </p:cNvSpPr>
          <p:nvPr>
            <p:ph type="sldNum" sz="quarter" idx="12"/>
          </p:nvPr>
        </p:nvSpPr>
        <p:spPr/>
        <p:txBody>
          <a:bodyPr/>
          <a:lstStyle/>
          <a:p>
            <a:fld id="{0C15891D-5D85-41F7-8804-0265A87BC9DB}" type="slidenum">
              <a:rPr lang="en-US" smtClean="0"/>
              <a:t>66</a:t>
            </a:fld>
            <a:endParaRPr lang="en-US" dirty="0"/>
          </a:p>
        </p:txBody>
      </p:sp>
      <p:pic>
        <p:nvPicPr>
          <p:cNvPr id="7" name="Picture 6">
            <a:extLst>
              <a:ext uri="{FF2B5EF4-FFF2-40B4-BE49-F238E27FC236}">
                <a16:creationId xmlns:a16="http://schemas.microsoft.com/office/drawing/2014/main" id="{FAA49A96-AC35-4A98-B491-7D37887BF164}"/>
              </a:ext>
            </a:extLst>
          </p:cNvPr>
          <p:cNvPicPr>
            <a:picLocks noChangeAspect="1"/>
          </p:cNvPicPr>
          <p:nvPr/>
        </p:nvPicPr>
        <p:blipFill rotWithShape="1">
          <a:blip r:embed="rId3"/>
          <a:srcRect l="2363" r="1656"/>
          <a:stretch/>
        </p:blipFill>
        <p:spPr>
          <a:xfrm>
            <a:off x="838200" y="1661525"/>
            <a:ext cx="10199269" cy="3325672"/>
          </a:xfrm>
          <a:prstGeom prst="rect">
            <a:avLst/>
          </a:prstGeom>
        </p:spPr>
      </p:pic>
    </p:spTree>
    <p:extLst>
      <p:ext uri="{BB962C8B-B14F-4D97-AF65-F5344CB8AC3E}">
        <p14:creationId xmlns:p14="http://schemas.microsoft.com/office/powerpoint/2010/main" val="771352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98CA-F5CD-4B49-8CAE-E9757F866E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2E61AA-3447-4188-BC8D-9A965F98840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6293421-C73F-428D-AE17-4EF3A53D1B98}"/>
              </a:ext>
            </a:extLst>
          </p:cNvPr>
          <p:cNvSpPr>
            <a:spLocks noGrp="1"/>
          </p:cNvSpPr>
          <p:nvPr>
            <p:ph type="sldNum" sz="quarter" idx="12"/>
          </p:nvPr>
        </p:nvSpPr>
        <p:spPr/>
        <p:txBody>
          <a:bodyPr/>
          <a:lstStyle/>
          <a:p>
            <a:fld id="{0C15891D-5D85-41F7-8804-0265A87BC9DB}" type="slidenum">
              <a:rPr lang="en-US" smtClean="0"/>
              <a:pPr/>
              <a:t>67</a:t>
            </a:fld>
            <a:endParaRPr lang="en-US" dirty="0"/>
          </a:p>
        </p:txBody>
      </p:sp>
      <p:pic>
        <p:nvPicPr>
          <p:cNvPr id="6" name="Picture 5">
            <a:extLst>
              <a:ext uri="{FF2B5EF4-FFF2-40B4-BE49-F238E27FC236}">
                <a16:creationId xmlns:a16="http://schemas.microsoft.com/office/drawing/2014/main" id="{B98147CE-7F07-440B-84A7-F7E787CE0AAF}"/>
              </a:ext>
            </a:extLst>
          </p:cNvPr>
          <p:cNvPicPr>
            <a:picLocks noChangeAspect="1"/>
          </p:cNvPicPr>
          <p:nvPr/>
        </p:nvPicPr>
        <p:blipFill>
          <a:blip r:embed="rId3"/>
          <a:stretch>
            <a:fillRect/>
          </a:stretch>
        </p:blipFill>
        <p:spPr>
          <a:xfrm>
            <a:off x="36095" y="38185"/>
            <a:ext cx="12119810" cy="6141274"/>
          </a:xfrm>
          <a:prstGeom prst="rect">
            <a:avLst/>
          </a:prstGeom>
        </p:spPr>
      </p:pic>
      <p:sp>
        <p:nvSpPr>
          <p:cNvPr id="7" name="Rectangle 6">
            <a:extLst>
              <a:ext uri="{FF2B5EF4-FFF2-40B4-BE49-F238E27FC236}">
                <a16:creationId xmlns:a16="http://schemas.microsoft.com/office/drawing/2014/main" id="{B1A4A1FB-5828-49B8-A745-496075114403}"/>
              </a:ext>
            </a:extLst>
          </p:cNvPr>
          <p:cNvSpPr/>
          <p:nvPr/>
        </p:nvSpPr>
        <p:spPr>
          <a:xfrm>
            <a:off x="47626" y="365126"/>
            <a:ext cx="6686550" cy="219075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78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C233-6B61-4ECB-BEEE-2646456D481E}"/>
              </a:ext>
            </a:extLst>
          </p:cNvPr>
          <p:cNvSpPr>
            <a:spLocks noGrp="1"/>
          </p:cNvSpPr>
          <p:nvPr>
            <p:ph type="title"/>
          </p:nvPr>
        </p:nvSpPr>
        <p:spPr/>
        <p:txBody>
          <a:bodyPr/>
          <a:lstStyle/>
          <a:p>
            <a:r>
              <a:rPr lang="en-US" dirty="0"/>
              <a:t>Buyer behavior follows a choice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E73F1C-BFE7-4969-ADA4-E95B50E66E57}"/>
                  </a:ext>
                </a:extLst>
              </p:cNvPr>
              <p:cNvSpPr>
                <a:spLocks noGrp="1"/>
              </p:cNvSpPr>
              <p:nvPr>
                <p:ph idx="1"/>
              </p:nvPr>
            </p:nvSpPr>
            <p:spPr>
              <a:xfrm>
                <a:off x="838200" y="1267326"/>
                <a:ext cx="11281610" cy="4909637"/>
              </a:xfrm>
            </p:spPr>
            <p:txBody>
              <a:bodyPr>
                <a:normAutofit lnSpcReduction="10000"/>
              </a:bodyPr>
              <a:lstStyle/>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realizes welfare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𝐺𝑢𝑚𝑏𝑒𝑙</m:t>
                    </m:r>
                    <m:r>
                      <a:rPr lang="en-US" sz="2400" b="0" i="1" smtClean="0">
                        <a:latin typeface="Cambria Math" panose="02040503050406030204" pitchFamily="18" charset="0"/>
                      </a:rPr>
                      <m:t>(0,1)</m:t>
                    </m:r>
                  </m:oMath>
                </a14:m>
                <a:r>
                  <a:rPr lang="en-US" sz="2400" dirty="0"/>
                  <a:t>, unknown</a:t>
                </a:r>
              </a:p>
              <a:p>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b="1"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endParaRPr lang="en-US" dirty="0"/>
              </a:p>
              <a:p>
                <a:pPr>
                  <a:spcAft>
                    <a:spcPts val="600"/>
                  </a:spcAft>
                </a:pPr>
                <a:r>
                  <a:rPr lang="en-US" dirty="0"/>
                  <a:t>Buyers maximize utility </a:t>
                </a:r>
                <a14:m>
                  <m:oMath xmlns:m="http://schemas.openxmlformats.org/officeDocument/2006/math">
                    <m:r>
                      <a:rPr lang="en-US" b="0" i="1" smtClean="0">
                        <a:latin typeface="Cambria Math" panose="02040503050406030204" pitchFamily="18" charset="0"/>
                      </a:rPr>
                      <m:t>⇒ </m:t>
                    </m:r>
                  </m:oMath>
                </a14:m>
                <a:r>
                  <a:rPr lang="en-US" dirty="0"/>
                  <a:t>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w/ </a:t>
                </a:r>
                <a:r>
                  <a:rPr lang="en-US" b="1" dirty="0"/>
                  <a:t>purchase probability</a:t>
                </a:r>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exp</m:t>
                              </m:r>
                            </m:fName>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𝑢</m:t>
                                      </m:r>
                                    </m:e>
                                    <m:sub>
                                      <m:r>
                                        <a:rPr lang="en-US" sz="2200" i="1">
                                          <a:latin typeface="Cambria Math" panose="02040503050406030204" pitchFamily="18" charset="0"/>
                                        </a:rPr>
                                        <m:t>𝑏</m:t>
                                      </m:r>
                                      <m:r>
                                        <a:rPr lang="en-US" sz="2200" i="1">
                                          <a:latin typeface="Cambria Math" panose="02040503050406030204" pitchFamily="18" charset="0"/>
                                        </a:rPr>
                                        <m:t>𝜔</m:t>
                                      </m:r>
                                    </m:sub>
                                  </m:sSub>
                                </m:e>
                              </m:d>
                            </m:e>
                          </m:func>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m:t>
                              </m:r>
                              <m:r>
                                <a:rPr lang="en-US" sz="2200" b="0" i="1" smtClean="0">
                                  <a:latin typeface="Cambria Math" panose="02040503050406030204" pitchFamily="18" charset="0"/>
                                </a:rPr>
                                <m:t>𝜔</m:t>
                              </m:r>
                            </m:sub>
                          </m:sSub>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marL="457200" lvl="1" indent="0">
                  <a:spcAft>
                    <a:spcPts val="600"/>
                  </a:spcAft>
                  <a:buNone/>
                </a:pPr>
                <a:endParaRPr lang="en-US" sz="2200" dirty="0"/>
              </a:p>
              <a:p>
                <a:r>
                  <a:rPr lang="en-US" b="1" dirty="0"/>
                  <a:t>Expected utility </a:t>
                </a:r>
                <a:r>
                  <a:rPr lang="en-US" dirty="0"/>
                  <a:t>from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lim>
                        </m:limLow>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𝑏𝑗</m:t>
                            </m:r>
                          </m:sub>
                        </m:sSub>
                      </m:e>
                    </m:d>
                    <m:r>
                      <a:rPr lang="en-US" b="0" i="0"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e>
                        </m:nary>
                      </m:e>
                    </m:func>
                  </m:oMath>
                </a14:m>
                <a:endParaRPr lang="en-US" b="0" i="1" dirty="0">
                  <a:latin typeface="Cambria Math" panose="02040503050406030204" pitchFamily="18" charset="0"/>
                </a:endParaRPr>
              </a:p>
              <a:p>
                <a:pPr marL="457200" lvl="1" indent="0">
                  <a:buNone/>
                </a:pPr>
                <a:r>
                  <a:rPr lang="en-US" b="0" dirty="0"/>
                  <a:t>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 </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𝑏</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e>
                    </m:func>
                  </m:oMath>
                </a14:m>
                <a:endParaRPr lang="en-US" sz="2800" b="0" dirty="0"/>
              </a:p>
              <a:p>
                <a:r>
                  <a:rPr lang="en-US" b="1" dirty="0"/>
                  <a:t>Better choice sets: </a:t>
                </a:r>
                <a:r>
                  <a:rPr lang="en-US" b="1" dirty="0">
                    <a:solidFill>
                      <a:schemeClr val="accent6"/>
                    </a:solidFill>
                  </a:rPr>
                  <a:t>Good for buyers</a:t>
                </a:r>
                <a:r>
                  <a:rPr lang="en-US" b="1" dirty="0"/>
                  <a:t>, </a:t>
                </a:r>
                <a:r>
                  <a:rPr lang="en-US" b="1" dirty="0">
                    <a:solidFill>
                      <a:srgbClr val="C00000"/>
                    </a:solidFill>
                  </a:rPr>
                  <a:t>bad for sellers</a:t>
                </a:r>
                <a:endParaRPr lang="en-US" dirty="0">
                  <a:solidFill>
                    <a:srgbClr val="C00000"/>
                  </a:solidFill>
                </a:endParaRPr>
              </a:p>
              <a:p>
                <a:pPr marL="457200" lvl="1" indent="0">
                  <a:buNone/>
                </a:pPr>
                <a:endParaRPr lang="en-US" sz="2800" b="0"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EE73F1C-BFE7-4969-ADA4-E95B50E66E57}"/>
                  </a:ext>
                </a:extLst>
              </p:cNvPr>
              <p:cNvSpPr>
                <a:spLocks noGrp="1" noRot="1" noChangeAspect="1" noMove="1" noResize="1" noEditPoints="1" noAdjustHandles="1" noChangeArrowheads="1" noChangeShapeType="1" noTextEdit="1"/>
              </p:cNvSpPr>
              <p:nvPr>
                <p:ph idx="1"/>
              </p:nvPr>
            </p:nvSpPr>
            <p:spPr>
              <a:xfrm>
                <a:off x="838200" y="1267326"/>
                <a:ext cx="11281610" cy="4909637"/>
              </a:xfrm>
              <a:blipFill>
                <a:blip r:embed="rId3"/>
                <a:stretch>
                  <a:fillRect l="-973" t="-2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FD2125-D158-4D24-97DD-7F6BA1A6A8D4}"/>
              </a:ext>
            </a:extLst>
          </p:cNvPr>
          <p:cNvSpPr>
            <a:spLocks noGrp="1"/>
          </p:cNvSpPr>
          <p:nvPr>
            <p:ph type="sldNum" sz="quarter" idx="12"/>
          </p:nvPr>
        </p:nvSpPr>
        <p:spPr/>
        <p:txBody>
          <a:bodyPr/>
          <a:lstStyle/>
          <a:p>
            <a:fld id="{0C15891D-5D85-41F7-8804-0265A87BC9DB}" type="slidenum">
              <a:rPr lang="en-US" smtClean="0"/>
              <a:t>7</a:t>
            </a:fld>
            <a:endParaRPr lang="en-US" dirty="0"/>
          </a:p>
        </p:txBody>
      </p:sp>
      <p:sp>
        <p:nvSpPr>
          <p:cNvPr id="8" name="TextBox 7">
            <a:extLst>
              <a:ext uri="{FF2B5EF4-FFF2-40B4-BE49-F238E27FC236}">
                <a16:creationId xmlns:a16="http://schemas.microsoft.com/office/drawing/2014/main" id="{82B7713B-3DA1-4611-8ADC-52D598E51859}"/>
              </a:ext>
            </a:extLst>
          </p:cNvPr>
          <p:cNvSpPr txBox="1"/>
          <p:nvPr/>
        </p:nvSpPr>
        <p:spPr>
          <a:xfrm>
            <a:off x="9490075" y="394511"/>
            <a:ext cx="6102350" cy="646331"/>
          </a:xfrm>
          <a:prstGeom prst="rect">
            <a:avLst/>
          </a:prstGeom>
          <a:noFill/>
        </p:spPr>
        <p:txBody>
          <a:bodyPr wrap="square">
            <a:spAutoFit/>
          </a:bodyPr>
          <a:lstStyle/>
          <a:p>
            <a:r>
              <a:rPr lang="en-US" sz="1800" dirty="0"/>
              <a:t>[McFadden’73]</a:t>
            </a:r>
            <a:br>
              <a:rPr lang="en-US" sz="1800" dirty="0"/>
            </a:br>
            <a:endParaRPr lang="en-US" dirty="0"/>
          </a:p>
        </p:txBody>
      </p:sp>
      <p:sp>
        <p:nvSpPr>
          <p:cNvPr id="5" name="Double Bracket 4">
            <a:extLst>
              <a:ext uri="{FF2B5EF4-FFF2-40B4-BE49-F238E27FC236}">
                <a16:creationId xmlns:a16="http://schemas.microsoft.com/office/drawing/2014/main" id="{A76BF347-B4FD-4D10-ADC6-8A79668B0CAC}"/>
              </a:ext>
            </a:extLst>
          </p:cNvPr>
          <p:cNvSpPr/>
          <p:nvPr/>
        </p:nvSpPr>
        <p:spPr>
          <a:xfrm>
            <a:off x="7571509" y="4966854"/>
            <a:ext cx="1794164" cy="450272"/>
          </a:xfrm>
          <a:prstGeom prst="bracketPair">
            <a:avLst/>
          </a:prstGeom>
          <a:solidFill>
            <a:srgbClr val="70AD47">
              <a:alpha val="32941"/>
            </a:srgb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Double Bracket 14">
            <a:extLst>
              <a:ext uri="{FF2B5EF4-FFF2-40B4-BE49-F238E27FC236}">
                <a16:creationId xmlns:a16="http://schemas.microsoft.com/office/drawing/2014/main" id="{A57412A7-8053-4BE7-885F-84CC045BAC4F}"/>
              </a:ext>
            </a:extLst>
          </p:cNvPr>
          <p:cNvSpPr/>
          <p:nvPr/>
        </p:nvSpPr>
        <p:spPr>
          <a:xfrm>
            <a:off x="7051963" y="3068782"/>
            <a:ext cx="2182091" cy="817420"/>
          </a:xfrm>
          <a:prstGeom prst="bracketPair">
            <a:avLst/>
          </a:prstGeom>
          <a:solidFill>
            <a:srgbClr val="C00000">
              <a:alpha val="23137"/>
            </a:srgb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2060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C233-6B61-4ECB-BEEE-2646456D481E}"/>
              </a:ext>
            </a:extLst>
          </p:cNvPr>
          <p:cNvSpPr>
            <a:spLocks noGrp="1"/>
          </p:cNvSpPr>
          <p:nvPr>
            <p:ph type="title"/>
          </p:nvPr>
        </p:nvSpPr>
        <p:spPr/>
        <p:txBody>
          <a:bodyPr/>
          <a:lstStyle/>
          <a:p>
            <a:r>
              <a:rPr lang="en-US" dirty="0"/>
              <a:t>Buyer behavior follows a choice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E73F1C-BFE7-4969-ADA4-E95B50E66E57}"/>
                  </a:ext>
                </a:extLst>
              </p:cNvPr>
              <p:cNvSpPr>
                <a:spLocks noGrp="1"/>
              </p:cNvSpPr>
              <p:nvPr>
                <p:ph idx="1"/>
              </p:nvPr>
            </p:nvSpPr>
            <p:spPr>
              <a:xfrm>
                <a:off x="838200" y="1267326"/>
                <a:ext cx="11281610" cy="4909637"/>
              </a:xfrm>
            </p:spPr>
            <p:txBody>
              <a:bodyPr>
                <a:normAutofit lnSpcReduction="10000"/>
              </a:bodyPr>
              <a:lstStyle/>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realizes welfare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𝐺𝑢𝑚𝑏𝑒𝑙</m:t>
                    </m:r>
                    <m:r>
                      <a:rPr lang="en-US" sz="2400" b="0" i="1" smtClean="0">
                        <a:latin typeface="Cambria Math" panose="02040503050406030204" pitchFamily="18" charset="0"/>
                      </a:rPr>
                      <m:t>(0,1)</m:t>
                    </m:r>
                  </m:oMath>
                </a14:m>
                <a:r>
                  <a:rPr lang="en-US" sz="2400" dirty="0"/>
                  <a:t>, unknown</a:t>
                </a:r>
              </a:p>
              <a:p>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b="1"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endParaRPr lang="en-US" dirty="0"/>
              </a:p>
              <a:p>
                <a:pPr>
                  <a:spcAft>
                    <a:spcPts val="600"/>
                  </a:spcAft>
                </a:pPr>
                <a:r>
                  <a:rPr lang="en-US" dirty="0"/>
                  <a:t>Buyers maximize utility </a:t>
                </a:r>
                <a14:m>
                  <m:oMath xmlns:m="http://schemas.openxmlformats.org/officeDocument/2006/math">
                    <m:r>
                      <a:rPr lang="en-US" b="0" i="1" smtClean="0">
                        <a:latin typeface="Cambria Math" panose="02040503050406030204" pitchFamily="18" charset="0"/>
                      </a:rPr>
                      <m:t>⇒ </m:t>
                    </m:r>
                  </m:oMath>
                </a14:m>
                <a:r>
                  <a:rPr lang="en-US" dirty="0"/>
                  <a:t>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w/ </a:t>
                </a:r>
                <a:r>
                  <a:rPr lang="en-US" b="1" dirty="0"/>
                  <a:t>purchase probability</a:t>
                </a:r>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exp</m:t>
                              </m:r>
                            </m:fName>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𝑢</m:t>
                                      </m:r>
                                    </m:e>
                                    <m:sub>
                                      <m:r>
                                        <a:rPr lang="en-US" sz="2200" i="1">
                                          <a:latin typeface="Cambria Math" panose="02040503050406030204" pitchFamily="18" charset="0"/>
                                        </a:rPr>
                                        <m:t>𝑏</m:t>
                                      </m:r>
                                      <m:r>
                                        <a:rPr lang="en-US" sz="2200" i="1">
                                          <a:latin typeface="Cambria Math" panose="02040503050406030204" pitchFamily="18" charset="0"/>
                                        </a:rPr>
                                        <m:t>𝜔</m:t>
                                      </m:r>
                                    </m:sub>
                                  </m:sSub>
                                </m:e>
                              </m:d>
                            </m:e>
                          </m:func>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m:t>
                              </m:r>
                              <m:r>
                                <a:rPr lang="en-US" sz="2200" b="0" i="1" smtClean="0">
                                  <a:latin typeface="Cambria Math" panose="02040503050406030204" pitchFamily="18" charset="0"/>
                                </a:rPr>
                                <m:t>𝜔</m:t>
                              </m:r>
                            </m:sub>
                          </m:sSub>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marL="457200" lvl="1" indent="0">
                  <a:spcAft>
                    <a:spcPts val="600"/>
                  </a:spcAft>
                  <a:buNone/>
                </a:pPr>
                <a:endParaRPr lang="en-US" sz="2200" dirty="0"/>
              </a:p>
              <a:p>
                <a:r>
                  <a:rPr lang="en-US" b="1" dirty="0"/>
                  <a:t>Expected utility </a:t>
                </a:r>
                <a:r>
                  <a:rPr lang="en-US" dirty="0"/>
                  <a:t>from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lim>
                        </m:limLow>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𝑏𝑗</m:t>
                            </m:r>
                          </m:sub>
                        </m:sSub>
                      </m:e>
                    </m:d>
                    <m:r>
                      <a:rPr lang="en-US" b="0" i="0"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e>
                        </m:nary>
                      </m:e>
                    </m:func>
                  </m:oMath>
                </a14:m>
                <a:endParaRPr lang="en-US" b="0" i="1" dirty="0">
                  <a:latin typeface="Cambria Math" panose="02040503050406030204" pitchFamily="18" charset="0"/>
                </a:endParaRPr>
              </a:p>
              <a:p>
                <a:pPr marL="457200" lvl="1" indent="0">
                  <a:buNone/>
                </a:pPr>
                <a:r>
                  <a:rPr lang="en-US" b="0" dirty="0"/>
                  <a:t>						           </a:t>
                </a:r>
                <a14:m>
                  <m:oMath xmlns:m="http://schemas.openxmlformats.org/officeDocument/2006/math">
                    <m:r>
                      <a:rPr lang="en-US" sz="2800" b="0" i="1" smtClean="0">
                        <a:latin typeface="Cambria Math" panose="02040503050406030204" pitchFamily="18" charset="0"/>
                      </a:rPr>
                      <m:t>= </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𝑏</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e>
                    </m:func>
                  </m:oMath>
                </a14:m>
                <a:endParaRPr lang="en-US" sz="2800" b="0" dirty="0"/>
              </a:p>
              <a:p>
                <a:r>
                  <a:rPr lang="en-US" b="1" dirty="0"/>
                  <a:t>Pareto optimal</a:t>
                </a:r>
                <a:r>
                  <a:rPr lang="en-US" dirty="0"/>
                  <a:t> when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e>
                    </m:d>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𝑣</m:t>
                        </m:r>
                      </m:e>
                      <m:sub>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sub>
                    </m:sSub>
                    <m:r>
                      <a:rPr lang="en-US" i="1">
                        <a:latin typeface="Cambria Math" panose="02040503050406030204" pitchFamily="18" charset="0"/>
                      </a:rPr>
                      <m:t>))</m:t>
                    </m:r>
                  </m:oMath>
                </a14:m>
                <a:r>
                  <a:rPr lang="en-US" dirty="0"/>
                  <a:t> is undominated</a:t>
                </a:r>
              </a:p>
              <a:p>
                <a:pPr marL="457200" lvl="1" indent="0">
                  <a:buNone/>
                </a:pPr>
                <a:endParaRPr lang="en-US" sz="2800" b="0"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EE73F1C-BFE7-4969-ADA4-E95B50E66E57}"/>
                  </a:ext>
                </a:extLst>
              </p:cNvPr>
              <p:cNvSpPr>
                <a:spLocks noGrp="1" noRot="1" noChangeAspect="1" noMove="1" noResize="1" noEditPoints="1" noAdjustHandles="1" noChangeArrowheads="1" noChangeShapeType="1" noTextEdit="1"/>
              </p:cNvSpPr>
              <p:nvPr>
                <p:ph idx="1"/>
              </p:nvPr>
            </p:nvSpPr>
            <p:spPr>
              <a:xfrm>
                <a:off x="838200" y="1267326"/>
                <a:ext cx="11281610" cy="4909637"/>
              </a:xfrm>
              <a:blipFill>
                <a:blip r:embed="rId3"/>
                <a:stretch>
                  <a:fillRect l="-973" t="-2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FD2125-D158-4D24-97DD-7F6BA1A6A8D4}"/>
              </a:ext>
            </a:extLst>
          </p:cNvPr>
          <p:cNvSpPr>
            <a:spLocks noGrp="1"/>
          </p:cNvSpPr>
          <p:nvPr>
            <p:ph type="sldNum" sz="quarter" idx="12"/>
          </p:nvPr>
        </p:nvSpPr>
        <p:spPr/>
        <p:txBody>
          <a:bodyPr/>
          <a:lstStyle/>
          <a:p>
            <a:fld id="{0C15891D-5D85-41F7-8804-0265A87BC9DB}" type="slidenum">
              <a:rPr lang="en-US" smtClean="0"/>
              <a:t>8</a:t>
            </a:fld>
            <a:endParaRPr lang="en-US" dirty="0"/>
          </a:p>
        </p:txBody>
      </p:sp>
      <p:sp>
        <p:nvSpPr>
          <p:cNvPr id="8" name="TextBox 7">
            <a:extLst>
              <a:ext uri="{FF2B5EF4-FFF2-40B4-BE49-F238E27FC236}">
                <a16:creationId xmlns:a16="http://schemas.microsoft.com/office/drawing/2014/main" id="{82B7713B-3DA1-4611-8ADC-52D598E51859}"/>
              </a:ext>
            </a:extLst>
          </p:cNvPr>
          <p:cNvSpPr txBox="1"/>
          <p:nvPr/>
        </p:nvSpPr>
        <p:spPr>
          <a:xfrm>
            <a:off x="9490075" y="394511"/>
            <a:ext cx="6102350" cy="646331"/>
          </a:xfrm>
          <a:prstGeom prst="rect">
            <a:avLst/>
          </a:prstGeom>
          <a:noFill/>
        </p:spPr>
        <p:txBody>
          <a:bodyPr wrap="square">
            <a:spAutoFit/>
          </a:bodyPr>
          <a:lstStyle/>
          <a:p>
            <a:r>
              <a:rPr lang="en-US" sz="1800" dirty="0"/>
              <a:t>[McFadden’73]</a:t>
            </a:r>
            <a:br>
              <a:rPr lang="en-US" sz="1800" dirty="0"/>
            </a:br>
            <a:endParaRPr lang="en-US" dirty="0"/>
          </a:p>
        </p:txBody>
      </p:sp>
    </p:spTree>
    <p:extLst>
      <p:ext uri="{BB962C8B-B14F-4D97-AF65-F5344CB8AC3E}">
        <p14:creationId xmlns:p14="http://schemas.microsoft.com/office/powerpoint/2010/main" val="2493429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BCB04-E817-4E7C-A35A-010451A7B3DC}"/>
              </a:ext>
            </a:extLst>
          </p:cNvPr>
          <p:cNvSpPr>
            <a:spLocks noGrp="1"/>
          </p:cNvSpPr>
          <p:nvPr>
            <p:ph idx="1"/>
          </p:nvPr>
        </p:nvSpPr>
        <p:spPr>
          <a:xfrm>
            <a:off x="838200" y="1267326"/>
            <a:ext cx="10816388" cy="522554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Preference orders</a:t>
            </a:r>
          </a:p>
          <a:p>
            <a:pPr marL="0" indent="0">
              <a:buNone/>
            </a:pPr>
            <a:r>
              <a:rPr lang="en-US" dirty="0"/>
              <a:t>              :                  ,               ,             ,           </a:t>
            </a:r>
          </a:p>
          <a:p>
            <a:pPr marL="0" indent="0">
              <a:buNone/>
            </a:pPr>
            <a:endParaRPr lang="en-US" sz="1400" dirty="0"/>
          </a:p>
          <a:p>
            <a:pPr marL="0" indent="0">
              <a:buNone/>
            </a:pPr>
            <a:r>
              <a:rPr lang="en-US" dirty="0"/>
              <a:t>              :   (      ,       ), (     ,        ), (      ,       ), (     ,        ), … , (     ,       ) </a:t>
            </a:r>
          </a:p>
        </p:txBody>
      </p:sp>
      <p:pic>
        <p:nvPicPr>
          <p:cNvPr id="9" name="Graphic 8" descr="Woman wearing blazer">
            <a:extLst>
              <a:ext uri="{FF2B5EF4-FFF2-40B4-BE49-F238E27FC236}">
                <a16:creationId xmlns:a16="http://schemas.microsoft.com/office/drawing/2014/main" id="{FFEE22FC-8570-4148-A0C1-D548F26A24B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9914"/>
          <a:stretch/>
        </p:blipFill>
        <p:spPr>
          <a:xfrm>
            <a:off x="1071063" y="4876750"/>
            <a:ext cx="596150" cy="622944"/>
          </a:xfrm>
          <a:prstGeom prst="rect">
            <a:avLst/>
          </a:prstGeom>
        </p:spPr>
      </p:pic>
      <p:pic>
        <p:nvPicPr>
          <p:cNvPr id="7" name="Picture 6">
            <a:extLst>
              <a:ext uri="{FF2B5EF4-FFF2-40B4-BE49-F238E27FC236}">
                <a16:creationId xmlns:a16="http://schemas.microsoft.com/office/drawing/2014/main" id="{A5C61ED4-610B-4571-A078-C8892F2E7D5F}"/>
              </a:ext>
            </a:extLst>
          </p:cNvPr>
          <p:cNvPicPr>
            <a:picLocks noChangeAspect="1"/>
          </p:cNvPicPr>
          <p:nvPr/>
        </p:nvPicPr>
        <p:blipFill>
          <a:blip r:embed="rId5"/>
          <a:stretch>
            <a:fillRect/>
          </a:stretch>
        </p:blipFill>
        <p:spPr>
          <a:xfrm>
            <a:off x="3506305" y="1290388"/>
            <a:ext cx="4963218" cy="2391109"/>
          </a:xfrm>
          <a:prstGeom prst="rect">
            <a:avLst/>
          </a:prstGeom>
        </p:spPr>
      </p:pic>
      <p:sp>
        <p:nvSpPr>
          <p:cNvPr id="2" name="Title 1">
            <a:extLst>
              <a:ext uri="{FF2B5EF4-FFF2-40B4-BE49-F238E27FC236}">
                <a16:creationId xmlns:a16="http://schemas.microsoft.com/office/drawing/2014/main" id="{C53E9E7D-6165-49B2-B560-E774FE4D5172}"/>
              </a:ext>
            </a:extLst>
          </p:cNvPr>
          <p:cNvSpPr>
            <a:spLocks noGrp="1"/>
          </p:cNvSpPr>
          <p:nvPr>
            <p:ph type="title"/>
          </p:nvPr>
        </p:nvSpPr>
        <p:spPr/>
        <p:txBody>
          <a:bodyPr/>
          <a:lstStyle/>
          <a:p>
            <a:r>
              <a:rPr lang="en-US" dirty="0"/>
              <a:t>Example: Buy a Danish gift for a friend</a:t>
            </a:r>
          </a:p>
        </p:txBody>
      </p:sp>
      <p:sp>
        <p:nvSpPr>
          <p:cNvPr id="4" name="Slide Number Placeholder 3">
            <a:extLst>
              <a:ext uri="{FF2B5EF4-FFF2-40B4-BE49-F238E27FC236}">
                <a16:creationId xmlns:a16="http://schemas.microsoft.com/office/drawing/2014/main" id="{B80B8D2D-5E2F-4367-9B21-A262EC5984B6}"/>
              </a:ext>
            </a:extLst>
          </p:cNvPr>
          <p:cNvSpPr>
            <a:spLocks noGrp="1"/>
          </p:cNvSpPr>
          <p:nvPr>
            <p:ph type="sldNum" sz="quarter" idx="12"/>
          </p:nvPr>
        </p:nvSpPr>
        <p:spPr/>
        <p:txBody>
          <a:bodyPr/>
          <a:lstStyle/>
          <a:p>
            <a:fld id="{0C15891D-5D85-41F7-8804-0265A87BC9DB}" type="slidenum">
              <a:rPr lang="en-US" smtClean="0"/>
              <a:t>9</a:t>
            </a:fld>
            <a:endParaRPr lang="en-US" dirty="0"/>
          </a:p>
        </p:txBody>
      </p:sp>
      <p:pic>
        <p:nvPicPr>
          <p:cNvPr id="5" name="Graphic 4" descr="Man in business attire">
            <a:extLst>
              <a:ext uri="{FF2B5EF4-FFF2-40B4-BE49-F238E27FC236}">
                <a16:creationId xmlns:a16="http://schemas.microsoft.com/office/drawing/2014/main" id="{1B93FAF7-F7FA-4FF1-9E3A-3DB937DCFB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7915" y="4239076"/>
            <a:ext cx="472223" cy="637674"/>
          </a:xfrm>
          <a:prstGeom prst="rect">
            <a:avLst/>
          </a:prstGeom>
        </p:spPr>
      </p:pic>
      <p:pic>
        <p:nvPicPr>
          <p:cNvPr id="20" name="Graphic 19" descr="Man in business attire">
            <a:extLst>
              <a:ext uri="{FF2B5EF4-FFF2-40B4-BE49-F238E27FC236}">
                <a16:creationId xmlns:a16="http://schemas.microsoft.com/office/drawing/2014/main" id="{4E465EBD-5838-4C3C-9DCA-635DCD5A7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3493" y="5079238"/>
            <a:ext cx="386882" cy="52243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37E4B27-D920-43B7-AF8C-7D1F308A3DCA}"/>
                  </a:ext>
                </a:extLst>
              </p:cNvPr>
              <p:cNvSpPr txBox="1"/>
              <p:nvPr/>
            </p:nvSpPr>
            <p:spPr>
              <a:xfrm>
                <a:off x="2621635" y="5650161"/>
                <a:ext cx="8073735" cy="489686"/>
              </a:xfrm>
              <a:prstGeom prst="rect">
                <a:avLst/>
              </a:prstGeom>
              <a:noFill/>
            </p:spPr>
            <p:txBody>
              <a:bodyPr wrap="square" rtlCol="0">
                <a:spAutoFit/>
              </a:bodyPr>
              <a:lstStyle/>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6</m:t>
                        </m:r>
                      </m:den>
                    </m:f>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2.5</m:t>
                        </m:r>
                      </m:den>
                    </m:f>
                    <m:r>
                      <a:rPr lang="en-US" b="0" i="1" dirty="0" smtClean="0">
                        <a:latin typeface="Cambria Math" panose="02040503050406030204" pitchFamily="18" charset="0"/>
                      </a:rPr>
                      <m:t>=0.8 </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2.5</m:t>
                        </m:r>
                      </m:num>
                      <m:den>
                        <m:r>
                          <a:rPr lang="en-US" b="0" i="1" dirty="0" smtClean="0">
                            <a:latin typeface="Cambria Math" panose="02040503050406030204" pitchFamily="18" charset="0"/>
                          </a:rPr>
                          <m:t>3.5</m:t>
                        </m:r>
                      </m:den>
                    </m:f>
                    <m:r>
                      <a:rPr lang="en-US" b="0" i="1" dirty="0" smtClean="0">
                        <a:latin typeface="Cambria Math" panose="02040503050406030204" pitchFamily="18" charset="0"/>
                      </a:rPr>
                      <m:t>=0.71</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3</m:t>
                        </m:r>
                      </m:den>
                    </m:f>
                    <m:r>
                      <a:rPr lang="en-US" b="0" i="1" dirty="0" smtClean="0">
                        <a:latin typeface="Cambria Math" panose="02040503050406030204" pitchFamily="18" charset="0"/>
                      </a:rPr>
                      <m:t>=0.66 </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4.5</m:t>
                        </m:r>
                      </m:den>
                    </m:f>
                    <m:r>
                      <a:rPr lang="en-US" b="0" i="1" dirty="0" smtClean="0">
                        <a:latin typeface="Cambria Math" panose="02040503050406030204" pitchFamily="18" charset="0"/>
                      </a:rPr>
                      <m:t>=0.44</m:t>
                    </m:r>
                  </m:oMath>
                </a14:m>
                <a:r>
                  <a:rPr lang="en-US" dirty="0"/>
                  <a:t>   </a:t>
                </a:r>
              </a:p>
            </p:txBody>
          </p:sp>
        </mc:Choice>
        <mc:Fallback xmlns="">
          <p:sp>
            <p:nvSpPr>
              <p:cNvPr id="22" name="TextBox 21">
                <a:extLst>
                  <a:ext uri="{FF2B5EF4-FFF2-40B4-BE49-F238E27FC236}">
                    <a16:creationId xmlns:a16="http://schemas.microsoft.com/office/drawing/2014/main" id="{E37E4B27-D920-43B7-AF8C-7D1F308A3DCA}"/>
                  </a:ext>
                </a:extLst>
              </p:cNvPr>
              <p:cNvSpPr txBox="1">
                <a:spLocks noRot="1" noChangeAspect="1" noMove="1" noResize="1" noEditPoints="1" noAdjustHandles="1" noChangeArrowheads="1" noChangeShapeType="1" noTextEdit="1"/>
              </p:cNvSpPr>
              <p:nvPr/>
            </p:nvSpPr>
            <p:spPr>
              <a:xfrm>
                <a:off x="2621635" y="5650161"/>
                <a:ext cx="8073735" cy="489686"/>
              </a:xfrm>
              <a:prstGeom prst="rect">
                <a:avLst/>
              </a:prstGeom>
              <a:blipFill>
                <a:blip r:embed="rId8"/>
                <a:stretch>
                  <a:fillRect b="-1250"/>
                </a:stretch>
              </a:blipFill>
            </p:spPr>
            <p:txBody>
              <a:bodyPr/>
              <a:lstStyle/>
              <a:p>
                <a:r>
                  <a:rPr lang="en-US">
                    <a:noFill/>
                  </a:rPr>
                  <a:t> </a:t>
                </a:r>
              </a:p>
            </p:txBody>
          </p:sp>
        </mc:Fallback>
      </mc:AlternateContent>
      <p:pic>
        <p:nvPicPr>
          <p:cNvPr id="27" name="Graphic 26" descr="Woman wearing a cardigan">
            <a:extLst>
              <a:ext uri="{FF2B5EF4-FFF2-40B4-BE49-F238E27FC236}">
                <a16:creationId xmlns:a16="http://schemas.microsoft.com/office/drawing/2014/main" id="{24C36CBB-DAF4-4EDD-9E9E-B1C12CE853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7261" y="5127631"/>
            <a:ext cx="317948" cy="443125"/>
          </a:xfrm>
          <a:prstGeom prst="rect">
            <a:avLst/>
          </a:prstGeom>
        </p:spPr>
      </p:pic>
      <p:pic>
        <p:nvPicPr>
          <p:cNvPr id="29" name="Graphic 28" descr="Man in business attire">
            <a:extLst>
              <a:ext uri="{FF2B5EF4-FFF2-40B4-BE49-F238E27FC236}">
                <a16:creationId xmlns:a16="http://schemas.microsoft.com/office/drawing/2014/main" id="{939F5A8F-D0C5-4CA2-A91B-DE91727B14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1032" y="5108272"/>
            <a:ext cx="386882" cy="522433"/>
          </a:xfrm>
          <a:prstGeom prst="rect">
            <a:avLst/>
          </a:prstGeom>
        </p:spPr>
      </p:pic>
      <p:pic>
        <p:nvPicPr>
          <p:cNvPr id="31" name="Graphic 30" descr="Woman wearing a cardigan">
            <a:extLst>
              <a:ext uri="{FF2B5EF4-FFF2-40B4-BE49-F238E27FC236}">
                <a16:creationId xmlns:a16="http://schemas.microsoft.com/office/drawing/2014/main" id="{A1CC93E8-F4B7-4618-B12B-605CDFC927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18174" y="5137942"/>
            <a:ext cx="317948" cy="443125"/>
          </a:xfrm>
          <a:prstGeom prst="rect">
            <a:avLst/>
          </a:prstGeom>
        </p:spPr>
      </p:pic>
      <p:pic>
        <p:nvPicPr>
          <p:cNvPr id="33" name="Graphic 32" descr="Woman wearing a cardigan">
            <a:extLst>
              <a:ext uri="{FF2B5EF4-FFF2-40B4-BE49-F238E27FC236}">
                <a16:creationId xmlns:a16="http://schemas.microsoft.com/office/drawing/2014/main" id="{F21EF2A0-66DD-410E-85E6-BE3FCE9E60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3824" y="5137941"/>
            <a:ext cx="317948" cy="44312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22D29A-73C2-4875-B7DA-FC68D636C9B4}"/>
                  </a:ext>
                </a:extLst>
              </p:cNvPr>
              <p:cNvSpPr txBox="1"/>
              <p:nvPr/>
            </p:nvSpPr>
            <p:spPr>
              <a:xfrm>
                <a:off x="1780091" y="1638180"/>
                <a:ext cx="2252283" cy="830997"/>
              </a:xfrm>
              <a:prstGeom prst="rect">
                <a:avLst/>
              </a:prstGeom>
              <a:noFill/>
            </p:spPr>
            <p:txBody>
              <a:bodyPr wrap="none" rtlCol="0">
                <a:spAutoFit/>
              </a:bodyPr>
              <a:lstStyle/>
              <a:p>
                <a:r>
                  <a:rPr lang="en-US" sz="2400" b="0" dirty="0"/>
                  <a:t>Virtual values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𝑒</m:t>
                      </m:r>
                      <m:r>
                        <a:rPr lang="en-US" sz="2400" b="0" i="1" smtClean="0">
                          <a:latin typeface="Cambria Math" panose="02040503050406030204" pitchFamily="18" charset="0"/>
                        </a:rPr>
                        <m:t>=1</m:t>
                      </m:r>
                    </m:oMath>
                  </m:oMathPara>
                </a14:m>
                <a:endParaRPr lang="en-US" sz="2400" dirty="0"/>
              </a:p>
            </p:txBody>
          </p:sp>
        </mc:Choice>
        <mc:Fallback xmlns="">
          <p:sp>
            <p:nvSpPr>
              <p:cNvPr id="35" name="TextBox 34">
                <a:extLst>
                  <a:ext uri="{FF2B5EF4-FFF2-40B4-BE49-F238E27FC236}">
                    <a16:creationId xmlns:a16="http://schemas.microsoft.com/office/drawing/2014/main" id="{8D22D29A-73C2-4875-B7DA-FC68D636C9B4}"/>
                  </a:ext>
                </a:extLst>
              </p:cNvPr>
              <p:cNvSpPr txBox="1">
                <a:spLocks noRot="1" noChangeAspect="1" noMove="1" noResize="1" noEditPoints="1" noAdjustHandles="1" noChangeArrowheads="1" noChangeShapeType="1" noTextEdit="1"/>
              </p:cNvSpPr>
              <p:nvPr/>
            </p:nvSpPr>
            <p:spPr>
              <a:xfrm>
                <a:off x="1780091" y="1638180"/>
                <a:ext cx="2252283" cy="830997"/>
              </a:xfrm>
              <a:prstGeom prst="rect">
                <a:avLst/>
              </a:prstGeom>
              <a:blipFill>
                <a:blip r:embed="rId11"/>
                <a:stretch>
                  <a:fillRect l="-4065" t="-5882"/>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9CE480D-AAF3-416B-983C-81836F54D6D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6235594" y="4196059"/>
            <a:ext cx="896342" cy="637675"/>
          </a:xfrm>
          <a:prstGeom prst="rect">
            <a:avLst/>
          </a:prstGeom>
        </p:spPr>
      </p:pic>
      <p:pic>
        <p:nvPicPr>
          <p:cNvPr id="36" name="Picture 35">
            <a:extLst>
              <a:ext uri="{FF2B5EF4-FFF2-40B4-BE49-F238E27FC236}">
                <a16:creationId xmlns:a16="http://schemas.microsoft.com/office/drawing/2014/main" id="{C92ACE62-B459-4A04-BE6F-21907282060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2666631" y="4171467"/>
            <a:ext cx="756158" cy="645642"/>
          </a:xfrm>
          <a:prstGeom prst="rect">
            <a:avLst/>
          </a:prstGeom>
        </p:spPr>
      </p:pic>
      <p:pic>
        <p:nvPicPr>
          <p:cNvPr id="37" name="Picture 36">
            <a:extLst>
              <a:ext uri="{FF2B5EF4-FFF2-40B4-BE49-F238E27FC236}">
                <a16:creationId xmlns:a16="http://schemas.microsoft.com/office/drawing/2014/main" id="{C6F6F878-2D6C-44C2-ACAE-23298309F410}"/>
              </a:ext>
            </a:extLst>
          </p:cNvPr>
          <p:cNvPicPr>
            <a:picLocks noChangeAspect="1"/>
          </p:cNvPicPr>
          <p:nvPr/>
        </p:nvPicPr>
        <p:blipFill>
          <a:blip r:embed="rId16"/>
          <a:stretch>
            <a:fillRect/>
          </a:stretch>
        </p:blipFill>
        <p:spPr>
          <a:xfrm>
            <a:off x="3946908" y="4209407"/>
            <a:ext cx="756158" cy="590748"/>
          </a:xfrm>
          <a:prstGeom prst="rect">
            <a:avLst/>
          </a:prstGeom>
        </p:spPr>
      </p:pic>
      <p:pic>
        <p:nvPicPr>
          <p:cNvPr id="38" name="Picture 37">
            <a:extLst>
              <a:ext uri="{FF2B5EF4-FFF2-40B4-BE49-F238E27FC236}">
                <a16:creationId xmlns:a16="http://schemas.microsoft.com/office/drawing/2014/main" id="{ECD059B5-D592-48D8-A588-AC7FE8C68889}"/>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5216997" y="4000600"/>
            <a:ext cx="633858" cy="849866"/>
          </a:xfrm>
          <a:prstGeom prst="rect">
            <a:avLst/>
          </a:prstGeom>
        </p:spPr>
      </p:pic>
      <p:pic>
        <p:nvPicPr>
          <p:cNvPr id="39" name="Picture 38">
            <a:extLst>
              <a:ext uri="{FF2B5EF4-FFF2-40B4-BE49-F238E27FC236}">
                <a16:creationId xmlns:a16="http://schemas.microsoft.com/office/drawing/2014/main" id="{D11314E5-A439-4745-A50D-F7A68B3FBAF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1242138" y="5064600"/>
            <a:ext cx="756158" cy="645642"/>
          </a:xfrm>
          <a:prstGeom prst="rect">
            <a:avLst/>
          </a:prstGeom>
        </p:spPr>
      </p:pic>
      <p:pic>
        <p:nvPicPr>
          <p:cNvPr id="40" name="Picture 39">
            <a:extLst>
              <a:ext uri="{FF2B5EF4-FFF2-40B4-BE49-F238E27FC236}">
                <a16:creationId xmlns:a16="http://schemas.microsoft.com/office/drawing/2014/main" id="{FE2064B5-8EB0-4702-9186-4CB4E0EE28D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3078321" y="5169294"/>
            <a:ext cx="568603" cy="404515"/>
          </a:xfrm>
          <a:prstGeom prst="rect">
            <a:avLst/>
          </a:prstGeom>
        </p:spPr>
      </p:pic>
      <p:pic>
        <p:nvPicPr>
          <p:cNvPr id="41" name="Picture 40">
            <a:extLst>
              <a:ext uri="{FF2B5EF4-FFF2-40B4-BE49-F238E27FC236}">
                <a16:creationId xmlns:a16="http://schemas.microsoft.com/office/drawing/2014/main" id="{B12C1E3C-9100-482D-8D0D-1015CD175CA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610498" y="5192476"/>
            <a:ext cx="568603" cy="404515"/>
          </a:xfrm>
          <a:prstGeom prst="rect">
            <a:avLst/>
          </a:prstGeom>
        </p:spPr>
      </p:pic>
      <p:pic>
        <p:nvPicPr>
          <p:cNvPr id="42" name="Picture 41">
            <a:extLst>
              <a:ext uri="{FF2B5EF4-FFF2-40B4-BE49-F238E27FC236}">
                <a16:creationId xmlns:a16="http://schemas.microsoft.com/office/drawing/2014/main" id="{FAF1B6E8-6BA7-4EFC-A3C8-14FB7E4F5CA5}"/>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4584115" y="4944533"/>
            <a:ext cx="514349" cy="689631"/>
          </a:xfrm>
          <a:prstGeom prst="rect">
            <a:avLst/>
          </a:prstGeom>
        </p:spPr>
      </p:pic>
      <p:pic>
        <p:nvPicPr>
          <p:cNvPr id="43" name="Picture 42">
            <a:extLst>
              <a:ext uri="{FF2B5EF4-FFF2-40B4-BE49-F238E27FC236}">
                <a16:creationId xmlns:a16="http://schemas.microsoft.com/office/drawing/2014/main" id="{389EA052-CCB6-4F9E-9CB2-1CAACFC0884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53866" y="4940523"/>
            <a:ext cx="514349" cy="689631"/>
          </a:xfrm>
          <a:prstGeom prst="rect">
            <a:avLst/>
          </a:prstGeom>
        </p:spPr>
      </p:pic>
      <p:pic>
        <p:nvPicPr>
          <p:cNvPr id="44" name="Picture 43">
            <a:extLst>
              <a:ext uri="{FF2B5EF4-FFF2-40B4-BE49-F238E27FC236}">
                <a16:creationId xmlns:a16="http://schemas.microsoft.com/office/drawing/2014/main" id="{CB52AAC5-C0E2-4E19-BB6C-2DF6C36BA369}"/>
              </a:ext>
            </a:extLst>
          </p:cNvPr>
          <p:cNvPicPr>
            <a:picLocks noChangeAspect="1"/>
          </p:cNvPicPr>
          <p:nvPr/>
        </p:nvPicPr>
        <p:blipFill>
          <a:blip r:embed="rId16"/>
          <a:stretch>
            <a:fillRect/>
          </a:stretch>
        </p:blipFill>
        <p:spPr>
          <a:xfrm>
            <a:off x="9642373" y="5169294"/>
            <a:ext cx="478590" cy="373898"/>
          </a:xfrm>
          <a:prstGeom prst="rect">
            <a:avLst/>
          </a:prstGeom>
        </p:spPr>
      </p:pic>
      <p:pic>
        <p:nvPicPr>
          <p:cNvPr id="8" name="Picture 7">
            <a:extLst>
              <a:ext uri="{FF2B5EF4-FFF2-40B4-BE49-F238E27FC236}">
                <a16:creationId xmlns:a16="http://schemas.microsoft.com/office/drawing/2014/main" id="{CA4A48B2-C8A8-479B-A92A-CBFAC7F80DC8}"/>
              </a:ext>
            </a:extLst>
          </p:cNvPr>
          <p:cNvPicPr>
            <a:picLocks noChangeAspect="1"/>
          </p:cNvPicPr>
          <p:nvPr/>
        </p:nvPicPr>
        <p:blipFill>
          <a:blip r:embed="rId19"/>
          <a:stretch>
            <a:fillRect/>
          </a:stretch>
        </p:blipFill>
        <p:spPr>
          <a:xfrm>
            <a:off x="3644219" y="2113326"/>
            <a:ext cx="576046" cy="1476118"/>
          </a:xfrm>
          <a:prstGeom prst="rect">
            <a:avLst/>
          </a:prstGeom>
        </p:spPr>
      </p:pic>
      <p:grpSp>
        <p:nvGrpSpPr>
          <p:cNvPr id="104" name="Group 103">
            <a:extLst>
              <a:ext uri="{FF2B5EF4-FFF2-40B4-BE49-F238E27FC236}">
                <a16:creationId xmlns:a16="http://schemas.microsoft.com/office/drawing/2014/main" id="{3AF9731E-EEFB-4D0E-90D4-D81BDAE99D4F}"/>
              </a:ext>
            </a:extLst>
          </p:cNvPr>
          <p:cNvGrpSpPr/>
          <p:nvPr/>
        </p:nvGrpSpPr>
        <p:grpSpPr>
          <a:xfrm>
            <a:off x="1482385" y="4504781"/>
            <a:ext cx="403282" cy="337654"/>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05" name="Ink 104">
                  <a:extLst>
                    <a:ext uri="{FF2B5EF4-FFF2-40B4-BE49-F238E27FC236}">
                      <a16:creationId xmlns:a16="http://schemas.microsoft.com/office/drawing/2014/main" id="{9C4AF2C8-B259-45F7-B55E-6EE52F1C2F6A}"/>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06" name="Ink 105">
                  <a:extLst>
                    <a:ext uri="{FF2B5EF4-FFF2-40B4-BE49-F238E27FC236}">
                      <a16:creationId xmlns:a16="http://schemas.microsoft.com/office/drawing/2014/main" id="{DC377AAC-66B2-49B2-A4F7-1A732B2BC095}"/>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07" name="Ink 106">
                  <a:extLst>
                    <a:ext uri="{FF2B5EF4-FFF2-40B4-BE49-F238E27FC236}">
                      <a16:creationId xmlns:a16="http://schemas.microsoft.com/office/drawing/2014/main" id="{C78B2374-24FD-4BC8-B8CB-3DE9858C601C}"/>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08" name="Ink 107">
                  <a:extLst>
                    <a:ext uri="{FF2B5EF4-FFF2-40B4-BE49-F238E27FC236}">
                      <a16:creationId xmlns:a16="http://schemas.microsoft.com/office/drawing/2014/main" id="{54E6B6F2-4FAE-4A0B-B150-FEB0AE5C9085}"/>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09" name="Ink 108">
                  <a:extLst>
                    <a:ext uri="{FF2B5EF4-FFF2-40B4-BE49-F238E27FC236}">
                      <a16:creationId xmlns:a16="http://schemas.microsoft.com/office/drawing/2014/main" id="{B0FD07FD-A8AA-4831-8167-EDD4D5F2EF5F}"/>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110" name="Ink 109">
                  <a:extLst>
                    <a:ext uri="{FF2B5EF4-FFF2-40B4-BE49-F238E27FC236}">
                      <a16:creationId xmlns:a16="http://schemas.microsoft.com/office/drawing/2014/main" id="{A4EAA615-1623-43D6-AC50-781135AD2A18}"/>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111" name="Ink 110">
                  <a:extLst>
                    <a:ext uri="{FF2B5EF4-FFF2-40B4-BE49-F238E27FC236}">
                      <a16:creationId xmlns:a16="http://schemas.microsoft.com/office/drawing/2014/main" id="{B8E6AA88-02AD-453F-98B2-F78FDC237770}"/>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112" name="Ink 111">
                  <a:extLst>
                    <a:ext uri="{FF2B5EF4-FFF2-40B4-BE49-F238E27FC236}">
                      <a16:creationId xmlns:a16="http://schemas.microsoft.com/office/drawing/2014/main" id="{6FA72AD8-866C-4286-AF11-93B0AD4CA30B}"/>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113" name="Ink 112">
                  <a:extLst>
                    <a:ext uri="{FF2B5EF4-FFF2-40B4-BE49-F238E27FC236}">
                      <a16:creationId xmlns:a16="http://schemas.microsoft.com/office/drawing/2014/main" id="{588E24B0-97C0-45CB-B0B7-C4363EE525B1}"/>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114" name="Ink 113">
                  <a:extLst>
                    <a:ext uri="{FF2B5EF4-FFF2-40B4-BE49-F238E27FC236}">
                      <a16:creationId xmlns:a16="http://schemas.microsoft.com/office/drawing/2014/main" id="{7CB3B882-2BDD-4862-BE4F-18D9F782A5A6}"/>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115" name="Ink 114">
                  <a:extLst>
                    <a:ext uri="{FF2B5EF4-FFF2-40B4-BE49-F238E27FC236}">
                      <a16:creationId xmlns:a16="http://schemas.microsoft.com/office/drawing/2014/main" id="{97E909FA-8505-4BED-B5AA-2AD3A8AD86F4}"/>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116" name="Ink 115">
                  <a:extLst>
                    <a:ext uri="{FF2B5EF4-FFF2-40B4-BE49-F238E27FC236}">
                      <a16:creationId xmlns:a16="http://schemas.microsoft.com/office/drawing/2014/main" id="{AFB18F71-3C93-4F8A-AE43-C9ECB6DFD12B}"/>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117" name="Ink 116">
                  <a:extLst>
                    <a:ext uri="{FF2B5EF4-FFF2-40B4-BE49-F238E27FC236}">
                      <a16:creationId xmlns:a16="http://schemas.microsoft.com/office/drawing/2014/main" id="{57C9C39D-364E-4BDD-8FF8-36C51ED4EEC1}"/>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118" name="Ink 117">
                  <a:extLst>
                    <a:ext uri="{FF2B5EF4-FFF2-40B4-BE49-F238E27FC236}">
                      <a16:creationId xmlns:a16="http://schemas.microsoft.com/office/drawing/2014/main" id="{EA30358E-41D1-4094-B10E-19D6DE0777CC}"/>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119" name="Ink 118">
                  <a:extLst>
                    <a:ext uri="{FF2B5EF4-FFF2-40B4-BE49-F238E27FC236}">
                      <a16:creationId xmlns:a16="http://schemas.microsoft.com/office/drawing/2014/main" id="{DFEECACD-83CD-47F9-850A-D15D6613A2A5}"/>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120" name="Ink 119">
                  <a:extLst>
                    <a:ext uri="{FF2B5EF4-FFF2-40B4-BE49-F238E27FC236}">
                      <a16:creationId xmlns:a16="http://schemas.microsoft.com/office/drawing/2014/main" id="{798AE92B-807B-4A47-A59E-FDB16D8897DD}"/>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121" name="Ink 120">
                  <a:extLst>
                    <a:ext uri="{FF2B5EF4-FFF2-40B4-BE49-F238E27FC236}">
                      <a16:creationId xmlns:a16="http://schemas.microsoft.com/office/drawing/2014/main" id="{9F488ABB-281B-466E-9F2D-2B916247C2F9}"/>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122" name="Ink 121">
                  <a:extLst>
                    <a:ext uri="{FF2B5EF4-FFF2-40B4-BE49-F238E27FC236}">
                      <a16:creationId xmlns:a16="http://schemas.microsoft.com/office/drawing/2014/main" id="{F60FB1E9-1B97-4AB8-99AE-165EFDFCC1F1}"/>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123" name="Ink 122">
                  <a:extLst>
                    <a:ext uri="{FF2B5EF4-FFF2-40B4-BE49-F238E27FC236}">
                      <a16:creationId xmlns:a16="http://schemas.microsoft.com/office/drawing/2014/main" id="{5A72CD6B-3C8A-446F-A7DA-EC5D6ACD2D49}"/>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124" name="Ink 123">
                  <a:extLst>
                    <a:ext uri="{FF2B5EF4-FFF2-40B4-BE49-F238E27FC236}">
                      <a16:creationId xmlns:a16="http://schemas.microsoft.com/office/drawing/2014/main" id="{30AB7E03-9BDE-4623-8BD9-5BDB1D5B2C5D}"/>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125" name="Ink 124">
                  <a:extLst>
                    <a:ext uri="{FF2B5EF4-FFF2-40B4-BE49-F238E27FC236}">
                      <a16:creationId xmlns:a16="http://schemas.microsoft.com/office/drawing/2014/main" id="{5313E0B4-F77E-4964-B316-0E68D5DF1FF8}"/>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126" name="Ink 125">
                  <a:extLst>
                    <a:ext uri="{FF2B5EF4-FFF2-40B4-BE49-F238E27FC236}">
                      <a16:creationId xmlns:a16="http://schemas.microsoft.com/office/drawing/2014/main" id="{3A21BE62-D704-4E2B-BECB-868A9EE2989F}"/>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127" name="Ink 126">
                  <a:extLst>
                    <a:ext uri="{FF2B5EF4-FFF2-40B4-BE49-F238E27FC236}">
                      <a16:creationId xmlns:a16="http://schemas.microsoft.com/office/drawing/2014/main" id="{8C2D0C49-7F94-469F-8052-E38D9E1199F7}"/>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128" name="Ink 127">
                  <a:extLst>
                    <a:ext uri="{FF2B5EF4-FFF2-40B4-BE49-F238E27FC236}">
                      <a16:creationId xmlns:a16="http://schemas.microsoft.com/office/drawing/2014/main" id="{C4FAD0B5-7BEE-4D85-99EA-994653951D64}"/>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129" name="Ink 128">
                  <a:extLst>
                    <a:ext uri="{FF2B5EF4-FFF2-40B4-BE49-F238E27FC236}">
                      <a16:creationId xmlns:a16="http://schemas.microsoft.com/office/drawing/2014/main" id="{7B4EABD6-6728-444F-85C2-828867B682DF}"/>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130" name="Ink 129">
                  <a:extLst>
                    <a:ext uri="{FF2B5EF4-FFF2-40B4-BE49-F238E27FC236}">
                      <a16:creationId xmlns:a16="http://schemas.microsoft.com/office/drawing/2014/main" id="{65D472DB-12E0-4B33-B4A1-2EAD750C0451}"/>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131" name="Ink 130">
                  <a:extLst>
                    <a:ext uri="{FF2B5EF4-FFF2-40B4-BE49-F238E27FC236}">
                      <a16:creationId xmlns:a16="http://schemas.microsoft.com/office/drawing/2014/main" id="{39A1EAA2-8D17-4185-B851-B3E8DC48D79F}"/>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132" name="Ink 131">
                  <a:extLst>
                    <a:ext uri="{FF2B5EF4-FFF2-40B4-BE49-F238E27FC236}">
                      <a16:creationId xmlns:a16="http://schemas.microsoft.com/office/drawing/2014/main" id="{7CB3B857-129D-4DD8-AC88-73D23158F2BF}"/>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133" name="Ink 132">
                  <a:extLst>
                    <a:ext uri="{FF2B5EF4-FFF2-40B4-BE49-F238E27FC236}">
                      <a16:creationId xmlns:a16="http://schemas.microsoft.com/office/drawing/2014/main" id="{2342501B-82C2-40E1-8E99-B3A839EE7469}"/>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134" name="Ink 133">
                  <a:extLst>
                    <a:ext uri="{FF2B5EF4-FFF2-40B4-BE49-F238E27FC236}">
                      <a16:creationId xmlns:a16="http://schemas.microsoft.com/office/drawing/2014/main" id="{D2C1942E-8177-4C9F-B364-9F09E8BA2C78}"/>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9"/>
                <a:stretch>
                  <a:fillRect/>
                </a:stretch>
              </p:blipFill>
              <p:spPr>
                <a:xfrm>
                  <a:off x="2388440" y="4108620"/>
                  <a:ext cx="58330" cy="43616"/>
                </a:xfrm>
                <a:prstGeom prst="rect">
                  <a:avLst/>
                </a:prstGeom>
              </p:spPr>
            </p:pic>
          </mc:Fallback>
        </mc:AlternateContent>
      </p:grpSp>
      <p:grpSp>
        <p:nvGrpSpPr>
          <p:cNvPr id="135" name="Group 134">
            <a:extLst>
              <a:ext uri="{FF2B5EF4-FFF2-40B4-BE49-F238E27FC236}">
                <a16:creationId xmlns:a16="http://schemas.microsoft.com/office/drawing/2014/main" id="{1465F76A-BDED-4C17-87C9-3C3AF11E11EF}"/>
              </a:ext>
            </a:extLst>
          </p:cNvPr>
          <p:cNvGrpSpPr>
            <a:grpSpLocks noChangeAspect="1"/>
          </p:cNvGrpSpPr>
          <p:nvPr/>
        </p:nvGrpSpPr>
        <p:grpSpPr>
          <a:xfrm>
            <a:off x="2615562" y="5303652"/>
            <a:ext cx="316717" cy="265176"/>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136" name="Ink 135">
                  <a:extLst>
                    <a:ext uri="{FF2B5EF4-FFF2-40B4-BE49-F238E27FC236}">
                      <a16:creationId xmlns:a16="http://schemas.microsoft.com/office/drawing/2014/main" id="{CF464BCD-C822-4007-8737-4C01FD2AE32A}"/>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137" name="Ink 136">
                  <a:extLst>
                    <a:ext uri="{FF2B5EF4-FFF2-40B4-BE49-F238E27FC236}">
                      <a16:creationId xmlns:a16="http://schemas.microsoft.com/office/drawing/2014/main" id="{AE1E371E-FEF5-410C-95CD-4807DF93CA3D}"/>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138" name="Ink 137">
                  <a:extLst>
                    <a:ext uri="{FF2B5EF4-FFF2-40B4-BE49-F238E27FC236}">
                      <a16:creationId xmlns:a16="http://schemas.microsoft.com/office/drawing/2014/main" id="{3A498479-CD63-4116-A29B-45F16CAB425B}"/>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139" name="Ink 138">
                  <a:extLst>
                    <a:ext uri="{FF2B5EF4-FFF2-40B4-BE49-F238E27FC236}">
                      <a16:creationId xmlns:a16="http://schemas.microsoft.com/office/drawing/2014/main" id="{34F85493-FA4F-4A1D-A7D7-CFBBA977DD86}"/>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140" name="Ink 139">
                  <a:extLst>
                    <a:ext uri="{FF2B5EF4-FFF2-40B4-BE49-F238E27FC236}">
                      <a16:creationId xmlns:a16="http://schemas.microsoft.com/office/drawing/2014/main" id="{9F34C3DD-ACAA-44CC-B81B-118B45C7CD94}"/>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141" name="Ink 140">
                  <a:extLst>
                    <a:ext uri="{FF2B5EF4-FFF2-40B4-BE49-F238E27FC236}">
                      <a16:creationId xmlns:a16="http://schemas.microsoft.com/office/drawing/2014/main" id="{B9E0091E-AD8D-4EE4-A2AE-588AF4DF0A70}"/>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142" name="Ink 141">
                  <a:extLst>
                    <a:ext uri="{FF2B5EF4-FFF2-40B4-BE49-F238E27FC236}">
                      <a16:creationId xmlns:a16="http://schemas.microsoft.com/office/drawing/2014/main" id="{BC4DDB7E-F571-49EB-ADC4-7D0C4261C496}"/>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143" name="Ink 142">
                  <a:extLst>
                    <a:ext uri="{FF2B5EF4-FFF2-40B4-BE49-F238E27FC236}">
                      <a16:creationId xmlns:a16="http://schemas.microsoft.com/office/drawing/2014/main" id="{A3D5996F-923A-48FE-A26B-A8D12CB476F5}"/>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144" name="Ink 143">
                  <a:extLst>
                    <a:ext uri="{FF2B5EF4-FFF2-40B4-BE49-F238E27FC236}">
                      <a16:creationId xmlns:a16="http://schemas.microsoft.com/office/drawing/2014/main" id="{378467AB-9BCB-42F3-A520-D9DF216DF0DB}"/>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145" name="Ink 144">
                  <a:extLst>
                    <a:ext uri="{FF2B5EF4-FFF2-40B4-BE49-F238E27FC236}">
                      <a16:creationId xmlns:a16="http://schemas.microsoft.com/office/drawing/2014/main" id="{38104B9A-A03A-4213-B473-E2D029F590DC}"/>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146" name="Ink 145">
                  <a:extLst>
                    <a:ext uri="{FF2B5EF4-FFF2-40B4-BE49-F238E27FC236}">
                      <a16:creationId xmlns:a16="http://schemas.microsoft.com/office/drawing/2014/main" id="{C86FD6AF-267B-4889-843C-204A1B09CFED}"/>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147" name="Ink 146">
                  <a:extLst>
                    <a:ext uri="{FF2B5EF4-FFF2-40B4-BE49-F238E27FC236}">
                      <a16:creationId xmlns:a16="http://schemas.microsoft.com/office/drawing/2014/main" id="{D2F6C0CD-7271-4F81-B8A2-71AA0B0856C4}"/>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148" name="Ink 147">
                  <a:extLst>
                    <a:ext uri="{FF2B5EF4-FFF2-40B4-BE49-F238E27FC236}">
                      <a16:creationId xmlns:a16="http://schemas.microsoft.com/office/drawing/2014/main" id="{26B1AE30-02C6-4994-A483-C385DDEBCFAA}"/>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149" name="Ink 148">
                  <a:extLst>
                    <a:ext uri="{FF2B5EF4-FFF2-40B4-BE49-F238E27FC236}">
                      <a16:creationId xmlns:a16="http://schemas.microsoft.com/office/drawing/2014/main" id="{6030DCE8-EFCF-423A-8F7C-398E074E7A85}"/>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150" name="Ink 149">
                  <a:extLst>
                    <a:ext uri="{FF2B5EF4-FFF2-40B4-BE49-F238E27FC236}">
                      <a16:creationId xmlns:a16="http://schemas.microsoft.com/office/drawing/2014/main" id="{A1227876-A998-4960-8847-4C65F7EF5FDF}"/>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151" name="Ink 150">
                  <a:extLst>
                    <a:ext uri="{FF2B5EF4-FFF2-40B4-BE49-F238E27FC236}">
                      <a16:creationId xmlns:a16="http://schemas.microsoft.com/office/drawing/2014/main" id="{367EF232-4713-4AC2-8A55-24CB9839FF6C}"/>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152" name="Ink 151">
                  <a:extLst>
                    <a:ext uri="{FF2B5EF4-FFF2-40B4-BE49-F238E27FC236}">
                      <a16:creationId xmlns:a16="http://schemas.microsoft.com/office/drawing/2014/main" id="{87CEC180-136E-42F2-9C11-C5F25E07F02E}"/>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153" name="Ink 152">
                  <a:extLst>
                    <a:ext uri="{FF2B5EF4-FFF2-40B4-BE49-F238E27FC236}">
                      <a16:creationId xmlns:a16="http://schemas.microsoft.com/office/drawing/2014/main" id="{D3B8B7B4-315C-40CF-BE16-F1473BACFA45}"/>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154" name="Ink 153">
                  <a:extLst>
                    <a:ext uri="{FF2B5EF4-FFF2-40B4-BE49-F238E27FC236}">
                      <a16:creationId xmlns:a16="http://schemas.microsoft.com/office/drawing/2014/main" id="{CCF21726-0401-43F7-8217-8E66FF2BCA37}"/>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155" name="Ink 154">
                  <a:extLst>
                    <a:ext uri="{FF2B5EF4-FFF2-40B4-BE49-F238E27FC236}">
                      <a16:creationId xmlns:a16="http://schemas.microsoft.com/office/drawing/2014/main" id="{8CD039B8-DB20-446B-B36C-A491D2B2F7FA}"/>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156" name="Ink 155">
                  <a:extLst>
                    <a:ext uri="{FF2B5EF4-FFF2-40B4-BE49-F238E27FC236}">
                      <a16:creationId xmlns:a16="http://schemas.microsoft.com/office/drawing/2014/main" id="{8CC177CB-41CE-4F27-A15B-06623DC09E6C}"/>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157" name="Ink 156">
                  <a:extLst>
                    <a:ext uri="{FF2B5EF4-FFF2-40B4-BE49-F238E27FC236}">
                      <a16:creationId xmlns:a16="http://schemas.microsoft.com/office/drawing/2014/main" id="{BBFECBA4-7B9C-4070-90BA-A905CED1D192}"/>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158" name="Ink 157">
                  <a:extLst>
                    <a:ext uri="{FF2B5EF4-FFF2-40B4-BE49-F238E27FC236}">
                      <a16:creationId xmlns:a16="http://schemas.microsoft.com/office/drawing/2014/main" id="{5BBD31F8-35BB-4586-8B53-7A4B839AEC11}"/>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159" name="Ink 158">
                  <a:extLst>
                    <a:ext uri="{FF2B5EF4-FFF2-40B4-BE49-F238E27FC236}">
                      <a16:creationId xmlns:a16="http://schemas.microsoft.com/office/drawing/2014/main" id="{73052239-FF7C-492B-A759-00D4EBF7B9C8}"/>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60" name="Ink 159">
                  <a:extLst>
                    <a:ext uri="{FF2B5EF4-FFF2-40B4-BE49-F238E27FC236}">
                      <a16:creationId xmlns:a16="http://schemas.microsoft.com/office/drawing/2014/main" id="{F3055EEE-461D-496F-95FC-00E84EFAF6D9}"/>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161" name="Ink 160">
                  <a:extLst>
                    <a:ext uri="{FF2B5EF4-FFF2-40B4-BE49-F238E27FC236}">
                      <a16:creationId xmlns:a16="http://schemas.microsoft.com/office/drawing/2014/main" id="{FDA93825-D181-4111-AD75-C978B69FCDB0}"/>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62" name="Ink 161">
                  <a:extLst>
                    <a:ext uri="{FF2B5EF4-FFF2-40B4-BE49-F238E27FC236}">
                      <a16:creationId xmlns:a16="http://schemas.microsoft.com/office/drawing/2014/main" id="{694C694C-1813-4D75-A38F-985CD15D748B}"/>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163" name="Ink 162">
                  <a:extLst>
                    <a:ext uri="{FF2B5EF4-FFF2-40B4-BE49-F238E27FC236}">
                      <a16:creationId xmlns:a16="http://schemas.microsoft.com/office/drawing/2014/main" id="{0A5B64FE-5FE0-4247-93F8-2767F82B9F81}"/>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64" name="Ink 163">
                  <a:extLst>
                    <a:ext uri="{FF2B5EF4-FFF2-40B4-BE49-F238E27FC236}">
                      <a16:creationId xmlns:a16="http://schemas.microsoft.com/office/drawing/2014/main" id="{44231FEF-7996-47FF-83E8-EB579A436810}"/>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165" name="Ink 164">
                  <a:extLst>
                    <a:ext uri="{FF2B5EF4-FFF2-40B4-BE49-F238E27FC236}">
                      <a16:creationId xmlns:a16="http://schemas.microsoft.com/office/drawing/2014/main" id="{FF7A0D03-04DD-44F0-8C8F-767CDE7BF535}"/>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9"/>
                <a:stretch>
                  <a:fillRect/>
                </a:stretch>
              </p:blipFill>
              <p:spPr>
                <a:xfrm>
                  <a:off x="2388440" y="4108620"/>
                  <a:ext cx="58330" cy="43616"/>
                </a:xfrm>
                <a:prstGeom prst="rect">
                  <a:avLst/>
                </a:prstGeom>
              </p:spPr>
            </p:pic>
          </mc:Fallback>
        </mc:AlternateContent>
      </p:grpSp>
      <p:grpSp>
        <p:nvGrpSpPr>
          <p:cNvPr id="166" name="Group 165">
            <a:extLst>
              <a:ext uri="{FF2B5EF4-FFF2-40B4-BE49-F238E27FC236}">
                <a16:creationId xmlns:a16="http://schemas.microsoft.com/office/drawing/2014/main" id="{F232BC75-3171-4CDD-8F60-D81638DA863E}"/>
              </a:ext>
            </a:extLst>
          </p:cNvPr>
          <p:cNvGrpSpPr>
            <a:grpSpLocks noChangeAspect="1"/>
          </p:cNvGrpSpPr>
          <p:nvPr/>
        </p:nvGrpSpPr>
        <p:grpSpPr>
          <a:xfrm>
            <a:off x="5637877" y="5337581"/>
            <a:ext cx="316717" cy="265176"/>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67" name="Ink 166">
                  <a:extLst>
                    <a:ext uri="{FF2B5EF4-FFF2-40B4-BE49-F238E27FC236}">
                      <a16:creationId xmlns:a16="http://schemas.microsoft.com/office/drawing/2014/main" id="{5B75EC23-A565-4F9D-B0DE-7355174A8698}"/>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168" name="Ink 167">
                  <a:extLst>
                    <a:ext uri="{FF2B5EF4-FFF2-40B4-BE49-F238E27FC236}">
                      <a16:creationId xmlns:a16="http://schemas.microsoft.com/office/drawing/2014/main" id="{D378A14D-1754-4FD8-ADF2-0756B2E76CC6}"/>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69" name="Ink 168">
                  <a:extLst>
                    <a:ext uri="{FF2B5EF4-FFF2-40B4-BE49-F238E27FC236}">
                      <a16:creationId xmlns:a16="http://schemas.microsoft.com/office/drawing/2014/main" id="{4BD31696-56B6-4131-807E-CEE7BA1D944A}"/>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170" name="Ink 169">
                  <a:extLst>
                    <a:ext uri="{FF2B5EF4-FFF2-40B4-BE49-F238E27FC236}">
                      <a16:creationId xmlns:a16="http://schemas.microsoft.com/office/drawing/2014/main" id="{BDEC576C-1495-430E-8A09-B51F97B8D77A}"/>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71" name="Ink 170">
                  <a:extLst>
                    <a:ext uri="{FF2B5EF4-FFF2-40B4-BE49-F238E27FC236}">
                      <a16:creationId xmlns:a16="http://schemas.microsoft.com/office/drawing/2014/main" id="{6F52162F-F26C-42F2-B159-55A40219DED1}"/>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172" name="Ink 171">
                  <a:extLst>
                    <a:ext uri="{FF2B5EF4-FFF2-40B4-BE49-F238E27FC236}">
                      <a16:creationId xmlns:a16="http://schemas.microsoft.com/office/drawing/2014/main" id="{7F42A883-28F9-4F8B-97A3-2F3C88D54736}"/>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73" name="Ink 172">
                  <a:extLst>
                    <a:ext uri="{FF2B5EF4-FFF2-40B4-BE49-F238E27FC236}">
                      <a16:creationId xmlns:a16="http://schemas.microsoft.com/office/drawing/2014/main" id="{2BD913CD-DAF1-4E20-8155-364722676790}"/>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174" name="Ink 173">
                  <a:extLst>
                    <a:ext uri="{FF2B5EF4-FFF2-40B4-BE49-F238E27FC236}">
                      <a16:creationId xmlns:a16="http://schemas.microsoft.com/office/drawing/2014/main" id="{2C6AB500-7FEE-48FE-AF09-115CB493A9DB}"/>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75" name="Ink 174">
                  <a:extLst>
                    <a:ext uri="{FF2B5EF4-FFF2-40B4-BE49-F238E27FC236}">
                      <a16:creationId xmlns:a16="http://schemas.microsoft.com/office/drawing/2014/main" id="{2D128363-6871-409D-AC00-2BCF546D1923}"/>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176" name="Ink 175">
                  <a:extLst>
                    <a:ext uri="{FF2B5EF4-FFF2-40B4-BE49-F238E27FC236}">
                      <a16:creationId xmlns:a16="http://schemas.microsoft.com/office/drawing/2014/main" id="{1105F8E8-14A2-4ABF-A63A-B4A2248BF8C8}"/>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77" name="Ink 176">
                  <a:extLst>
                    <a:ext uri="{FF2B5EF4-FFF2-40B4-BE49-F238E27FC236}">
                      <a16:creationId xmlns:a16="http://schemas.microsoft.com/office/drawing/2014/main" id="{6562BD87-7BE8-4D4D-9ECF-587FCCDA857C}"/>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178" name="Ink 177">
                  <a:extLst>
                    <a:ext uri="{FF2B5EF4-FFF2-40B4-BE49-F238E27FC236}">
                      <a16:creationId xmlns:a16="http://schemas.microsoft.com/office/drawing/2014/main" id="{53A24822-05C8-40DB-835B-B5598512D80F}"/>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79" name="Ink 178">
                  <a:extLst>
                    <a:ext uri="{FF2B5EF4-FFF2-40B4-BE49-F238E27FC236}">
                      <a16:creationId xmlns:a16="http://schemas.microsoft.com/office/drawing/2014/main" id="{464FA17D-97FE-4FC0-850A-1A4B009E1ECB}"/>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180" name="Ink 179">
                  <a:extLst>
                    <a:ext uri="{FF2B5EF4-FFF2-40B4-BE49-F238E27FC236}">
                      <a16:creationId xmlns:a16="http://schemas.microsoft.com/office/drawing/2014/main" id="{3A342281-CAC8-41FD-955B-84B6B9BE2013}"/>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81" name="Ink 180">
                  <a:extLst>
                    <a:ext uri="{FF2B5EF4-FFF2-40B4-BE49-F238E27FC236}">
                      <a16:creationId xmlns:a16="http://schemas.microsoft.com/office/drawing/2014/main" id="{7C091794-4B31-4EB5-BBAF-939AF7B97C20}"/>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182" name="Ink 181">
                  <a:extLst>
                    <a:ext uri="{FF2B5EF4-FFF2-40B4-BE49-F238E27FC236}">
                      <a16:creationId xmlns:a16="http://schemas.microsoft.com/office/drawing/2014/main" id="{4D6213CE-4BE1-4FCF-8486-48F675DBE084}"/>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83" name="Ink 182">
                  <a:extLst>
                    <a:ext uri="{FF2B5EF4-FFF2-40B4-BE49-F238E27FC236}">
                      <a16:creationId xmlns:a16="http://schemas.microsoft.com/office/drawing/2014/main" id="{5EECF9F5-9833-47E6-BCCC-ADAACD9EA6F3}"/>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184" name="Ink 183">
                  <a:extLst>
                    <a:ext uri="{FF2B5EF4-FFF2-40B4-BE49-F238E27FC236}">
                      <a16:creationId xmlns:a16="http://schemas.microsoft.com/office/drawing/2014/main" id="{04CF9148-C0D6-4684-95A2-476E30D959FE}"/>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85" name="Ink 184">
                  <a:extLst>
                    <a:ext uri="{FF2B5EF4-FFF2-40B4-BE49-F238E27FC236}">
                      <a16:creationId xmlns:a16="http://schemas.microsoft.com/office/drawing/2014/main" id="{8B7FE9CA-6706-4972-84E7-4B008AF61F14}"/>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186" name="Ink 185">
                  <a:extLst>
                    <a:ext uri="{FF2B5EF4-FFF2-40B4-BE49-F238E27FC236}">
                      <a16:creationId xmlns:a16="http://schemas.microsoft.com/office/drawing/2014/main" id="{D681C4BB-95F6-4A47-BE63-2CD5CEBFBE88}"/>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87" name="Ink 186">
                  <a:extLst>
                    <a:ext uri="{FF2B5EF4-FFF2-40B4-BE49-F238E27FC236}">
                      <a16:creationId xmlns:a16="http://schemas.microsoft.com/office/drawing/2014/main" id="{0653B6AA-6516-4F74-9980-1FA27D4EAB89}"/>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188" name="Ink 187">
                  <a:extLst>
                    <a:ext uri="{FF2B5EF4-FFF2-40B4-BE49-F238E27FC236}">
                      <a16:creationId xmlns:a16="http://schemas.microsoft.com/office/drawing/2014/main" id="{68C29893-4D91-40B8-A3DC-2C5CE7056734}"/>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89" name="Ink 188">
                  <a:extLst>
                    <a:ext uri="{FF2B5EF4-FFF2-40B4-BE49-F238E27FC236}">
                      <a16:creationId xmlns:a16="http://schemas.microsoft.com/office/drawing/2014/main" id="{E13C515D-709B-4648-A708-207A4FAA640B}"/>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190" name="Ink 189">
                  <a:extLst>
                    <a:ext uri="{FF2B5EF4-FFF2-40B4-BE49-F238E27FC236}">
                      <a16:creationId xmlns:a16="http://schemas.microsoft.com/office/drawing/2014/main" id="{552D2A9E-9705-493A-94ED-2565AF6C9D8C}"/>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91" name="Ink 190">
                  <a:extLst>
                    <a:ext uri="{FF2B5EF4-FFF2-40B4-BE49-F238E27FC236}">
                      <a16:creationId xmlns:a16="http://schemas.microsoft.com/office/drawing/2014/main" id="{08ECB654-92F6-47F6-889E-84EA7E2DC9A9}"/>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192" name="Ink 191">
                  <a:extLst>
                    <a:ext uri="{FF2B5EF4-FFF2-40B4-BE49-F238E27FC236}">
                      <a16:creationId xmlns:a16="http://schemas.microsoft.com/office/drawing/2014/main" id="{00A88B2B-1E95-453E-90D4-2BA20407E9A3}"/>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93" name="Ink 192">
                  <a:extLst>
                    <a:ext uri="{FF2B5EF4-FFF2-40B4-BE49-F238E27FC236}">
                      <a16:creationId xmlns:a16="http://schemas.microsoft.com/office/drawing/2014/main" id="{B0CAD452-922B-4170-9937-BC6B18241D80}"/>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194" name="Ink 193">
                  <a:extLst>
                    <a:ext uri="{FF2B5EF4-FFF2-40B4-BE49-F238E27FC236}">
                      <a16:creationId xmlns:a16="http://schemas.microsoft.com/office/drawing/2014/main" id="{03C34AE4-E882-465E-B0E4-81B22E81A672}"/>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95" name="Ink 194">
                  <a:extLst>
                    <a:ext uri="{FF2B5EF4-FFF2-40B4-BE49-F238E27FC236}">
                      <a16:creationId xmlns:a16="http://schemas.microsoft.com/office/drawing/2014/main" id="{D51B1467-111D-4D32-8050-F40953488B19}"/>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196" name="Ink 195">
                  <a:extLst>
                    <a:ext uri="{FF2B5EF4-FFF2-40B4-BE49-F238E27FC236}">
                      <a16:creationId xmlns:a16="http://schemas.microsoft.com/office/drawing/2014/main" id="{B4F7EB60-7429-42FB-8731-146D79B02F5B}"/>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9"/>
                <a:stretch>
                  <a:fillRect/>
                </a:stretch>
              </p:blipFill>
              <p:spPr>
                <a:xfrm>
                  <a:off x="2388440" y="4108620"/>
                  <a:ext cx="58330" cy="43616"/>
                </a:xfrm>
                <a:prstGeom prst="rect">
                  <a:avLst/>
                </a:prstGeom>
              </p:spPr>
            </p:pic>
          </mc:Fallback>
        </mc:AlternateContent>
      </p:grpSp>
      <p:pic>
        <p:nvPicPr>
          <p:cNvPr id="10" name="Picture 9">
            <a:extLst>
              <a:ext uri="{FF2B5EF4-FFF2-40B4-BE49-F238E27FC236}">
                <a16:creationId xmlns:a16="http://schemas.microsoft.com/office/drawing/2014/main" id="{05D44CE8-93B5-468B-B4B0-3CD713F64569}"/>
              </a:ext>
            </a:extLst>
          </p:cNvPr>
          <p:cNvPicPr>
            <a:picLocks noChangeAspect="1"/>
          </p:cNvPicPr>
          <p:nvPr/>
        </p:nvPicPr>
        <p:blipFill>
          <a:blip r:embed="rId140"/>
          <a:stretch>
            <a:fillRect/>
          </a:stretch>
        </p:blipFill>
        <p:spPr>
          <a:xfrm>
            <a:off x="4022650" y="5116893"/>
            <a:ext cx="356306" cy="441376"/>
          </a:xfrm>
          <a:prstGeom prst="rect">
            <a:avLst/>
          </a:prstGeom>
        </p:spPr>
      </p:pic>
      <p:pic>
        <p:nvPicPr>
          <p:cNvPr id="197" name="Picture 196">
            <a:extLst>
              <a:ext uri="{FF2B5EF4-FFF2-40B4-BE49-F238E27FC236}">
                <a16:creationId xmlns:a16="http://schemas.microsoft.com/office/drawing/2014/main" id="{AA0017C1-D964-497E-8D93-ECB20CFB14C5}"/>
              </a:ext>
            </a:extLst>
          </p:cNvPr>
          <p:cNvPicPr>
            <a:picLocks noChangeAspect="1"/>
          </p:cNvPicPr>
          <p:nvPr/>
        </p:nvPicPr>
        <p:blipFill>
          <a:blip r:embed="rId140"/>
          <a:stretch>
            <a:fillRect/>
          </a:stretch>
        </p:blipFill>
        <p:spPr>
          <a:xfrm>
            <a:off x="7085085" y="5135868"/>
            <a:ext cx="356306" cy="441376"/>
          </a:xfrm>
          <a:prstGeom prst="rect">
            <a:avLst/>
          </a:prstGeom>
        </p:spPr>
      </p:pic>
      <p:pic>
        <p:nvPicPr>
          <p:cNvPr id="198" name="Picture 197">
            <a:extLst>
              <a:ext uri="{FF2B5EF4-FFF2-40B4-BE49-F238E27FC236}">
                <a16:creationId xmlns:a16="http://schemas.microsoft.com/office/drawing/2014/main" id="{E1F30E73-92BD-410B-BA03-06081CE6276D}"/>
              </a:ext>
            </a:extLst>
          </p:cNvPr>
          <p:cNvPicPr>
            <a:picLocks noChangeAspect="1"/>
          </p:cNvPicPr>
          <p:nvPr/>
        </p:nvPicPr>
        <p:blipFill>
          <a:blip r:embed="rId140"/>
          <a:stretch>
            <a:fillRect/>
          </a:stretch>
        </p:blipFill>
        <p:spPr>
          <a:xfrm>
            <a:off x="9113620" y="5145519"/>
            <a:ext cx="356306" cy="441376"/>
          </a:xfrm>
          <a:prstGeom prst="rect">
            <a:avLst/>
          </a:prstGeom>
        </p:spPr>
      </p:pic>
    </p:spTree>
    <p:extLst>
      <p:ext uri="{BB962C8B-B14F-4D97-AF65-F5344CB8AC3E}">
        <p14:creationId xmlns:p14="http://schemas.microsoft.com/office/powerpoint/2010/main" val="298725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22486</TotalTime>
  <Words>7477</Words>
  <Application>Microsoft Office PowerPoint</Application>
  <PresentationFormat>Widescreen</PresentationFormat>
  <Paragraphs>1239</Paragraphs>
  <Slides>67</Slides>
  <Notes>53</Notes>
  <HiddenSlides>32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Calibri Light</vt:lpstr>
      <vt:lpstr>Cambria Math</vt:lpstr>
      <vt:lpstr>MS Shell Dlg 2</vt:lpstr>
      <vt:lpstr>Wingdings</vt:lpstr>
      <vt:lpstr>Office Theme</vt:lpstr>
      <vt:lpstr>Stability, Fairness and the Pursuit of Happiness*</vt:lpstr>
      <vt:lpstr>PowerPoint Presentation</vt:lpstr>
      <vt:lpstr>Recommender systems literature</vt:lpstr>
      <vt:lpstr>PowerPoint Presentation</vt:lpstr>
      <vt:lpstr>Model for batch recommendations</vt:lpstr>
      <vt:lpstr>Buyer behavior follows a choice model</vt:lpstr>
      <vt:lpstr>Buyer behavior follows a choice model</vt:lpstr>
      <vt:lpstr>Buyer behavior follows a choice model</vt:lpstr>
      <vt:lpstr>Example: Buy a Danish gift for a friend</vt:lpstr>
      <vt:lpstr>Constrained recommendations as matchings</vt:lpstr>
      <vt:lpstr>Constrained recommendations as matchings</vt:lpstr>
      <vt:lpstr>Constrained recommendations as fair assignments</vt:lpstr>
      <vt:lpstr>Constrained recommendations as fair assignments</vt:lpstr>
      <vt:lpstr>Can we guarantee stable, fair and efficient recommendations?</vt:lpstr>
      <vt:lpstr>PowerPoint Presentation</vt:lpstr>
      <vt:lpstr>PowerPoint Presentation</vt:lpstr>
      <vt:lpstr>PowerPoint Presentation</vt:lpstr>
      <vt:lpstr>PowerPoint Presentation</vt:lpstr>
      <vt:lpstr>Special cases allow stability</vt:lpstr>
      <vt:lpstr>Proof sketch: identical buyers</vt:lpstr>
      <vt:lpstr>Proof sketch: identical buyers</vt:lpstr>
      <vt:lpstr>Proof sketch: identical buyers</vt:lpstr>
      <vt:lpstr>Proof sketch: identical buyers</vt:lpstr>
      <vt:lpstr>Proof sketch: identical buyers</vt:lpstr>
      <vt:lpstr>Proof sketch: identical buyers</vt:lpstr>
      <vt:lpstr>Proof sketch: identical buyers</vt:lpstr>
      <vt:lpstr>Proof sketch: identical buyers</vt:lpstr>
      <vt:lpstr>Stability in practical settings </vt:lpstr>
      <vt:lpstr>Algorithms and metrics</vt:lpstr>
      <vt:lpstr>Footnote – similar in other settings (TODO)</vt:lpstr>
      <vt:lpstr>Results – Rent the runway</vt:lpstr>
      <vt:lpstr>Results – Rent the runway</vt:lpstr>
      <vt:lpstr>Results – Rent the runway</vt:lpstr>
      <vt:lpstr>Results – Rent the runway</vt:lpstr>
      <vt:lpstr>PowerPoint Presentation</vt:lpstr>
      <vt:lpstr>PowerPoint Presentation</vt:lpstr>
      <vt:lpstr>General exposure constraints</vt:lpstr>
      <vt:lpstr>Recommender systems</vt:lpstr>
      <vt:lpstr>Recommender systems</vt:lpstr>
      <vt:lpstr>Recommender systems</vt:lpstr>
      <vt:lpstr>Recommender systems</vt:lpstr>
      <vt:lpstr>Recommender systems</vt:lpstr>
      <vt:lpstr>Recommender systems</vt:lpstr>
      <vt:lpstr>Recommender systems</vt:lpstr>
      <vt:lpstr>Conclusion</vt:lpstr>
      <vt:lpstr>Proof sketch for identical values</vt:lpstr>
      <vt:lpstr>Proof sketch for identical values</vt:lpstr>
      <vt:lpstr>Proof sketch for identical values</vt:lpstr>
      <vt:lpstr>Proof sketch for identical values</vt:lpstr>
      <vt:lpstr>Recommender systems</vt:lpstr>
      <vt:lpstr>Model setup</vt:lpstr>
      <vt:lpstr>PowerPoint Presentation</vt:lpstr>
      <vt:lpstr>Fair division</vt:lpstr>
      <vt:lpstr>Online fair division with partial information</vt:lpstr>
      <vt:lpstr>Unbounded memory</vt:lpstr>
      <vt:lpstr>Thinking about memory</vt:lpstr>
      <vt:lpstr>Recommender systems</vt:lpstr>
      <vt:lpstr>It depends on the exposure constraint</vt:lpstr>
      <vt:lpstr>It depends on the exposure constraint</vt:lpstr>
      <vt:lpstr>It depends on the exposure constraint</vt:lpstr>
      <vt:lpstr>It depends on the exposure constraint</vt:lpstr>
      <vt:lpstr>It depends on the exposure constraint</vt:lpstr>
      <vt:lpstr>PowerPoint Presentation</vt:lpstr>
      <vt:lpstr>PowerPoint Presentation</vt:lpstr>
      <vt:lpstr>Proof sketch for identical values TODO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Envy Vanish over Time</dc:title>
  <dc:creator>jbenade</dc:creator>
  <cp:lastModifiedBy>Benade, Gerdus</cp:lastModifiedBy>
  <cp:revision>98</cp:revision>
  <dcterms:created xsi:type="dcterms:W3CDTF">2018-03-14T07:17:57Z</dcterms:created>
  <dcterms:modified xsi:type="dcterms:W3CDTF">2022-12-15T10:16:37Z</dcterms:modified>
</cp:coreProperties>
</file>